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7" r:id="rId2"/>
    <p:sldMasterId id="2147483719" r:id="rId3"/>
    <p:sldMasterId id="2147483731" r:id="rId4"/>
    <p:sldMasterId id="2147483743" r:id="rId5"/>
    <p:sldMasterId id="2147483755" r:id="rId6"/>
  </p:sldMasterIdLst>
  <p:notesMasterIdLst>
    <p:notesMasterId r:id="rId25"/>
  </p:notesMasterIdLst>
  <p:handoutMasterIdLst>
    <p:handoutMasterId r:id="rId26"/>
  </p:handoutMasterIdLst>
  <p:sldIdLst>
    <p:sldId id="316" r:id="rId7"/>
    <p:sldId id="546" r:id="rId8"/>
    <p:sldId id="543" r:id="rId9"/>
    <p:sldId id="545" r:id="rId10"/>
    <p:sldId id="544" r:id="rId11"/>
    <p:sldId id="547" r:id="rId12"/>
    <p:sldId id="504" r:id="rId13"/>
    <p:sldId id="501" r:id="rId14"/>
    <p:sldId id="506" r:id="rId15"/>
    <p:sldId id="548" r:id="rId16"/>
    <p:sldId id="554" r:id="rId17"/>
    <p:sldId id="555" r:id="rId18"/>
    <p:sldId id="550" r:id="rId19"/>
    <p:sldId id="551" r:id="rId20"/>
    <p:sldId id="553" r:id="rId21"/>
    <p:sldId id="526" r:id="rId22"/>
    <p:sldId id="456" r:id="rId23"/>
    <p:sldId id="541" r:id="rId24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00000"/>
    <a:srgbClr val="9900CC"/>
    <a:srgbClr val="8037B7"/>
    <a:srgbClr val="FFFF66"/>
    <a:srgbClr val="FF6600"/>
    <a:srgbClr val="CCECFF"/>
    <a:srgbClr val="660066"/>
    <a:srgbClr val="002600"/>
    <a:srgbClr val="003300"/>
    <a:srgbClr val="1313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3" autoAdjust="0"/>
    <p:restoredTop sz="87657" autoAdjust="0"/>
  </p:normalViewPr>
  <p:slideViewPr>
    <p:cSldViewPr>
      <p:cViewPr varScale="1">
        <p:scale>
          <a:sx n="64" d="100"/>
          <a:sy n="64" d="100"/>
        </p:scale>
        <p:origin x="-1494" y="-90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0" y="15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0256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2214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85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focus on</a:t>
            </a:r>
            <a:r>
              <a:rPr lang="en-US" baseline="0" dirty="0" smtClean="0"/>
              <a:t> a combination of strategies but decided to go with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6675C81-71C2-4C6D-9C36-0E0BEA6F67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12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66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32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37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7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68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31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2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39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8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20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61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87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57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86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97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77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75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16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75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75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9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4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27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43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2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241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729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9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9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39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6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40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3040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7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639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27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59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67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67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79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210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945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14078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4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469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37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9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4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800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113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69526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33084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014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144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572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34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657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20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76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097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059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195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885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96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969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7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7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235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120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218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2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7616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828800"/>
            <a:ext cx="3800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828800"/>
            <a:ext cx="3800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04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520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475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103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5753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7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8036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5674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61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57200"/>
            <a:ext cx="5657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8805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9EEC2-99FE-4B14-B019-2DE1B54DBF43}" type="slidenum">
              <a:rPr lang="en-US" b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48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2341-556A-4A5F-9733-C0D3AFC33E27}" type="slidenum">
              <a:rPr lang="en-US" b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75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533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8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182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446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6" y="957267"/>
            <a:ext cx="10274300" cy="5888037"/>
            <a:chOff x="0" y="603"/>
            <a:chExt cx="6472" cy="3709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3888"/>
              <a:ext cx="6471" cy="424"/>
            </a:xfrm>
            <a:prstGeom prst="rect">
              <a:avLst/>
            </a:prstGeom>
            <a:gradFill rotWithShape="0">
              <a:gsLst>
                <a:gs pos="0">
                  <a:srgbClr val="232323"/>
                </a:gs>
                <a:gs pos="100000">
                  <a:srgbClr val="111111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13"/>
            <p:cNvGrpSpPr>
              <a:grpSpLocks/>
            </p:cNvGrpSpPr>
            <p:nvPr/>
          </p:nvGrpSpPr>
          <p:grpSpPr bwMode="auto">
            <a:xfrm>
              <a:off x="0" y="603"/>
              <a:ext cx="6472" cy="3562"/>
              <a:chOff x="0" y="603"/>
              <a:chExt cx="6472" cy="3562"/>
            </a:xfrm>
          </p:grpSpPr>
          <p:grpSp>
            <p:nvGrpSpPr>
              <p:cNvPr id="1031" name="Group 11"/>
              <p:cNvGrpSpPr>
                <a:grpSpLocks/>
              </p:cNvGrpSpPr>
              <p:nvPr/>
            </p:nvGrpSpPr>
            <p:grpSpPr bwMode="auto">
              <a:xfrm>
                <a:off x="2049" y="603"/>
                <a:ext cx="3414" cy="2878"/>
                <a:chOff x="2049" y="603"/>
                <a:chExt cx="3414" cy="2878"/>
              </a:xfrm>
            </p:grpSpPr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2486" y="603"/>
                  <a:ext cx="2977" cy="2500"/>
                  <a:chOff x="2486" y="603"/>
                  <a:chExt cx="2977" cy="2500"/>
                </a:xfrm>
              </p:grpSpPr>
              <p:sp>
                <p:nvSpPr>
                  <p:cNvPr id="1035" name="Freeform 3"/>
                  <p:cNvSpPr>
                    <a:spLocks/>
                  </p:cNvSpPr>
                  <p:nvPr/>
                </p:nvSpPr>
                <p:spPr bwMode="auto">
                  <a:xfrm>
                    <a:off x="2486" y="606"/>
                    <a:ext cx="1562" cy="1117"/>
                  </a:xfrm>
                  <a:custGeom>
                    <a:avLst/>
                    <a:gdLst>
                      <a:gd name="T0" fmla="*/ 1027 w 1562"/>
                      <a:gd name="T1" fmla="*/ 890 h 1117"/>
                      <a:gd name="T2" fmla="*/ 1160 w 1562"/>
                      <a:gd name="T3" fmla="*/ 703 h 1117"/>
                      <a:gd name="T4" fmla="*/ 1227 w 1562"/>
                      <a:gd name="T5" fmla="*/ 703 h 1117"/>
                      <a:gd name="T6" fmla="*/ 1194 w 1562"/>
                      <a:gd name="T7" fmla="*/ 858 h 1117"/>
                      <a:gd name="T8" fmla="*/ 1260 w 1562"/>
                      <a:gd name="T9" fmla="*/ 813 h 1117"/>
                      <a:gd name="T10" fmla="*/ 1288 w 1562"/>
                      <a:gd name="T11" fmla="*/ 761 h 1117"/>
                      <a:gd name="T12" fmla="*/ 1322 w 1562"/>
                      <a:gd name="T13" fmla="*/ 717 h 1117"/>
                      <a:gd name="T14" fmla="*/ 1439 w 1562"/>
                      <a:gd name="T15" fmla="*/ 769 h 1117"/>
                      <a:gd name="T16" fmla="*/ 1461 w 1562"/>
                      <a:gd name="T17" fmla="*/ 678 h 1117"/>
                      <a:gd name="T18" fmla="*/ 1360 w 1562"/>
                      <a:gd name="T19" fmla="*/ 634 h 1117"/>
                      <a:gd name="T20" fmla="*/ 1276 w 1562"/>
                      <a:gd name="T21" fmla="*/ 607 h 1117"/>
                      <a:gd name="T22" fmla="*/ 1310 w 1562"/>
                      <a:gd name="T23" fmla="*/ 511 h 1117"/>
                      <a:gd name="T24" fmla="*/ 1288 w 1562"/>
                      <a:gd name="T25" fmla="*/ 445 h 1117"/>
                      <a:gd name="T26" fmla="*/ 1561 w 1562"/>
                      <a:gd name="T27" fmla="*/ 162 h 1117"/>
                      <a:gd name="T28" fmla="*/ 692 w 1562"/>
                      <a:gd name="T29" fmla="*/ 162 h 1117"/>
                      <a:gd name="T30" fmla="*/ 569 w 1562"/>
                      <a:gd name="T31" fmla="*/ 168 h 1117"/>
                      <a:gd name="T32" fmla="*/ 435 w 1562"/>
                      <a:gd name="T33" fmla="*/ 200 h 1117"/>
                      <a:gd name="T34" fmla="*/ 407 w 1562"/>
                      <a:gd name="T35" fmla="*/ 200 h 1117"/>
                      <a:gd name="T36" fmla="*/ 268 w 1562"/>
                      <a:gd name="T37" fmla="*/ 266 h 1117"/>
                      <a:gd name="T38" fmla="*/ 390 w 1562"/>
                      <a:gd name="T39" fmla="*/ 285 h 1117"/>
                      <a:gd name="T40" fmla="*/ 435 w 1562"/>
                      <a:gd name="T41" fmla="*/ 310 h 1117"/>
                      <a:gd name="T42" fmla="*/ 457 w 1562"/>
                      <a:gd name="T43" fmla="*/ 324 h 1117"/>
                      <a:gd name="T44" fmla="*/ 211 w 1562"/>
                      <a:gd name="T45" fmla="*/ 381 h 1117"/>
                      <a:gd name="T46" fmla="*/ 162 w 1562"/>
                      <a:gd name="T47" fmla="*/ 459 h 1117"/>
                      <a:gd name="T48" fmla="*/ 340 w 1562"/>
                      <a:gd name="T49" fmla="*/ 420 h 1117"/>
                      <a:gd name="T50" fmla="*/ 251 w 1562"/>
                      <a:gd name="T51" fmla="*/ 497 h 1117"/>
                      <a:gd name="T52" fmla="*/ 140 w 1562"/>
                      <a:gd name="T53" fmla="*/ 511 h 1117"/>
                      <a:gd name="T54" fmla="*/ 23 w 1562"/>
                      <a:gd name="T55" fmla="*/ 562 h 1117"/>
                      <a:gd name="T56" fmla="*/ 145 w 1562"/>
                      <a:gd name="T57" fmla="*/ 620 h 1117"/>
                      <a:gd name="T58" fmla="*/ 223 w 1562"/>
                      <a:gd name="T59" fmla="*/ 634 h 1117"/>
                      <a:gd name="T60" fmla="*/ 73 w 1562"/>
                      <a:gd name="T61" fmla="*/ 703 h 1117"/>
                      <a:gd name="T62" fmla="*/ 0 w 1562"/>
                      <a:gd name="T63" fmla="*/ 742 h 1117"/>
                      <a:gd name="T64" fmla="*/ 106 w 1562"/>
                      <a:gd name="T65" fmla="*/ 769 h 1117"/>
                      <a:gd name="T66" fmla="*/ 223 w 1562"/>
                      <a:gd name="T67" fmla="*/ 736 h 1117"/>
                      <a:gd name="T68" fmla="*/ 217 w 1562"/>
                      <a:gd name="T69" fmla="*/ 775 h 1117"/>
                      <a:gd name="T70" fmla="*/ 312 w 1562"/>
                      <a:gd name="T71" fmla="*/ 794 h 1117"/>
                      <a:gd name="T72" fmla="*/ 312 w 1562"/>
                      <a:gd name="T73" fmla="*/ 698 h 1117"/>
                      <a:gd name="T74" fmla="*/ 474 w 1562"/>
                      <a:gd name="T75" fmla="*/ 690 h 1117"/>
                      <a:gd name="T76" fmla="*/ 451 w 1562"/>
                      <a:gd name="T77" fmla="*/ 807 h 1117"/>
                      <a:gd name="T78" fmla="*/ 525 w 1562"/>
                      <a:gd name="T79" fmla="*/ 775 h 1117"/>
                      <a:gd name="T80" fmla="*/ 646 w 1562"/>
                      <a:gd name="T81" fmla="*/ 730 h 1117"/>
                      <a:gd name="T82" fmla="*/ 696 w 1562"/>
                      <a:gd name="T83" fmla="*/ 846 h 1117"/>
                      <a:gd name="T84" fmla="*/ 869 w 1562"/>
                      <a:gd name="T85" fmla="*/ 858 h 1117"/>
                      <a:gd name="T86" fmla="*/ 859 w 1562"/>
                      <a:gd name="T87" fmla="*/ 890 h 1117"/>
                      <a:gd name="T88" fmla="*/ 776 w 1562"/>
                      <a:gd name="T89" fmla="*/ 910 h 1117"/>
                      <a:gd name="T90" fmla="*/ 586 w 1562"/>
                      <a:gd name="T91" fmla="*/ 956 h 1117"/>
                      <a:gd name="T92" fmla="*/ 803 w 1562"/>
                      <a:gd name="T93" fmla="*/ 942 h 1117"/>
                      <a:gd name="T94" fmla="*/ 708 w 1562"/>
                      <a:gd name="T95" fmla="*/ 987 h 1117"/>
                      <a:gd name="T96" fmla="*/ 730 w 1562"/>
                      <a:gd name="T97" fmla="*/ 1006 h 1117"/>
                      <a:gd name="T98" fmla="*/ 859 w 1562"/>
                      <a:gd name="T99" fmla="*/ 1052 h 1117"/>
                      <a:gd name="T100" fmla="*/ 1099 w 1562"/>
                      <a:gd name="T101" fmla="*/ 1066 h 1117"/>
                      <a:gd name="T102" fmla="*/ 959 w 1562"/>
                      <a:gd name="T103" fmla="*/ 1091 h 111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62" h="1117">
                        <a:moveTo>
                          <a:pt x="1183" y="1033"/>
                        </a:moveTo>
                        <a:lnTo>
                          <a:pt x="1137" y="1000"/>
                        </a:lnTo>
                        <a:lnTo>
                          <a:pt x="1076" y="923"/>
                        </a:lnTo>
                        <a:lnTo>
                          <a:pt x="1037" y="923"/>
                        </a:lnTo>
                        <a:lnTo>
                          <a:pt x="1027" y="890"/>
                        </a:lnTo>
                        <a:lnTo>
                          <a:pt x="1059" y="873"/>
                        </a:lnTo>
                        <a:lnTo>
                          <a:pt x="1059" y="827"/>
                        </a:lnTo>
                        <a:lnTo>
                          <a:pt x="1088" y="813"/>
                        </a:lnTo>
                        <a:lnTo>
                          <a:pt x="1171" y="723"/>
                        </a:lnTo>
                        <a:lnTo>
                          <a:pt x="1160" y="703"/>
                        </a:lnTo>
                        <a:lnTo>
                          <a:pt x="1215" y="640"/>
                        </a:lnTo>
                        <a:lnTo>
                          <a:pt x="1238" y="646"/>
                        </a:lnTo>
                        <a:lnTo>
                          <a:pt x="1249" y="678"/>
                        </a:lnTo>
                        <a:lnTo>
                          <a:pt x="1238" y="698"/>
                        </a:lnTo>
                        <a:lnTo>
                          <a:pt x="1227" y="703"/>
                        </a:lnTo>
                        <a:lnTo>
                          <a:pt x="1227" y="736"/>
                        </a:lnTo>
                        <a:lnTo>
                          <a:pt x="1238" y="730"/>
                        </a:lnTo>
                        <a:lnTo>
                          <a:pt x="1210" y="794"/>
                        </a:lnTo>
                        <a:lnTo>
                          <a:pt x="1183" y="827"/>
                        </a:lnTo>
                        <a:lnTo>
                          <a:pt x="1194" y="858"/>
                        </a:lnTo>
                        <a:lnTo>
                          <a:pt x="1204" y="813"/>
                        </a:lnTo>
                        <a:lnTo>
                          <a:pt x="1227" y="833"/>
                        </a:lnTo>
                        <a:lnTo>
                          <a:pt x="1232" y="801"/>
                        </a:lnTo>
                        <a:lnTo>
                          <a:pt x="1249" y="794"/>
                        </a:lnTo>
                        <a:lnTo>
                          <a:pt x="1260" y="813"/>
                        </a:lnTo>
                        <a:lnTo>
                          <a:pt x="1272" y="794"/>
                        </a:lnTo>
                        <a:lnTo>
                          <a:pt x="1272" y="775"/>
                        </a:lnTo>
                        <a:lnTo>
                          <a:pt x="1316" y="794"/>
                        </a:lnTo>
                        <a:lnTo>
                          <a:pt x="1333" y="781"/>
                        </a:lnTo>
                        <a:lnTo>
                          <a:pt x="1288" y="761"/>
                        </a:lnTo>
                        <a:lnTo>
                          <a:pt x="1282" y="742"/>
                        </a:lnTo>
                        <a:lnTo>
                          <a:pt x="1316" y="742"/>
                        </a:lnTo>
                        <a:lnTo>
                          <a:pt x="1327" y="769"/>
                        </a:lnTo>
                        <a:lnTo>
                          <a:pt x="1365" y="742"/>
                        </a:lnTo>
                        <a:lnTo>
                          <a:pt x="1322" y="717"/>
                        </a:lnTo>
                        <a:lnTo>
                          <a:pt x="1333" y="698"/>
                        </a:lnTo>
                        <a:lnTo>
                          <a:pt x="1365" y="709"/>
                        </a:lnTo>
                        <a:lnTo>
                          <a:pt x="1382" y="730"/>
                        </a:lnTo>
                        <a:lnTo>
                          <a:pt x="1382" y="742"/>
                        </a:lnTo>
                        <a:lnTo>
                          <a:pt x="1439" y="769"/>
                        </a:lnTo>
                        <a:lnTo>
                          <a:pt x="1439" y="736"/>
                        </a:lnTo>
                        <a:lnTo>
                          <a:pt x="1483" y="755"/>
                        </a:lnTo>
                        <a:lnTo>
                          <a:pt x="1477" y="709"/>
                        </a:lnTo>
                        <a:lnTo>
                          <a:pt x="1483" y="672"/>
                        </a:lnTo>
                        <a:lnTo>
                          <a:pt x="1461" y="678"/>
                        </a:lnTo>
                        <a:lnTo>
                          <a:pt x="1455" y="698"/>
                        </a:lnTo>
                        <a:lnTo>
                          <a:pt x="1428" y="684"/>
                        </a:lnTo>
                        <a:lnTo>
                          <a:pt x="1382" y="672"/>
                        </a:lnTo>
                        <a:lnTo>
                          <a:pt x="1365" y="678"/>
                        </a:lnTo>
                        <a:lnTo>
                          <a:pt x="1360" y="634"/>
                        </a:lnTo>
                        <a:lnTo>
                          <a:pt x="1344" y="665"/>
                        </a:lnTo>
                        <a:lnTo>
                          <a:pt x="1333" y="640"/>
                        </a:lnTo>
                        <a:lnTo>
                          <a:pt x="1316" y="620"/>
                        </a:lnTo>
                        <a:lnTo>
                          <a:pt x="1288" y="634"/>
                        </a:lnTo>
                        <a:lnTo>
                          <a:pt x="1276" y="607"/>
                        </a:lnTo>
                        <a:lnTo>
                          <a:pt x="1282" y="594"/>
                        </a:lnTo>
                        <a:lnTo>
                          <a:pt x="1333" y="588"/>
                        </a:lnTo>
                        <a:lnTo>
                          <a:pt x="1388" y="574"/>
                        </a:lnTo>
                        <a:lnTo>
                          <a:pt x="1344" y="522"/>
                        </a:lnTo>
                        <a:lnTo>
                          <a:pt x="1310" y="511"/>
                        </a:lnTo>
                        <a:lnTo>
                          <a:pt x="1310" y="484"/>
                        </a:lnTo>
                        <a:lnTo>
                          <a:pt x="1305" y="497"/>
                        </a:lnTo>
                        <a:lnTo>
                          <a:pt x="1344" y="478"/>
                        </a:lnTo>
                        <a:lnTo>
                          <a:pt x="1333" y="459"/>
                        </a:lnTo>
                        <a:lnTo>
                          <a:pt x="1288" y="445"/>
                        </a:lnTo>
                        <a:lnTo>
                          <a:pt x="1288" y="426"/>
                        </a:lnTo>
                        <a:lnTo>
                          <a:pt x="1354" y="426"/>
                        </a:lnTo>
                        <a:lnTo>
                          <a:pt x="1428" y="395"/>
                        </a:lnTo>
                        <a:lnTo>
                          <a:pt x="1527" y="337"/>
                        </a:lnTo>
                        <a:lnTo>
                          <a:pt x="1561" y="162"/>
                        </a:lnTo>
                        <a:lnTo>
                          <a:pt x="1428" y="0"/>
                        </a:lnTo>
                        <a:lnTo>
                          <a:pt x="1215" y="13"/>
                        </a:lnTo>
                        <a:lnTo>
                          <a:pt x="865" y="156"/>
                        </a:lnTo>
                        <a:lnTo>
                          <a:pt x="826" y="110"/>
                        </a:lnTo>
                        <a:lnTo>
                          <a:pt x="692" y="162"/>
                        </a:lnTo>
                        <a:lnTo>
                          <a:pt x="614" y="156"/>
                        </a:lnTo>
                        <a:lnTo>
                          <a:pt x="620" y="104"/>
                        </a:lnTo>
                        <a:lnTo>
                          <a:pt x="586" y="137"/>
                        </a:lnTo>
                        <a:lnTo>
                          <a:pt x="536" y="137"/>
                        </a:lnTo>
                        <a:lnTo>
                          <a:pt x="569" y="168"/>
                        </a:lnTo>
                        <a:lnTo>
                          <a:pt x="558" y="187"/>
                        </a:lnTo>
                        <a:lnTo>
                          <a:pt x="546" y="168"/>
                        </a:lnTo>
                        <a:lnTo>
                          <a:pt x="525" y="174"/>
                        </a:lnTo>
                        <a:lnTo>
                          <a:pt x="462" y="162"/>
                        </a:lnTo>
                        <a:lnTo>
                          <a:pt x="435" y="200"/>
                        </a:lnTo>
                        <a:lnTo>
                          <a:pt x="468" y="200"/>
                        </a:lnTo>
                        <a:lnTo>
                          <a:pt x="491" y="220"/>
                        </a:lnTo>
                        <a:lnTo>
                          <a:pt x="451" y="220"/>
                        </a:lnTo>
                        <a:lnTo>
                          <a:pt x="424" y="220"/>
                        </a:lnTo>
                        <a:lnTo>
                          <a:pt x="407" y="200"/>
                        </a:lnTo>
                        <a:lnTo>
                          <a:pt x="373" y="239"/>
                        </a:lnTo>
                        <a:lnTo>
                          <a:pt x="357" y="272"/>
                        </a:lnTo>
                        <a:lnTo>
                          <a:pt x="324" y="220"/>
                        </a:lnTo>
                        <a:lnTo>
                          <a:pt x="324" y="252"/>
                        </a:lnTo>
                        <a:lnTo>
                          <a:pt x="268" y="266"/>
                        </a:lnTo>
                        <a:lnTo>
                          <a:pt x="312" y="304"/>
                        </a:lnTo>
                        <a:lnTo>
                          <a:pt x="346" y="310"/>
                        </a:lnTo>
                        <a:lnTo>
                          <a:pt x="369" y="343"/>
                        </a:lnTo>
                        <a:lnTo>
                          <a:pt x="418" y="337"/>
                        </a:lnTo>
                        <a:lnTo>
                          <a:pt x="390" y="285"/>
                        </a:lnTo>
                        <a:lnTo>
                          <a:pt x="413" y="252"/>
                        </a:lnTo>
                        <a:lnTo>
                          <a:pt x="430" y="278"/>
                        </a:lnTo>
                        <a:lnTo>
                          <a:pt x="413" y="310"/>
                        </a:lnTo>
                        <a:lnTo>
                          <a:pt x="430" y="337"/>
                        </a:lnTo>
                        <a:lnTo>
                          <a:pt x="435" y="310"/>
                        </a:lnTo>
                        <a:lnTo>
                          <a:pt x="462" y="291"/>
                        </a:lnTo>
                        <a:lnTo>
                          <a:pt x="502" y="272"/>
                        </a:lnTo>
                        <a:lnTo>
                          <a:pt x="519" y="285"/>
                        </a:lnTo>
                        <a:lnTo>
                          <a:pt x="491" y="304"/>
                        </a:lnTo>
                        <a:lnTo>
                          <a:pt x="457" y="324"/>
                        </a:lnTo>
                        <a:lnTo>
                          <a:pt x="441" y="362"/>
                        </a:lnTo>
                        <a:lnTo>
                          <a:pt x="390" y="374"/>
                        </a:lnTo>
                        <a:lnTo>
                          <a:pt x="324" y="343"/>
                        </a:lnTo>
                        <a:lnTo>
                          <a:pt x="312" y="374"/>
                        </a:lnTo>
                        <a:lnTo>
                          <a:pt x="211" y="381"/>
                        </a:lnTo>
                        <a:lnTo>
                          <a:pt x="156" y="407"/>
                        </a:lnTo>
                        <a:lnTo>
                          <a:pt x="122" y="395"/>
                        </a:lnTo>
                        <a:lnTo>
                          <a:pt x="122" y="426"/>
                        </a:lnTo>
                        <a:lnTo>
                          <a:pt x="156" y="420"/>
                        </a:lnTo>
                        <a:lnTo>
                          <a:pt x="162" y="459"/>
                        </a:lnTo>
                        <a:lnTo>
                          <a:pt x="207" y="453"/>
                        </a:lnTo>
                        <a:lnTo>
                          <a:pt x="223" y="426"/>
                        </a:lnTo>
                        <a:lnTo>
                          <a:pt x="228" y="445"/>
                        </a:lnTo>
                        <a:lnTo>
                          <a:pt x="301" y="439"/>
                        </a:lnTo>
                        <a:lnTo>
                          <a:pt x="340" y="420"/>
                        </a:lnTo>
                        <a:lnTo>
                          <a:pt x="352" y="459"/>
                        </a:lnTo>
                        <a:lnTo>
                          <a:pt x="329" y="453"/>
                        </a:lnTo>
                        <a:lnTo>
                          <a:pt x="318" y="465"/>
                        </a:lnTo>
                        <a:lnTo>
                          <a:pt x="324" y="491"/>
                        </a:lnTo>
                        <a:lnTo>
                          <a:pt x="251" y="497"/>
                        </a:lnTo>
                        <a:lnTo>
                          <a:pt x="211" y="505"/>
                        </a:lnTo>
                        <a:lnTo>
                          <a:pt x="223" y="536"/>
                        </a:lnTo>
                        <a:lnTo>
                          <a:pt x="201" y="522"/>
                        </a:lnTo>
                        <a:lnTo>
                          <a:pt x="184" y="542"/>
                        </a:lnTo>
                        <a:lnTo>
                          <a:pt x="140" y="511"/>
                        </a:lnTo>
                        <a:lnTo>
                          <a:pt x="128" y="542"/>
                        </a:lnTo>
                        <a:lnTo>
                          <a:pt x="84" y="530"/>
                        </a:lnTo>
                        <a:lnTo>
                          <a:pt x="61" y="549"/>
                        </a:lnTo>
                        <a:lnTo>
                          <a:pt x="50" y="562"/>
                        </a:lnTo>
                        <a:lnTo>
                          <a:pt x="23" y="562"/>
                        </a:lnTo>
                        <a:lnTo>
                          <a:pt x="11" y="594"/>
                        </a:lnTo>
                        <a:lnTo>
                          <a:pt x="44" y="607"/>
                        </a:lnTo>
                        <a:lnTo>
                          <a:pt x="90" y="601"/>
                        </a:lnTo>
                        <a:lnTo>
                          <a:pt x="112" y="626"/>
                        </a:lnTo>
                        <a:lnTo>
                          <a:pt x="145" y="620"/>
                        </a:lnTo>
                        <a:lnTo>
                          <a:pt x="190" y="607"/>
                        </a:lnTo>
                        <a:lnTo>
                          <a:pt x="228" y="620"/>
                        </a:lnTo>
                        <a:lnTo>
                          <a:pt x="245" y="601"/>
                        </a:lnTo>
                        <a:lnTo>
                          <a:pt x="251" y="613"/>
                        </a:lnTo>
                        <a:lnTo>
                          <a:pt x="223" y="634"/>
                        </a:lnTo>
                        <a:lnTo>
                          <a:pt x="167" y="640"/>
                        </a:lnTo>
                        <a:lnTo>
                          <a:pt x="195" y="665"/>
                        </a:lnTo>
                        <a:lnTo>
                          <a:pt x="112" y="672"/>
                        </a:lnTo>
                        <a:lnTo>
                          <a:pt x="112" y="698"/>
                        </a:lnTo>
                        <a:lnTo>
                          <a:pt x="73" y="703"/>
                        </a:lnTo>
                        <a:lnTo>
                          <a:pt x="50" y="703"/>
                        </a:lnTo>
                        <a:lnTo>
                          <a:pt x="44" y="709"/>
                        </a:lnTo>
                        <a:lnTo>
                          <a:pt x="6" y="698"/>
                        </a:lnTo>
                        <a:lnTo>
                          <a:pt x="11" y="709"/>
                        </a:lnTo>
                        <a:lnTo>
                          <a:pt x="0" y="742"/>
                        </a:lnTo>
                        <a:lnTo>
                          <a:pt x="40" y="742"/>
                        </a:lnTo>
                        <a:lnTo>
                          <a:pt x="44" y="761"/>
                        </a:lnTo>
                        <a:lnTo>
                          <a:pt x="78" y="748"/>
                        </a:lnTo>
                        <a:lnTo>
                          <a:pt x="101" y="748"/>
                        </a:lnTo>
                        <a:lnTo>
                          <a:pt x="106" y="769"/>
                        </a:lnTo>
                        <a:lnTo>
                          <a:pt x="133" y="761"/>
                        </a:lnTo>
                        <a:lnTo>
                          <a:pt x="122" y="723"/>
                        </a:lnTo>
                        <a:lnTo>
                          <a:pt x="179" y="723"/>
                        </a:lnTo>
                        <a:lnTo>
                          <a:pt x="184" y="742"/>
                        </a:lnTo>
                        <a:lnTo>
                          <a:pt x="223" y="736"/>
                        </a:lnTo>
                        <a:lnTo>
                          <a:pt x="262" y="742"/>
                        </a:lnTo>
                        <a:lnTo>
                          <a:pt x="274" y="703"/>
                        </a:lnTo>
                        <a:lnTo>
                          <a:pt x="285" y="723"/>
                        </a:lnTo>
                        <a:lnTo>
                          <a:pt x="262" y="748"/>
                        </a:lnTo>
                        <a:lnTo>
                          <a:pt x="217" y="775"/>
                        </a:lnTo>
                        <a:lnTo>
                          <a:pt x="190" y="794"/>
                        </a:lnTo>
                        <a:lnTo>
                          <a:pt x="234" y="788"/>
                        </a:lnTo>
                        <a:lnTo>
                          <a:pt x="240" y="813"/>
                        </a:lnTo>
                        <a:lnTo>
                          <a:pt x="245" y="827"/>
                        </a:lnTo>
                        <a:lnTo>
                          <a:pt x="312" y="794"/>
                        </a:lnTo>
                        <a:lnTo>
                          <a:pt x="373" y="736"/>
                        </a:lnTo>
                        <a:lnTo>
                          <a:pt x="318" y="761"/>
                        </a:lnTo>
                        <a:lnTo>
                          <a:pt x="291" y="723"/>
                        </a:lnTo>
                        <a:lnTo>
                          <a:pt x="357" y="709"/>
                        </a:lnTo>
                        <a:lnTo>
                          <a:pt x="312" y="698"/>
                        </a:lnTo>
                        <a:lnTo>
                          <a:pt x="352" y="665"/>
                        </a:lnTo>
                        <a:lnTo>
                          <a:pt x="396" y="736"/>
                        </a:lnTo>
                        <a:lnTo>
                          <a:pt x="407" y="698"/>
                        </a:lnTo>
                        <a:lnTo>
                          <a:pt x="430" y="730"/>
                        </a:lnTo>
                        <a:lnTo>
                          <a:pt x="474" y="690"/>
                        </a:lnTo>
                        <a:lnTo>
                          <a:pt x="451" y="761"/>
                        </a:lnTo>
                        <a:lnTo>
                          <a:pt x="457" y="794"/>
                        </a:lnTo>
                        <a:lnTo>
                          <a:pt x="379" y="807"/>
                        </a:lnTo>
                        <a:lnTo>
                          <a:pt x="513" y="813"/>
                        </a:lnTo>
                        <a:lnTo>
                          <a:pt x="451" y="807"/>
                        </a:lnTo>
                        <a:lnTo>
                          <a:pt x="479" y="742"/>
                        </a:lnTo>
                        <a:lnTo>
                          <a:pt x="546" y="730"/>
                        </a:lnTo>
                        <a:lnTo>
                          <a:pt x="569" y="703"/>
                        </a:lnTo>
                        <a:lnTo>
                          <a:pt x="586" y="761"/>
                        </a:lnTo>
                        <a:lnTo>
                          <a:pt x="525" y="775"/>
                        </a:lnTo>
                        <a:lnTo>
                          <a:pt x="575" y="781"/>
                        </a:lnTo>
                        <a:lnTo>
                          <a:pt x="624" y="788"/>
                        </a:lnTo>
                        <a:lnTo>
                          <a:pt x="597" y="755"/>
                        </a:lnTo>
                        <a:lnTo>
                          <a:pt x="614" y="703"/>
                        </a:lnTo>
                        <a:lnTo>
                          <a:pt x="646" y="730"/>
                        </a:lnTo>
                        <a:lnTo>
                          <a:pt x="635" y="781"/>
                        </a:lnTo>
                        <a:lnTo>
                          <a:pt x="686" y="801"/>
                        </a:lnTo>
                        <a:lnTo>
                          <a:pt x="558" y="833"/>
                        </a:lnTo>
                        <a:lnTo>
                          <a:pt x="681" y="827"/>
                        </a:lnTo>
                        <a:lnTo>
                          <a:pt x="696" y="846"/>
                        </a:lnTo>
                        <a:lnTo>
                          <a:pt x="730" y="819"/>
                        </a:lnTo>
                        <a:lnTo>
                          <a:pt x="753" y="846"/>
                        </a:lnTo>
                        <a:lnTo>
                          <a:pt x="814" y="755"/>
                        </a:lnTo>
                        <a:lnTo>
                          <a:pt x="848" y="769"/>
                        </a:lnTo>
                        <a:lnTo>
                          <a:pt x="869" y="858"/>
                        </a:lnTo>
                        <a:lnTo>
                          <a:pt x="776" y="801"/>
                        </a:lnTo>
                        <a:lnTo>
                          <a:pt x="803" y="833"/>
                        </a:lnTo>
                        <a:lnTo>
                          <a:pt x="859" y="819"/>
                        </a:lnTo>
                        <a:lnTo>
                          <a:pt x="865" y="858"/>
                        </a:lnTo>
                        <a:lnTo>
                          <a:pt x="859" y="890"/>
                        </a:lnTo>
                        <a:lnTo>
                          <a:pt x="814" y="819"/>
                        </a:lnTo>
                        <a:lnTo>
                          <a:pt x="742" y="890"/>
                        </a:lnTo>
                        <a:lnTo>
                          <a:pt x="669" y="852"/>
                        </a:lnTo>
                        <a:lnTo>
                          <a:pt x="708" y="898"/>
                        </a:lnTo>
                        <a:lnTo>
                          <a:pt x="776" y="910"/>
                        </a:lnTo>
                        <a:lnTo>
                          <a:pt x="831" y="916"/>
                        </a:lnTo>
                        <a:lnTo>
                          <a:pt x="881" y="1000"/>
                        </a:lnTo>
                        <a:lnTo>
                          <a:pt x="719" y="916"/>
                        </a:lnTo>
                        <a:lnTo>
                          <a:pt x="719" y="948"/>
                        </a:lnTo>
                        <a:lnTo>
                          <a:pt x="586" y="956"/>
                        </a:lnTo>
                        <a:lnTo>
                          <a:pt x="546" y="929"/>
                        </a:lnTo>
                        <a:lnTo>
                          <a:pt x="508" y="956"/>
                        </a:lnTo>
                        <a:lnTo>
                          <a:pt x="580" y="956"/>
                        </a:lnTo>
                        <a:lnTo>
                          <a:pt x="736" y="956"/>
                        </a:lnTo>
                        <a:lnTo>
                          <a:pt x="803" y="942"/>
                        </a:lnTo>
                        <a:lnTo>
                          <a:pt x="865" y="956"/>
                        </a:lnTo>
                        <a:lnTo>
                          <a:pt x="869" y="994"/>
                        </a:lnTo>
                        <a:lnTo>
                          <a:pt x="736" y="994"/>
                        </a:lnTo>
                        <a:lnTo>
                          <a:pt x="730" y="1006"/>
                        </a:lnTo>
                        <a:lnTo>
                          <a:pt x="708" y="987"/>
                        </a:lnTo>
                        <a:lnTo>
                          <a:pt x="653" y="994"/>
                        </a:lnTo>
                        <a:lnTo>
                          <a:pt x="681" y="1000"/>
                        </a:lnTo>
                        <a:lnTo>
                          <a:pt x="624" y="1039"/>
                        </a:lnTo>
                        <a:lnTo>
                          <a:pt x="696" y="1000"/>
                        </a:lnTo>
                        <a:lnTo>
                          <a:pt x="730" y="1006"/>
                        </a:lnTo>
                        <a:lnTo>
                          <a:pt x="809" y="1000"/>
                        </a:lnTo>
                        <a:lnTo>
                          <a:pt x="881" y="1006"/>
                        </a:lnTo>
                        <a:lnTo>
                          <a:pt x="831" y="1020"/>
                        </a:lnTo>
                        <a:lnTo>
                          <a:pt x="837" y="1052"/>
                        </a:lnTo>
                        <a:lnTo>
                          <a:pt x="859" y="1052"/>
                        </a:lnTo>
                        <a:lnTo>
                          <a:pt x="853" y="1033"/>
                        </a:lnTo>
                        <a:lnTo>
                          <a:pt x="909" y="1027"/>
                        </a:lnTo>
                        <a:lnTo>
                          <a:pt x="1021" y="1000"/>
                        </a:lnTo>
                        <a:lnTo>
                          <a:pt x="1099" y="1046"/>
                        </a:lnTo>
                        <a:lnTo>
                          <a:pt x="1099" y="1066"/>
                        </a:lnTo>
                        <a:lnTo>
                          <a:pt x="953" y="1071"/>
                        </a:lnTo>
                        <a:lnTo>
                          <a:pt x="903" y="1058"/>
                        </a:lnTo>
                        <a:lnTo>
                          <a:pt x="869" y="1071"/>
                        </a:lnTo>
                        <a:lnTo>
                          <a:pt x="898" y="1077"/>
                        </a:lnTo>
                        <a:lnTo>
                          <a:pt x="959" y="1091"/>
                        </a:lnTo>
                        <a:lnTo>
                          <a:pt x="1027" y="1077"/>
                        </a:lnTo>
                        <a:lnTo>
                          <a:pt x="1137" y="1091"/>
                        </a:lnTo>
                        <a:lnTo>
                          <a:pt x="1137" y="1116"/>
                        </a:lnTo>
                        <a:lnTo>
                          <a:pt x="1183" y="103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" name="Freeform 4"/>
                  <p:cNvSpPr>
                    <a:spLocks/>
                  </p:cNvSpPr>
                  <p:nvPr/>
                </p:nvSpPr>
                <p:spPr bwMode="auto">
                  <a:xfrm>
                    <a:off x="2657" y="1568"/>
                    <a:ext cx="1213" cy="1535"/>
                  </a:xfrm>
                  <a:custGeom>
                    <a:avLst/>
                    <a:gdLst>
                      <a:gd name="T0" fmla="*/ 750 w 1213"/>
                      <a:gd name="T1" fmla="*/ 1172 h 1535"/>
                      <a:gd name="T2" fmla="*/ 445 w 1213"/>
                      <a:gd name="T3" fmla="*/ 1089 h 1535"/>
                      <a:gd name="T4" fmla="*/ 178 w 1213"/>
                      <a:gd name="T5" fmla="*/ 1063 h 1535"/>
                      <a:gd name="T6" fmla="*/ 140 w 1213"/>
                      <a:gd name="T7" fmla="*/ 998 h 1535"/>
                      <a:gd name="T8" fmla="*/ 239 w 1213"/>
                      <a:gd name="T9" fmla="*/ 1031 h 1535"/>
                      <a:gd name="T10" fmla="*/ 451 w 1213"/>
                      <a:gd name="T11" fmla="*/ 1025 h 1535"/>
                      <a:gd name="T12" fmla="*/ 445 w 1213"/>
                      <a:gd name="T13" fmla="*/ 979 h 1535"/>
                      <a:gd name="T14" fmla="*/ 351 w 1213"/>
                      <a:gd name="T15" fmla="*/ 953 h 1535"/>
                      <a:gd name="T16" fmla="*/ 412 w 1213"/>
                      <a:gd name="T17" fmla="*/ 869 h 1535"/>
                      <a:gd name="T18" fmla="*/ 445 w 1213"/>
                      <a:gd name="T19" fmla="*/ 875 h 1535"/>
                      <a:gd name="T20" fmla="*/ 495 w 1213"/>
                      <a:gd name="T21" fmla="*/ 894 h 1535"/>
                      <a:gd name="T22" fmla="*/ 523 w 1213"/>
                      <a:gd name="T23" fmla="*/ 940 h 1535"/>
                      <a:gd name="T24" fmla="*/ 556 w 1213"/>
                      <a:gd name="T25" fmla="*/ 1025 h 1535"/>
                      <a:gd name="T26" fmla="*/ 534 w 1213"/>
                      <a:gd name="T27" fmla="*/ 863 h 1535"/>
                      <a:gd name="T28" fmla="*/ 578 w 1213"/>
                      <a:gd name="T29" fmla="*/ 875 h 1535"/>
                      <a:gd name="T30" fmla="*/ 651 w 1213"/>
                      <a:gd name="T31" fmla="*/ 907 h 1535"/>
                      <a:gd name="T32" fmla="*/ 695 w 1213"/>
                      <a:gd name="T33" fmla="*/ 946 h 1535"/>
                      <a:gd name="T34" fmla="*/ 684 w 1213"/>
                      <a:gd name="T35" fmla="*/ 1004 h 1535"/>
                      <a:gd name="T36" fmla="*/ 745 w 1213"/>
                      <a:gd name="T37" fmla="*/ 1025 h 1535"/>
                      <a:gd name="T38" fmla="*/ 812 w 1213"/>
                      <a:gd name="T39" fmla="*/ 1044 h 1535"/>
                      <a:gd name="T40" fmla="*/ 762 w 1213"/>
                      <a:gd name="T41" fmla="*/ 959 h 1535"/>
                      <a:gd name="T42" fmla="*/ 523 w 1213"/>
                      <a:gd name="T43" fmla="*/ 604 h 1535"/>
                      <a:gd name="T44" fmla="*/ 528 w 1213"/>
                      <a:gd name="T45" fmla="*/ 423 h 1535"/>
                      <a:gd name="T46" fmla="*/ 528 w 1213"/>
                      <a:gd name="T47" fmla="*/ 552 h 1535"/>
                      <a:gd name="T48" fmla="*/ 550 w 1213"/>
                      <a:gd name="T49" fmla="*/ 508 h 1535"/>
                      <a:gd name="T50" fmla="*/ 578 w 1213"/>
                      <a:gd name="T51" fmla="*/ 489 h 1535"/>
                      <a:gd name="T52" fmla="*/ 500 w 1213"/>
                      <a:gd name="T53" fmla="*/ 462 h 1535"/>
                      <a:gd name="T54" fmla="*/ 462 w 1213"/>
                      <a:gd name="T55" fmla="*/ 373 h 1535"/>
                      <a:gd name="T56" fmla="*/ 511 w 1213"/>
                      <a:gd name="T57" fmla="*/ 294 h 1535"/>
                      <a:gd name="T58" fmla="*/ 483 w 1213"/>
                      <a:gd name="T59" fmla="*/ 282 h 1535"/>
                      <a:gd name="T60" fmla="*/ 534 w 1213"/>
                      <a:gd name="T61" fmla="*/ 165 h 1535"/>
                      <a:gd name="T62" fmla="*/ 412 w 1213"/>
                      <a:gd name="T63" fmla="*/ 134 h 1535"/>
                      <a:gd name="T64" fmla="*/ 517 w 1213"/>
                      <a:gd name="T65" fmla="*/ 31 h 1535"/>
                      <a:gd name="T66" fmla="*/ 628 w 1213"/>
                      <a:gd name="T67" fmla="*/ 134 h 1535"/>
                      <a:gd name="T68" fmla="*/ 739 w 1213"/>
                      <a:gd name="T69" fmla="*/ 126 h 1535"/>
                      <a:gd name="T70" fmla="*/ 901 w 1213"/>
                      <a:gd name="T71" fmla="*/ 140 h 1535"/>
                      <a:gd name="T72" fmla="*/ 968 w 1213"/>
                      <a:gd name="T73" fmla="*/ 140 h 1535"/>
                      <a:gd name="T74" fmla="*/ 1095 w 1213"/>
                      <a:gd name="T75" fmla="*/ 147 h 1535"/>
                      <a:gd name="T76" fmla="*/ 1095 w 1213"/>
                      <a:gd name="T77" fmla="*/ 223 h 1535"/>
                      <a:gd name="T78" fmla="*/ 1173 w 1213"/>
                      <a:gd name="T79" fmla="*/ 134 h 1535"/>
                      <a:gd name="T80" fmla="*/ 1117 w 1213"/>
                      <a:gd name="T81" fmla="*/ 263 h 1535"/>
                      <a:gd name="T82" fmla="*/ 979 w 1213"/>
                      <a:gd name="T83" fmla="*/ 223 h 1535"/>
                      <a:gd name="T84" fmla="*/ 729 w 1213"/>
                      <a:gd name="T85" fmla="*/ 165 h 1535"/>
                      <a:gd name="T86" fmla="*/ 672 w 1213"/>
                      <a:gd name="T87" fmla="*/ 282 h 1535"/>
                      <a:gd name="T88" fmla="*/ 845 w 1213"/>
                      <a:gd name="T89" fmla="*/ 211 h 1535"/>
                      <a:gd name="T90" fmla="*/ 1034 w 1213"/>
                      <a:gd name="T91" fmla="*/ 307 h 1535"/>
                      <a:gd name="T92" fmla="*/ 762 w 1213"/>
                      <a:gd name="T93" fmla="*/ 301 h 1535"/>
                      <a:gd name="T94" fmla="*/ 851 w 1213"/>
                      <a:gd name="T95" fmla="*/ 411 h 1535"/>
                      <a:gd name="T96" fmla="*/ 767 w 1213"/>
                      <a:gd name="T97" fmla="*/ 450 h 1535"/>
                      <a:gd name="T98" fmla="*/ 767 w 1213"/>
                      <a:gd name="T99" fmla="*/ 546 h 1535"/>
                      <a:gd name="T100" fmla="*/ 861 w 1213"/>
                      <a:gd name="T101" fmla="*/ 836 h 1535"/>
                      <a:gd name="T102" fmla="*/ 901 w 1213"/>
                      <a:gd name="T103" fmla="*/ 818 h 1535"/>
                      <a:gd name="T104" fmla="*/ 968 w 1213"/>
                      <a:gd name="T105" fmla="*/ 888 h 1535"/>
                      <a:gd name="T106" fmla="*/ 1050 w 1213"/>
                      <a:gd name="T107" fmla="*/ 1089 h 1535"/>
                      <a:gd name="T108" fmla="*/ 989 w 1213"/>
                      <a:gd name="T109" fmla="*/ 1192 h 1535"/>
                      <a:gd name="T110" fmla="*/ 1122 w 1213"/>
                      <a:gd name="T111" fmla="*/ 1360 h 1535"/>
                      <a:gd name="T112" fmla="*/ 1195 w 1213"/>
                      <a:gd name="T113" fmla="*/ 1314 h 1535"/>
                      <a:gd name="T114" fmla="*/ 983 w 1213"/>
                      <a:gd name="T115" fmla="*/ 1469 h 153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1213" h="1535">
                        <a:moveTo>
                          <a:pt x="867" y="1495"/>
                        </a:moveTo>
                        <a:lnTo>
                          <a:pt x="857" y="1424"/>
                        </a:lnTo>
                        <a:lnTo>
                          <a:pt x="845" y="1391"/>
                        </a:lnTo>
                        <a:lnTo>
                          <a:pt x="845" y="1372"/>
                        </a:lnTo>
                        <a:lnTo>
                          <a:pt x="823" y="1282"/>
                        </a:lnTo>
                        <a:lnTo>
                          <a:pt x="812" y="1276"/>
                        </a:lnTo>
                        <a:lnTo>
                          <a:pt x="812" y="1268"/>
                        </a:lnTo>
                        <a:lnTo>
                          <a:pt x="812" y="1256"/>
                        </a:lnTo>
                        <a:lnTo>
                          <a:pt x="790" y="1198"/>
                        </a:lnTo>
                        <a:lnTo>
                          <a:pt x="773" y="1185"/>
                        </a:lnTo>
                        <a:lnTo>
                          <a:pt x="750" y="1172"/>
                        </a:lnTo>
                        <a:lnTo>
                          <a:pt x="735" y="1140"/>
                        </a:lnTo>
                        <a:lnTo>
                          <a:pt x="706" y="1121"/>
                        </a:lnTo>
                        <a:lnTo>
                          <a:pt x="662" y="1108"/>
                        </a:lnTo>
                        <a:lnTo>
                          <a:pt x="595" y="1094"/>
                        </a:lnTo>
                        <a:lnTo>
                          <a:pt x="578" y="1108"/>
                        </a:lnTo>
                        <a:lnTo>
                          <a:pt x="544" y="1108"/>
                        </a:lnTo>
                        <a:lnTo>
                          <a:pt x="534" y="1089"/>
                        </a:lnTo>
                        <a:lnTo>
                          <a:pt x="517" y="1083"/>
                        </a:lnTo>
                        <a:lnTo>
                          <a:pt x="489" y="1089"/>
                        </a:lnTo>
                        <a:lnTo>
                          <a:pt x="468" y="1075"/>
                        </a:lnTo>
                        <a:lnTo>
                          <a:pt x="445" y="1089"/>
                        </a:lnTo>
                        <a:lnTo>
                          <a:pt x="428" y="1089"/>
                        </a:lnTo>
                        <a:lnTo>
                          <a:pt x="418" y="1094"/>
                        </a:lnTo>
                        <a:lnTo>
                          <a:pt x="390" y="1108"/>
                        </a:lnTo>
                        <a:lnTo>
                          <a:pt x="407" y="1094"/>
                        </a:lnTo>
                        <a:lnTo>
                          <a:pt x="407" y="1089"/>
                        </a:lnTo>
                        <a:lnTo>
                          <a:pt x="407" y="1083"/>
                        </a:lnTo>
                        <a:lnTo>
                          <a:pt x="401" y="1069"/>
                        </a:lnTo>
                        <a:lnTo>
                          <a:pt x="267" y="1057"/>
                        </a:lnTo>
                        <a:lnTo>
                          <a:pt x="239" y="1057"/>
                        </a:lnTo>
                        <a:lnTo>
                          <a:pt x="212" y="1057"/>
                        </a:lnTo>
                        <a:lnTo>
                          <a:pt x="178" y="1063"/>
                        </a:lnTo>
                        <a:lnTo>
                          <a:pt x="162" y="1083"/>
                        </a:lnTo>
                        <a:lnTo>
                          <a:pt x="106" y="1089"/>
                        </a:lnTo>
                        <a:lnTo>
                          <a:pt x="123" y="1075"/>
                        </a:lnTo>
                        <a:lnTo>
                          <a:pt x="134" y="1069"/>
                        </a:lnTo>
                        <a:lnTo>
                          <a:pt x="145" y="1069"/>
                        </a:lnTo>
                        <a:lnTo>
                          <a:pt x="145" y="1063"/>
                        </a:lnTo>
                        <a:lnTo>
                          <a:pt x="151" y="1057"/>
                        </a:lnTo>
                        <a:lnTo>
                          <a:pt x="168" y="1050"/>
                        </a:lnTo>
                        <a:lnTo>
                          <a:pt x="168" y="1044"/>
                        </a:lnTo>
                        <a:lnTo>
                          <a:pt x="157" y="1031"/>
                        </a:lnTo>
                        <a:lnTo>
                          <a:pt x="140" y="998"/>
                        </a:lnTo>
                        <a:lnTo>
                          <a:pt x="123" y="992"/>
                        </a:lnTo>
                        <a:lnTo>
                          <a:pt x="73" y="1017"/>
                        </a:lnTo>
                        <a:lnTo>
                          <a:pt x="0" y="1017"/>
                        </a:lnTo>
                        <a:lnTo>
                          <a:pt x="29" y="1011"/>
                        </a:lnTo>
                        <a:lnTo>
                          <a:pt x="45" y="1011"/>
                        </a:lnTo>
                        <a:lnTo>
                          <a:pt x="62" y="1011"/>
                        </a:lnTo>
                        <a:lnTo>
                          <a:pt x="128" y="979"/>
                        </a:lnTo>
                        <a:lnTo>
                          <a:pt x="157" y="1004"/>
                        </a:lnTo>
                        <a:lnTo>
                          <a:pt x="184" y="1031"/>
                        </a:lnTo>
                        <a:lnTo>
                          <a:pt x="207" y="1037"/>
                        </a:lnTo>
                        <a:lnTo>
                          <a:pt x="239" y="1031"/>
                        </a:lnTo>
                        <a:lnTo>
                          <a:pt x="256" y="1037"/>
                        </a:lnTo>
                        <a:lnTo>
                          <a:pt x="284" y="1031"/>
                        </a:lnTo>
                        <a:lnTo>
                          <a:pt x="306" y="1037"/>
                        </a:lnTo>
                        <a:lnTo>
                          <a:pt x="306" y="1011"/>
                        </a:lnTo>
                        <a:lnTo>
                          <a:pt x="328" y="992"/>
                        </a:lnTo>
                        <a:lnTo>
                          <a:pt x="317" y="1011"/>
                        </a:lnTo>
                        <a:lnTo>
                          <a:pt x="323" y="1025"/>
                        </a:lnTo>
                        <a:lnTo>
                          <a:pt x="328" y="1031"/>
                        </a:lnTo>
                        <a:lnTo>
                          <a:pt x="367" y="1044"/>
                        </a:lnTo>
                        <a:lnTo>
                          <a:pt x="401" y="1037"/>
                        </a:lnTo>
                        <a:lnTo>
                          <a:pt x="451" y="1025"/>
                        </a:lnTo>
                        <a:lnTo>
                          <a:pt x="489" y="1004"/>
                        </a:lnTo>
                        <a:lnTo>
                          <a:pt x="495" y="1011"/>
                        </a:lnTo>
                        <a:lnTo>
                          <a:pt x="479" y="1017"/>
                        </a:lnTo>
                        <a:lnTo>
                          <a:pt x="457" y="1025"/>
                        </a:lnTo>
                        <a:lnTo>
                          <a:pt x="401" y="1037"/>
                        </a:lnTo>
                        <a:lnTo>
                          <a:pt x="462" y="1050"/>
                        </a:lnTo>
                        <a:lnTo>
                          <a:pt x="489" y="1057"/>
                        </a:lnTo>
                        <a:lnTo>
                          <a:pt x="511" y="1050"/>
                        </a:lnTo>
                        <a:lnTo>
                          <a:pt x="500" y="1004"/>
                        </a:lnTo>
                        <a:lnTo>
                          <a:pt x="483" y="992"/>
                        </a:lnTo>
                        <a:lnTo>
                          <a:pt x="445" y="979"/>
                        </a:lnTo>
                        <a:lnTo>
                          <a:pt x="428" y="979"/>
                        </a:lnTo>
                        <a:lnTo>
                          <a:pt x="434" y="992"/>
                        </a:lnTo>
                        <a:lnTo>
                          <a:pt x="407" y="998"/>
                        </a:lnTo>
                        <a:lnTo>
                          <a:pt x="401" y="992"/>
                        </a:lnTo>
                        <a:lnTo>
                          <a:pt x="407" y="973"/>
                        </a:lnTo>
                        <a:lnTo>
                          <a:pt x="373" y="965"/>
                        </a:lnTo>
                        <a:lnTo>
                          <a:pt x="340" y="965"/>
                        </a:lnTo>
                        <a:lnTo>
                          <a:pt x="334" y="979"/>
                        </a:lnTo>
                        <a:lnTo>
                          <a:pt x="323" y="965"/>
                        </a:lnTo>
                        <a:lnTo>
                          <a:pt x="351" y="959"/>
                        </a:lnTo>
                        <a:lnTo>
                          <a:pt x="351" y="953"/>
                        </a:lnTo>
                        <a:lnTo>
                          <a:pt x="361" y="940"/>
                        </a:lnTo>
                        <a:lnTo>
                          <a:pt x="373" y="927"/>
                        </a:lnTo>
                        <a:lnTo>
                          <a:pt x="373" y="907"/>
                        </a:lnTo>
                        <a:lnTo>
                          <a:pt x="367" y="901"/>
                        </a:lnTo>
                        <a:lnTo>
                          <a:pt x="351" y="888"/>
                        </a:lnTo>
                        <a:lnTo>
                          <a:pt x="300" y="857"/>
                        </a:lnTo>
                        <a:lnTo>
                          <a:pt x="345" y="869"/>
                        </a:lnTo>
                        <a:lnTo>
                          <a:pt x="361" y="882"/>
                        </a:lnTo>
                        <a:lnTo>
                          <a:pt x="378" y="888"/>
                        </a:lnTo>
                        <a:lnTo>
                          <a:pt x="395" y="888"/>
                        </a:lnTo>
                        <a:lnTo>
                          <a:pt x="412" y="869"/>
                        </a:lnTo>
                        <a:lnTo>
                          <a:pt x="395" y="888"/>
                        </a:lnTo>
                        <a:lnTo>
                          <a:pt x="384" y="915"/>
                        </a:lnTo>
                        <a:lnTo>
                          <a:pt x="378" y="940"/>
                        </a:lnTo>
                        <a:lnTo>
                          <a:pt x="384" y="946"/>
                        </a:lnTo>
                        <a:lnTo>
                          <a:pt x="395" y="940"/>
                        </a:lnTo>
                        <a:lnTo>
                          <a:pt x="412" y="946"/>
                        </a:lnTo>
                        <a:lnTo>
                          <a:pt x="424" y="946"/>
                        </a:lnTo>
                        <a:lnTo>
                          <a:pt x="440" y="946"/>
                        </a:lnTo>
                        <a:lnTo>
                          <a:pt x="457" y="946"/>
                        </a:lnTo>
                        <a:lnTo>
                          <a:pt x="483" y="953"/>
                        </a:lnTo>
                        <a:lnTo>
                          <a:pt x="445" y="875"/>
                        </a:lnTo>
                        <a:lnTo>
                          <a:pt x="428" y="875"/>
                        </a:lnTo>
                        <a:lnTo>
                          <a:pt x="468" y="875"/>
                        </a:lnTo>
                        <a:lnTo>
                          <a:pt x="500" y="836"/>
                        </a:lnTo>
                        <a:lnTo>
                          <a:pt x="567" y="786"/>
                        </a:lnTo>
                        <a:lnTo>
                          <a:pt x="534" y="811"/>
                        </a:lnTo>
                        <a:lnTo>
                          <a:pt x="511" y="843"/>
                        </a:lnTo>
                        <a:lnTo>
                          <a:pt x="489" y="869"/>
                        </a:lnTo>
                        <a:lnTo>
                          <a:pt x="479" y="882"/>
                        </a:lnTo>
                        <a:lnTo>
                          <a:pt x="489" y="888"/>
                        </a:lnTo>
                        <a:lnTo>
                          <a:pt x="489" y="907"/>
                        </a:lnTo>
                        <a:lnTo>
                          <a:pt x="495" y="894"/>
                        </a:lnTo>
                        <a:lnTo>
                          <a:pt x="511" y="882"/>
                        </a:lnTo>
                        <a:lnTo>
                          <a:pt x="523" y="882"/>
                        </a:lnTo>
                        <a:lnTo>
                          <a:pt x="528" y="894"/>
                        </a:lnTo>
                        <a:lnTo>
                          <a:pt x="511" y="894"/>
                        </a:lnTo>
                        <a:lnTo>
                          <a:pt x="500" y="901"/>
                        </a:lnTo>
                        <a:lnTo>
                          <a:pt x="500" y="921"/>
                        </a:lnTo>
                        <a:lnTo>
                          <a:pt x="506" y="940"/>
                        </a:lnTo>
                        <a:lnTo>
                          <a:pt x="517" y="927"/>
                        </a:lnTo>
                        <a:lnTo>
                          <a:pt x="528" y="927"/>
                        </a:lnTo>
                        <a:lnTo>
                          <a:pt x="528" y="934"/>
                        </a:lnTo>
                        <a:lnTo>
                          <a:pt x="523" y="940"/>
                        </a:lnTo>
                        <a:lnTo>
                          <a:pt x="511" y="946"/>
                        </a:lnTo>
                        <a:lnTo>
                          <a:pt x="511" y="959"/>
                        </a:lnTo>
                        <a:lnTo>
                          <a:pt x="517" y="965"/>
                        </a:lnTo>
                        <a:lnTo>
                          <a:pt x="528" y="965"/>
                        </a:lnTo>
                        <a:lnTo>
                          <a:pt x="534" y="965"/>
                        </a:lnTo>
                        <a:lnTo>
                          <a:pt x="534" y="959"/>
                        </a:lnTo>
                        <a:lnTo>
                          <a:pt x="550" y="992"/>
                        </a:lnTo>
                        <a:lnTo>
                          <a:pt x="544" y="1004"/>
                        </a:lnTo>
                        <a:lnTo>
                          <a:pt x="540" y="1011"/>
                        </a:lnTo>
                        <a:lnTo>
                          <a:pt x="540" y="1025"/>
                        </a:lnTo>
                        <a:lnTo>
                          <a:pt x="556" y="1025"/>
                        </a:lnTo>
                        <a:lnTo>
                          <a:pt x="556" y="1011"/>
                        </a:lnTo>
                        <a:lnTo>
                          <a:pt x="528" y="934"/>
                        </a:lnTo>
                        <a:lnTo>
                          <a:pt x="517" y="882"/>
                        </a:lnTo>
                        <a:lnTo>
                          <a:pt x="523" y="857"/>
                        </a:lnTo>
                        <a:lnTo>
                          <a:pt x="511" y="836"/>
                        </a:lnTo>
                        <a:lnTo>
                          <a:pt x="473" y="824"/>
                        </a:lnTo>
                        <a:lnTo>
                          <a:pt x="517" y="836"/>
                        </a:lnTo>
                        <a:lnTo>
                          <a:pt x="540" y="805"/>
                        </a:lnTo>
                        <a:lnTo>
                          <a:pt x="528" y="824"/>
                        </a:lnTo>
                        <a:lnTo>
                          <a:pt x="540" y="843"/>
                        </a:lnTo>
                        <a:lnTo>
                          <a:pt x="534" y="863"/>
                        </a:lnTo>
                        <a:lnTo>
                          <a:pt x="544" y="875"/>
                        </a:lnTo>
                        <a:lnTo>
                          <a:pt x="534" y="888"/>
                        </a:lnTo>
                        <a:lnTo>
                          <a:pt x="544" y="921"/>
                        </a:lnTo>
                        <a:lnTo>
                          <a:pt x="550" y="953"/>
                        </a:lnTo>
                        <a:lnTo>
                          <a:pt x="578" y="979"/>
                        </a:lnTo>
                        <a:lnTo>
                          <a:pt x="601" y="973"/>
                        </a:lnTo>
                        <a:lnTo>
                          <a:pt x="584" y="953"/>
                        </a:lnTo>
                        <a:lnTo>
                          <a:pt x="578" y="927"/>
                        </a:lnTo>
                        <a:lnTo>
                          <a:pt x="561" y="915"/>
                        </a:lnTo>
                        <a:lnTo>
                          <a:pt x="567" y="894"/>
                        </a:lnTo>
                        <a:lnTo>
                          <a:pt x="578" y="875"/>
                        </a:lnTo>
                        <a:lnTo>
                          <a:pt x="590" y="894"/>
                        </a:lnTo>
                        <a:lnTo>
                          <a:pt x="584" y="901"/>
                        </a:lnTo>
                        <a:lnTo>
                          <a:pt x="584" y="915"/>
                        </a:lnTo>
                        <a:lnTo>
                          <a:pt x="590" y="940"/>
                        </a:lnTo>
                        <a:lnTo>
                          <a:pt x="601" y="946"/>
                        </a:lnTo>
                        <a:lnTo>
                          <a:pt x="611" y="946"/>
                        </a:lnTo>
                        <a:lnTo>
                          <a:pt x="617" y="940"/>
                        </a:lnTo>
                        <a:lnTo>
                          <a:pt x="628" y="927"/>
                        </a:lnTo>
                        <a:lnTo>
                          <a:pt x="623" y="907"/>
                        </a:lnTo>
                        <a:lnTo>
                          <a:pt x="628" y="901"/>
                        </a:lnTo>
                        <a:lnTo>
                          <a:pt x="651" y="907"/>
                        </a:lnTo>
                        <a:lnTo>
                          <a:pt x="651" y="921"/>
                        </a:lnTo>
                        <a:lnTo>
                          <a:pt x="645" y="915"/>
                        </a:lnTo>
                        <a:lnTo>
                          <a:pt x="640" y="927"/>
                        </a:lnTo>
                        <a:lnTo>
                          <a:pt x="628" y="940"/>
                        </a:lnTo>
                        <a:lnTo>
                          <a:pt x="628" y="959"/>
                        </a:lnTo>
                        <a:lnTo>
                          <a:pt x="634" y="979"/>
                        </a:lnTo>
                        <a:lnTo>
                          <a:pt x="668" y="959"/>
                        </a:lnTo>
                        <a:lnTo>
                          <a:pt x="678" y="953"/>
                        </a:lnTo>
                        <a:lnTo>
                          <a:pt x="668" y="921"/>
                        </a:lnTo>
                        <a:lnTo>
                          <a:pt x="689" y="934"/>
                        </a:lnTo>
                        <a:lnTo>
                          <a:pt x="695" y="946"/>
                        </a:lnTo>
                        <a:lnTo>
                          <a:pt x="695" y="959"/>
                        </a:lnTo>
                        <a:lnTo>
                          <a:pt x="689" y="965"/>
                        </a:lnTo>
                        <a:lnTo>
                          <a:pt x="701" y="979"/>
                        </a:lnTo>
                        <a:lnTo>
                          <a:pt x="689" y="986"/>
                        </a:lnTo>
                        <a:lnTo>
                          <a:pt x="684" y="973"/>
                        </a:lnTo>
                        <a:lnTo>
                          <a:pt x="662" y="979"/>
                        </a:lnTo>
                        <a:lnTo>
                          <a:pt x="662" y="992"/>
                        </a:lnTo>
                        <a:lnTo>
                          <a:pt x="672" y="992"/>
                        </a:lnTo>
                        <a:lnTo>
                          <a:pt x="684" y="986"/>
                        </a:lnTo>
                        <a:lnTo>
                          <a:pt x="695" y="998"/>
                        </a:lnTo>
                        <a:lnTo>
                          <a:pt x="684" y="1004"/>
                        </a:lnTo>
                        <a:lnTo>
                          <a:pt x="684" y="1017"/>
                        </a:lnTo>
                        <a:lnTo>
                          <a:pt x="695" y="1017"/>
                        </a:lnTo>
                        <a:lnTo>
                          <a:pt x="695" y="1044"/>
                        </a:lnTo>
                        <a:lnTo>
                          <a:pt x="701" y="1057"/>
                        </a:lnTo>
                        <a:lnTo>
                          <a:pt x="712" y="1063"/>
                        </a:lnTo>
                        <a:lnTo>
                          <a:pt x="718" y="1057"/>
                        </a:lnTo>
                        <a:lnTo>
                          <a:pt x="712" y="1044"/>
                        </a:lnTo>
                        <a:lnTo>
                          <a:pt x="695" y="1037"/>
                        </a:lnTo>
                        <a:lnTo>
                          <a:pt x="706" y="1025"/>
                        </a:lnTo>
                        <a:lnTo>
                          <a:pt x="723" y="1025"/>
                        </a:lnTo>
                        <a:lnTo>
                          <a:pt x="745" y="1025"/>
                        </a:lnTo>
                        <a:lnTo>
                          <a:pt x="762" y="1044"/>
                        </a:lnTo>
                        <a:lnTo>
                          <a:pt x="784" y="1069"/>
                        </a:lnTo>
                        <a:lnTo>
                          <a:pt x="790" y="1089"/>
                        </a:lnTo>
                        <a:lnTo>
                          <a:pt x="823" y="1121"/>
                        </a:lnTo>
                        <a:lnTo>
                          <a:pt x="840" y="1133"/>
                        </a:lnTo>
                        <a:lnTo>
                          <a:pt x="840" y="1114"/>
                        </a:lnTo>
                        <a:lnTo>
                          <a:pt x="840" y="1100"/>
                        </a:lnTo>
                        <a:lnTo>
                          <a:pt x="823" y="1050"/>
                        </a:lnTo>
                        <a:lnTo>
                          <a:pt x="812" y="1063"/>
                        </a:lnTo>
                        <a:lnTo>
                          <a:pt x="806" y="1050"/>
                        </a:lnTo>
                        <a:lnTo>
                          <a:pt x="812" y="1044"/>
                        </a:lnTo>
                        <a:lnTo>
                          <a:pt x="817" y="1025"/>
                        </a:lnTo>
                        <a:lnTo>
                          <a:pt x="806" y="992"/>
                        </a:lnTo>
                        <a:lnTo>
                          <a:pt x="790" y="979"/>
                        </a:lnTo>
                        <a:lnTo>
                          <a:pt x="735" y="953"/>
                        </a:lnTo>
                        <a:lnTo>
                          <a:pt x="729" y="959"/>
                        </a:lnTo>
                        <a:lnTo>
                          <a:pt x="701" y="940"/>
                        </a:lnTo>
                        <a:lnTo>
                          <a:pt x="712" y="934"/>
                        </a:lnTo>
                        <a:lnTo>
                          <a:pt x="739" y="953"/>
                        </a:lnTo>
                        <a:lnTo>
                          <a:pt x="773" y="965"/>
                        </a:lnTo>
                        <a:lnTo>
                          <a:pt x="767" y="953"/>
                        </a:lnTo>
                        <a:lnTo>
                          <a:pt x="762" y="959"/>
                        </a:lnTo>
                        <a:lnTo>
                          <a:pt x="750" y="953"/>
                        </a:lnTo>
                        <a:lnTo>
                          <a:pt x="756" y="946"/>
                        </a:lnTo>
                        <a:lnTo>
                          <a:pt x="762" y="940"/>
                        </a:lnTo>
                        <a:lnTo>
                          <a:pt x="756" y="927"/>
                        </a:lnTo>
                        <a:lnTo>
                          <a:pt x="739" y="927"/>
                        </a:lnTo>
                        <a:lnTo>
                          <a:pt x="718" y="934"/>
                        </a:lnTo>
                        <a:lnTo>
                          <a:pt x="729" y="915"/>
                        </a:lnTo>
                        <a:lnTo>
                          <a:pt x="750" y="901"/>
                        </a:lnTo>
                        <a:lnTo>
                          <a:pt x="678" y="734"/>
                        </a:lnTo>
                        <a:lnTo>
                          <a:pt x="634" y="618"/>
                        </a:lnTo>
                        <a:lnTo>
                          <a:pt x="523" y="604"/>
                        </a:lnTo>
                        <a:lnTo>
                          <a:pt x="357" y="604"/>
                        </a:lnTo>
                        <a:lnTo>
                          <a:pt x="428" y="597"/>
                        </a:lnTo>
                        <a:lnTo>
                          <a:pt x="483" y="597"/>
                        </a:lnTo>
                        <a:lnTo>
                          <a:pt x="495" y="572"/>
                        </a:lnTo>
                        <a:lnTo>
                          <a:pt x="511" y="566"/>
                        </a:lnTo>
                        <a:lnTo>
                          <a:pt x="511" y="546"/>
                        </a:lnTo>
                        <a:lnTo>
                          <a:pt x="511" y="527"/>
                        </a:lnTo>
                        <a:lnTo>
                          <a:pt x="528" y="514"/>
                        </a:lnTo>
                        <a:lnTo>
                          <a:pt x="523" y="495"/>
                        </a:lnTo>
                        <a:lnTo>
                          <a:pt x="528" y="450"/>
                        </a:lnTo>
                        <a:lnTo>
                          <a:pt x="528" y="423"/>
                        </a:lnTo>
                        <a:lnTo>
                          <a:pt x="544" y="431"/>
                        </a:lnTo>
                        <a:lnTo>
                          <a:pt x="550" y="450"/>
                        </a:lnTo>
                        <a:lnTo>
                          <a:pt x="540" y="450"/>
                        </a:lnTo>
                        <a:lnTo>
                          <a:pt x="544" y="475"/>
                        </a:lnTo>
                        <a:lnTo>
                          <a:pt x="556" y="489"/>
                        </a:lnTo>
                        <a:lnTo>
                          <a:pt x="544" y="502"/>
                        </a:lnTo>
                        <a:lnTo>
                          <a:pt x="550" y="514"/>
                        </a:lnTo>
                        <a:lnTo>
                          <a:pt x="544" y="533"/>
                        </a:lnTo>
                        <a:lnTo>
                          <a:pt x="544" y="546"/>
                        </a:lnTo>
                        <a:lnTo>
                          <a:pt x="534" y="546"/>
                        </a:lnTo>
                        <a:lnTo>
                          <a:pt x="528" y="552"/>
                        </a:lnTo>
                        <a:lnTo>
                          <a:pt x="511" y="579"/>
                        </a:lnTo>
                        <a:lnTo>
                          <a:pt x="511" y="585"/>
                        </a:lnTo>
                        <a:lnTo>
                          <a:pt x="544" y="591"/>
                        </a:lnTo>
                        <a:lnTo>
                          <a:pt x="556" y="591"/>
                        </a:lnTo>
                        <a:lnTo>
                          <a:pt x="573" y="597"/>
                        </a:lnTo>
                        <a:lnTo>
                          <a:pt x="634" y="597"/>
                        </a:lnTo>
                        <a:lnTo>
                          <a:pt x="628" y="546"/>
                        </a:lnTo>
                        <a:lnTo>
                          <a:pt x="611" y="521"/>
                        </a:lnTo>
                        <a:lnTo>
                          <a:pt x="590" y="508"/>
                        </a:lnTo>
                        <a:lnTo>
                          <a:pt x="567" y="502"/>
                        </a:lnTo>
                        <a:lnTo>
                          <a:pt x="550" y="508"/>
                        </a:lnTo>
                        <a:lnTo>
                          <a:pt x="534" y="508"/>
                        </a:lnTo>
                        <a:lnTo>
                          <a:pt x="528" y="489"/>
                        </a:lnTo>
                        <a:lnTo>
                          <a:pt x="528" y="469"/>
                        </a:lnTo>
                        <a:lnTo>
                          <a:pt x="523" y="469"/>
                        </a:lnTo>
                        <a:lnTo>
                          <a:pt x="528" y="431"/>
                        </a:lnTo>
                        <a:lnTo>
                          <a:pt x="544" y="431"/>
                        </a:lnTo>
                        <a:lnTo>
                          <a:pt x="556" y="450"/>
                        </a:lnTo>
                        <a:lnTo>
                          <a:pt x="544" y="456"/>
                        </a:lnTo>
                        <a:lnTo>
                          <a:pt x="550" y="469"/>
                        </a:lnTo>
                        <a:lnTo>
                          <a:pt x="567" y="481"/>
                        </a:lnTo>
                        <a:lnTo>
                          <a:pt x="578" y="489"/>
                        </a:lnTo>
                        <a:lnTo>
                          <a:pt x="590" y="481"/>
                        </a:lnTo>
                        <a:lnTo>
                          <a:pt x="584" y="475"/>
                        </a:lnTo>
                        <a:lnTo>
                          <a:pt x="584" y="462"/>
                        </a:lnTo>
                        <a:lnTo>
                          <a:pt x="567" y="456"/>
                        </a:lnTo>
                        <a:lnTo>
                          <a:pt x="550" y="437"/>
                        </a:lnTo>
                        <a:lnTo>
                          <a:pt x="534" y="431"/>
                        </a:lnTo>
                        <a:lnTo>
                          <a:pt x="523" y="437"/>
                        </a:lnTo>
                        <a:lnTo>
                          <a:pt x="517" y="443"/>
                        </a:lnTo>
                        <a:lnTo>
                          <a:pt x="511" y="450"/>
                        </a:lnTo>
                        <a:lnTo>
                          <a:pt x="506" y="456"/>
                        </a:lnTo>
                        <a:lnTo>
                          <a:pt x="500" y="462"/>
                        </a:lnTo>
                        <a:lnTo>
                          <a:pt x="489" y="481"/>
                        </a:lnTo>
                        <a:lnTo>
                          <a:pt x="468" y="495"/>
                        </a:lnTo>
                        <a:lnTo>
                          <a:pt x="462" y="481"/>
                        </a:lnTo>
                        <a:lnTo>
                          <a:pt x="483" y="469"/>
                        </a:lnTo>
                        <a:lnTo>
                          <a:pt x="483" y="456"/>
                        </a:lnTo>
                        <a:lnTo>
                          <a:pt x="495" y="450"/>
                        </a:lnTo>
                        <a:lnTo>
                          <a:pt x="500" y="437"/>
                        </a:lnTo>
                        <a:lnTo>
                          <a:pt x="495" y="423"/>
                        </a:lnTo>
                        <a:lnTo>
                          <a:pt x="479" y="417"/>
                        </a:lnTo>
                        <a:lnTo>
                          <a:pt x="462" y="398"/>
                        </a:lnTo>
                        <a:lnTo>
                          <a:pt x="462" y="373"/>
                        </a:lnTo>
                        <a:lnTo>
                          <a:pt x="468" y="398"/>
                        </a:lnTo>
                        <a:lnTo>
                          <a:pt x="479" y="411"/>
                        </a:lnTo>
                        <a:lnTo>
                          <a:pt x="500" y="379"/>
                        </a:lnTo>
                        <a:lnTo>
                          <a:pt x="495" y="352"/>
                        </a:lnTo>
                        <a:lnTo>
                          <a:pt x="500" y="333"/>
                        </a:lnTo>
                        <a:lnTo>
                          <a:pt x="511" y="340"/>
                        </a:lnTo>
                        <a:lnTo>
                          <a:pt x="517" y="359"/>
                        </a:lnTo>
                        <a:lnTo>
                          <a:pt x="544" y="365"/>
                        </a:lnTo>
                        <a:lnTo>
                          <a:pt x="556" y="340"/>
                        </a:lnTo>
                        <a:lnTo>
                          <a:pt x="523" y="321"/>
                        </a:lnTo>
                        <a:lnTo>
                          <a:pt x="511" y="294"/>
                        </a:lnTo>
                        <a:lnTo>
                          <a:pt x="523" y="294"/>
                        </a:lnTo>
                        <a:lnTo>
                          <a:pt x="534" y="315"/>
                        </a:lnTo>
                        <a:lnTo>
                          <a:pt x="550" y="327"/>
                        </a:lnTo>
                        <a:lnTo>
                          <a:pt x="544" y="294"/>
                        </a:lnTo>
                        <a:lnTo>
                          <a:pt x="517" y="288"/>
                        </a:lnTo>
                        <a:lnTo>
                          <a:pt x="495" y="294"/>
                        </a:lnTo>
                        <a:lnTo>
                          <a:pt x="500" y="321"/>
                        </a:lnTo>
                        <a:lnTo>
                          <a:pt x="500" y="352"/>
                        </a:lnTo>
                        <a:lnTo>
                          <a:pt x="483" y="352"/>
                        </a:lnTo>
                        <a:lnTo>
                          <a:pt x="479" y="327"/>
                        </a:lnTo>
                        <a:lnTo>
                          <a:pt x="483" y="282"/>
                        </a:lnTo>
                        <a:lnTo>
                          <a:pt x="506" y="269"/>
                        </a:lnTo>
                        <a:lnTo>
                          <a:pt x="534" y="276"/>
                        </a:lnTo>
                        <a:lnTo>
                          <a:pt x="544" y="249"/>
                        </a:lnTo>
                        <a:lnTo>
                          <a:pt x="534" y="236"/>
                        </a:lnTo>
                        <a:lnTo>
                          <a:pt x="517" y="249"/>
                        </a:lnTo>
                        <a:lnTo>
                          <a:pt x="506" y="269"/>
                        </a:lnTo>
                        <a:lnTo>
                          <a:pt x="500" y="249"/>
                        </a:lnTo>
                        <a:lnTo>
                          <a:pt x="500" y="223"/>
                        </a:lnTo>
                        <a:lnTo>
                          <a:pt x="506" y="184"/>
                        </a:lnTo>
                        <a:lnTo>
                          <a:pt x="511" y="165"/>
                        </a:lnTo>
                        <a:lnTo>
                          <a:pt x="534" y="165"/>
                        </a:lnTo>
                        <a:lnTo>
                          <a:pt x="550" y="178"/>
                        </a:lnTo>
                        <a:lnTo>
                          <a:pt x="540" y="95"/>
                        </a:lnTo>
                        <a:lnTo>
                          <a:pt x="511" y="108"/>
                        </a:lnTo>
                        <a:lnTo>
                          <a:pt x="483" y="120"/>
                        </a:lnTo>
                        <a:lnTo>
                          <a:pt x="483" y="147"/>
                        </a:lnTo>
                        <a:lnTo>
                          <a:pt x="473" y="140"/>
                        </a:lnTo>
                        <a:lnTo>
                          <a:pt x="440" y="140"/>
                        </a:lnTo>
                        <a:lnTo>
                          <a:pt x="418" y="153"/>
                        </a:lnTo>
                        <a:lnTo>
                          <a:pt x="412" y="159"/>
                        </a:lnTo>
                        <a:lnTo>
                          <a:pt x="407" y="147"/>
                        </a:lnTo>
                        <a:lnTo>
                          <a:pt x="412" y="134"/>
                        </a:lnTo>
                        <a:lnTo>
                          <a:pt x="424" y="120"/>
                        </a:lnTo>
                        <a:lnTo>
                          <a:pt x="440" y="134"/>
                        </a:lnTo>
                        <a:lnTo>
                          <a:pt x="457" y="134"/>
                        </a:lnTo>
                        <a:lnTo>
                          <a:pt x="468" y="126"/>
                        </a:lnTo>
                        <a:lnTo>
                          <a:pt x="468" y="114"/>
                        </a:lnTo>
                        <a:lnTo>
                          <a:pt x="479" y="108"/>
                        </a:lnTo>
                        <a:lnTo>
                          <a:pt x="500" y="108"/>
                        </a:lnTo>
                        <a:lnTo>
                          <a:pt x="506" y="95"/>
                        </a:lnTo>
                        <a:lnTo>
                          <a:pt x="517" y="101"/>
                        </a:lnTo>
                        <a:lnTo>
                          <a:pt x="528" y="95"/>
                        </a:lnTo>
                        <a:lnTo>
                          <a:pt x="517" y="31"/>
                        </a:lnTo>
                        <a:lnTo>
                          <a:pt x="623" y="0"/>
                        </a:lnTo>
                        <a:lnTo>
                          <a:pt x="610" y="74"/>
                        </a:lnTo>
                        <a:lnTo>
                          <a:pt x="607" y="95"/>
                        </a:lnTo>
                        <a:lnTo>
                          <a:pt x="617" y="95"/>
                        </a:lnTo>
                        <a:lnTo>
                          <a:pt x="628" y="82"/>
                        </a:lnTo>
                        <a:lnTo>
                          <a:pt x="634" y="82"/>
                        </a:lnTo>
                        <a:lnTo>
                          <a:pt x="640" y="101"/>
                        </a:lnTo>
                        <a:lnTo>
                          <a:pt x="628" y="108"/>
                        </a:lnTo>
                        <a:lnTo>
                          <a:pt x="617" y="114"/>
                        </a:lnTo>
                        <a:lnTo>
                          <a:pt x="623" y="134"/>
                        </a:lnTo>
                        <a:lnTo>
                          <a:pt x="628" y="134"/>
                        </a:lnTo>
                        <a:lnTo>
                          <a:pt x="634" y="126"/>
                        </a:lnTo>
                        <a:lnTo>
                          <a:pt x="634" y="120"/>
                        </a:lnTo>
                        <a:lnTo>
                          <a:pt x="634" y="101"/>
                        </a:lnTo>
                        <a:lnTo>
                          <a:pt x="645" y="95"/>
                        </a:lnTo>
                        <a:lnTo>
                          <a:pt x="645" y="120"/>
                        </a:lnTo>
                        <a:lnTo>
                          <a:pt x="662" y="126"/>
                        </a:lnTo>
                        <a:lnTo>
                          <a:pt x="651" y="147"/>
                        </a:lnTo>
                        <a:lnTo>
                          <a:pt x="672" y="140"/>
                        </a:lnTo>
                        <a:lnTo>
                          <a:pt x="695" y="134"/>
                        </a:lnTo>
                        <a:lnTo>
                          <a:pt x="723" y="126"/>
                        </a:lnTo>
                        <a:lnTo>
                          <a:pt x="739" y="126"/>
                        </a:lnTo>
                        <a:lnTo>
                          <a:pt x="745" y="140"/>
                        </a:lnTo>
                        <a:lnTo>
                          <a:pt x="773" y="134"/>
                        </a:lnTo>
                        <a:lnTo>
                          <a:pt x="778" y="140"/>
                        </a:lnTo>
                        <a:lnTo>
                          <a:pt x="812" y="134"/>
                        </a:lnTo>
                        <a:lnTo>
                          <a:pt x="834" y="147"/>
                        </a:lnTo>
                        <a:lnTo>
                          <a:pt x="861" y="147"/>
                        </a:lnTo>
                        <a:lnTo>
                          <a:pt x="861" y="108"/>
                        </a:lnTo>
                        <a:lnTo>
                          <a:pt x="867" y="108"/>
                        </a:lnTo>
                        <a:lnTo>
                          <a:pt x="867" y="140"/>
                        </a:lnTo>
                        <a:lnTo>
                          <a:pt x="890" y="153"/>
                        </a:lnTo>
                        <a:lnTo>
                          <a:pt x="901" y="140"/>
                        </a:lnTo>
                        <a:lnTo>
                          <a:pt x="912" y="140"/>
                        </a:lnTo>
                        <a:lnTo>
                          <a:pt x="922" y="159"/>
                        </a:lnTo>
                        <a:lnTo>
                          <a:pt x="951" y="159"/>
                        </a:lnTo>
                        <a:lnTo>
                          <a:pt x="945" y="140"/>
                        </a:lnTo>
                        <a:lnTo>
                          <a:pt x="962" y="140"/>
                        </a:lnTo>
                        <a:lnTo>
                          <a:pt x="956" y="153"/>
                        </a:lnTo>
                        <a:lnTo>
                          <a:pt x="945" y="153"/>
                        </a:lnTo>
                        <a:lnTo>
                          <a:pt x="956" y="165"/>
                        </a:lnTo>
                        <a:lnTo>
                          <a:pt x="973" y="165"/>
                        </a:lnTo>
                        <a:lnTo>
                          <a:pt x="973" y="153"/>
                        </a:lnTo>
                        <a:lnTo>
                          <a:pt x="968" y="140"/>
                        </a:lnTo>
                        <a:lnTo>
                          <a:pt x="979" y="140"/>
                        </a:lnTo>
                        <a:lnTo>
                          <a:pt x="979" y="101"/>
                        </a:lnTo>
                        <a:lnTo>
                          <a:pt x="995" y="140"/>
                        </a:lnTo>
                        <a:lnTo>
                          <a:pt x="1011" y="159"/>
                        </a:lnTo>
                        <a:lnTo>
                          <a:pt x="1028" y="165"/>
                        </a:lnTo>
                        <a:lnTo>
                          <a:pt x="1040" y="153"/>
                        </a:lnTo>
                        <a:lnTo>
                          <a:pt x="1061" y="172"/>
                        </a:lnTo>
                        <a:lnTo>
                          <a:pt x="1061" y="108"/>
                        </a:lnTo>
                        <a:lnTo>
                          <a:pt x="1090" y="95"/>
                        </a:lnTo>
                        <a:lnTo>
                          <a:pt x="1090" y="134"/>
                        </a:lnTo>
                        <a:lnTo>
                          <a:pt x="1095" y="147"/>
                        </a:lnTo>
                        <a:lnTo>
                          <a:pt x="1107" y="165"/>
                        </a:lnTo>
                        <a:lnTo>
                          <a:pt x="1101" y="178"/>
                        </a:lnTo>
                        <a:lnTo>
                          <a:pt x="1090" y="165"/>
                        </a:lnTo>
                        <a:lnTo>
                          <a:pt x="1078" y="178"/>
                        </a:lnTo>
                        <a:lnTo>
                          <a:pt x="1061" y="172"/>
                        </a:lnTo>
                        <a:lnTo>
                          <a:pt x="1040" y="165"/>
                        </a:lnTo>
                        <a:lnTo>
                          <a:pt x="1034" y="184"/>
                        </a:lnTo>
                        <a:lnTo>
                          <a:pt x="1050" y="192"/>
                        </a:lnTo>
                        <a:lnTo>
                          <a:pt x="1073" y="192"/>
                        </a:lnTo>
                        <a:lnTo>
                          <a:pt x="1078" y="211"/>
                        </a:lnTo>
                        <a:lnTo>
                          <a:pt x="1095" y="223"/>
                        </a:lnTo>
                        <a:lnTo>
                          <a:pt x="1111" y="211"/>
                        </a:lnTo>
                        <a:lnTo>
                          <a:pt x="1107" y="192"/>
                        </a:lnTo>
                        <a:lnTo>
                          <a:pt x="1117" y="172"/>
                        </a:lnTo>
                        <a:lnTo>
                          <a:pt x="1107" y="140"/>
                        </a:lnTo>
                        <a:lnTo>
                          <a:pt x="1117" y="101"/>
                        </a:lnTo>
                        <a:lnTo>
                          <a:pt x="1122" y="101"/>
                        </a:lnTo>
                        <a:lnTo>
                          <a:pt x="1134" y="120"/>
                        </a:lnTo>
                        <a:lnTo>
                          <a:pt x="1122" y="126"/>
                        </a:lnTo>
                        <a:lnTo>
                          <a:pt x="1134" y="140"/>
                        </a:lnTo>
                        <a:lnTo>
                          <a:pt x="1156" y="134"/>
                        </a:lnTo>
                        <a:lnTo>
                          <a:pt x="1173" y="134"/>
                        </a:lnTo>
                        <a:lnTo>
                          <a:pt x="1162" y="153"/>
                        </a:lnTo>
                        <a:lnTo>
                          <a:pt x="1167" y="165"/>
                        </a:lnTo>
                        <a:lnTo>
                          <a:pt x="1145" y="172"/>
                        </a:lnTo>
                        <a:lnTo>
                          <a:pt x="1162" y="192"/>
                        </a:lnTo>
                        <a:lnTo>
                          <a:pt x="1173" y="211"/>
                        </a:lnTo>
                        <a:lnTo>
                          <a:pt x="1156" y="244"/>
                        </a:lnTo>
                        <a:lnTo>
                          <a:pt x="1128" y="230"/>
                        </a:lnTo>
                        <a:lnTo>
                          <a:pt x="1122" y="263"/>
                        </a:lnTo>
                        <a:lnTo>
                          <a:pt x="1145" y="269"/>
                        </a:lnTo>
                        <a:lnTo>
                          <a:pt x="1134" y="282"/>
                        </a:lnTo>
                        <a:lnTo>
                          <a:pt x="1117" y="263"/>
                        </a:lnTo>
                        <a:lnTo>
                          <a:pt x="1117" y="282"/>
                        </a:lnTo>
                        <a:lnTo>
                          <a:pt x="1134" y="294"/>
                        </a:lnTo>
                        <a:lnTo>
                          <a:pt x="1084" y="276"/>
                        </a:lnTo>
                        <a:lnTo>
                          <a:pt x="1050" y="249"/>
                        </a:lnTo>
                        <a:lnTo>
                          <a:pt x="1023" y="263"/>
                        </a:lnTo>
                        <a:lnTo>
                          <a:pt x="989" y="249"/>
                        </a:lnTo>
                        <a:lnTo>
                          <a:pt x="983" y="236"/>
                        </a:lnTo>
                        <a:lnTo>
                          <a:pt x="1017" y="223"/>
                        </a:lnTo>
                        <a:lnTo>
                          <a:pt x="1011" y="205"/>
                        </a:lnTo>
                        <a:lnTo>
                          <a:pt x="983" y="198"/>
                        </a:lnTo>
                        <a:lnTo>
                          <a:pt x="979" y="223"/>
                        </a:lnTo>
                        <a:lnTo>
                          <a:pt x="956" y="217"/>
                        </a:lnTo>
                        <a:lnTo>
                          <a:pt x="951" y="198"/>
                        </a:lnTo>
                        <a:lnTo>
                          <a:pt x="945" y="230"/>
                        </a:lnTo>
                        <a:lnTo>
                          <a:pt x="918" y="255"/>
                        </a:lnTo>
                        <a:lnTo>
                          <a:pt x="901" y="244"/>
                        </a:lnTo>
                        <a:lnTo>
                          <a:pt x="906" y="205"/>
                        </a:lnTo>
                        <a:lnTo>
                          <a:pt x="901" y="178"/>
                        </a:lnTo>
                        <a:lnTo>
                          <a:pt x="878" y="184"/>
                        </a:lnTo>
                        <a:lnTo>
                          <a:pt x="845" y="178"/>
                        </a:lnTo>
                        <a:lnTo>
                          <a:pt x="800" y="165"/>
                        </a:lnTo>
                        <a:lnTo>
                          <a:pt x="729" y="165"/>
                        </a:lnTo>
                        <a:lnTo>
                          <a:pt x="706" y="165"/>
                        </a:lnTo>
                        <a:lnTo>
                          <a:pt x="712" y="178"/>
                        </a:lnTo>
                        <a:lnTo>
                          <a:pt x="712" y="192"/>
                        </a:lnTo>
                        <a:lnTo>
                          <a:pt x="706" y="223"/>
                        </a:lnTo>
                        <a:lnTo>
                          <a:pt x="684" y="223"/>
                        </a:lnTo>
                        <a:lnTo>
                          <a:pt x="672" y="205"/>
                        </a:lnTo>
                        <a:lnTo>
                          <a:pt x="656" y="211"/>
                        </a:lnTo>
                        <a:lnTo>
                          <a:pt x="651" y="249"/>
                        </a:lnTo>
                        <a:lnTo>
                          <a:pt x="668" y="236"/>
                        </a:lnTo>
                        <a:lnTo>
                          <a:pt x="684" y="255"/>
                        </a:lnTo>
                        <a:lnTo>
                          <a:pt x="672" y="282"/>
                        </a:lnTo>
                        <a:lnTo>
                          <a:pt x="678" y="301"/>
                        </a:lnTo>
                        <a:lnTo>
                          <a:pt x="712" y="294"/>
                        </a:lnTo>
                        <a:lnTo>
                          <a:pt x="745" y="288"/>
                        </a:lnTo>
                        <a:lnTo>
                          <a:pt x="745" y="263"/>
                        </a:lnTo>
                        <a:lnTo>
                          <a:pt x="706" y="249"/>
                        </a:lnTo>
                        <a:lnTo>
                          <a:pt x="756" y="244"/>
                        </a:lnTo>
                        <a:lnTo>
                          <a:pt x="762" y="249"/>
                        </a:lnTo>
                        <a:lnTo>
                          <a:pt x="778" y="236"/>
                        </a:lnTo>
                        <a:lnTo>
                          <a:pt x="794" y="244"/>
                        </a:lnTo>
                        <a:lnTo>
                          <a:pt x="828" y="236"/>
                        </a:lnTo>
                        <a:lnTo>
                          <a:pt x="845" y="211"/>
                        </a:lnTo>
                        <a:lnTo>
                          <a:pt x="840" y="172"/>
                        </a:lnTo>
                        <a:lnTo>
                          <a:pt x="851" y="211"/>
                        </a:lnTo>
                        <a:lnTo>
                          <a:pt x="861" y="236"/>
                        </a:lnTo>
                        <a:lnTo>
                          <a:pt x="906" y="236"/>
                        </a:lnTo>
                        <a:lnTo>
                          <a:pt x="912" y="184"/>
                        </a:lnTo>
                        <a:lnTo>
                          <a:pt x="928" y="184"/>
                        </a:lnTo>
                        <a:lnTo>
                          <a:pt x="918" y="230"/>
                        </a:lnTo>
                        <a:lnTo>
                          <a:pt x="945" y="230"/>
                        </a:lnTo>
                        <a:lnTo>
                          <a:pt x="1006" y="249"/>
                        </a:lnTo>
                        <a:lnTo>
                          <a:pt x="968" y="276"/>
                        </a:lnTo>
                        <a:lnTo>
                          <a:pt x="1034" y="307"/>
                        </a:lnTo>
                        <a:lnTo>
                          <a:pt x="1101" y="327"/>
                        </a:lnTo>
                        <a:lnTo>
                          <a:pt x="1122" y="352"/>
                        </a:lnTo>
                        <a:lnTo>
                          <a:pt x="1111" y="365"/>
                        </a:lnTo>
                        <a:lnTo>
                          <a:pt x="1090" y="347"/>
                        </a:lnTo>
                        <a:lnTo>
                          <a:pt x="1034" y="321"/>
                        </a:lnTo>
                        <a:lnTo>
                          <a:pt x="989" y="315"/>
                        </a:lnTo>
                        <a:lnTo>
                          <a:pt x="945" y="301"/>
                        </a:lnTo>
                        <a:lnTo>
                          <a:pt x="928" y="282"/>
                        </a:lnTo>
                        <a:lnTo>
                          <a:pt x="861" y="269"/>
                        </a:lnTo>
                        <a:lnTo>
                          <a:pt x="806" y="282"/>
                        </a:lnTo>
                        <a:lnTo>
                          <a:pt x="762" y="301"/>
                        </a:lnTo>
                        <a:lnTo>
                          <a:pt x="718" y="333"/>
                        </a:lnTo>
                        <a:lnTo>
                          <a:pt x="695" y="365"/>
                        </a:lnTo>
                        <a:lnTo>
                          <a:pt x="701" y="391"/>
                        </a:lnTo>
                        <a:lnTo>
                          <a:pt x="723" y="423"/>
                        </a:lnTo>
                        <a:lnTo>
                          <a:pt x="745" y="417"/>
                        </a:lnTo>
                        <a:lnTo>
                          <a:pt x="778" y="398"/>
                        </a:lnTo>
                        <a:lnTo>
                          <a:pt x="800" y="385"/>
                        </a:lnTo>
                        <a:lnTo>
                          <a:pt x="800" y="347"/>
                        </a:lnTo>
                        <a:lnTo>
                          <a:pt x="823" y="352"/>
                        </a:lnTo>
                        <a:lnTo>
                          <a:pt x="806" y="385"/>
                        </a:lnTo>
                        <a:lnTo>
                          <a:pt x="851" y="411"/>
                        </a:lnTo>
                        <a:lnTo>
                          <a:pt x="857" y="443"/>
                        </a:lnTo>
                        <a:lnTo>
                          <a:pt x="928" y="398"/>
                        </a:lnTo>
                        <a:lnTo>
                          <a:pt x="934" y="417"/>
                        </a:lnTo>
                        <a:lnTo>
                          <a:pt x="912" y="437"/>
                        </a:lnTo>
                        <a:lnTo>
                          <a:pt x="951" y="443"/>
                        </a:lnTo>
                        <a:lnTo>
                          <a:pt x="951" y="462"/>
                        </a:lnTo>
                        <a:lnTo>
                          <a:pt x="918" y="469"/>
                        </a:lnTo>
                        <a:lnTo>
                          <a:pt x="878" y="437"/>
                        </a:lnTo>
                        <a:lnTo>
                          <a:pt x="823" y="450"/>
                        </a:lnTo>
                        <a:lnTo>
                          <a:pt x="790" y="456"/>
                        </a:lnTo>
                        <a:lnTo>
                          <a:pt x="767" y="450"/>
                        </a:lnTo>
                        <a:lnTo>
                          <a:pt x="723" y="437"/>
                        </a:lnTo>
                        <a:lnTo>
                          <a:pt x="762" y="475"/>
                        </a:lnTo>
                        <a:lnTo>
                          <a:pt x="800" y="508"/>
                        </a:lnTo>
                        <a:lnTo>
                          <a:pt x="845" y="502"/>
                        </a:lnTo>
                        <a:lnTo>
                          <a:pt x="878" y="508"/>
                        </a:lnTo>
                        <a:lnTo>
                          <a:pt x="878" y="527"/>
                        </a:lnTo>
                        <a:lnTo>
                          <a:pt x="845" y="527"/>
                        </a:lnTo>
                        <a:lnTo>
                          <a:pt x="812" y="508"/>
                        </a:lnTo>
                        <a:lnTo>
                          <a:pt x="790" y="508"/>
                        </a:lnTo>
                        <a:lnTo>
                          <a:pt x="794" y="541"/>
                        </a:lnTo>
                        <a:lnTo>
                          <a:pt x="767" y="546"/>
                        </a:lnTo>
                        <a:lnTo>
                          <a:pt x="729" y="533"/>
                        </a:lnTo>
                        <a:lnTo>
                          <a:pt x="735" y="502"/>
                        </a:lnTo>
                        <a:lnTo>
                          <a:pt x="756" y="533"/>
                        </a:lnTo>
                        <a:lnTo>
                          <a:pt x="762" y="514"/>
                        </a:lnTo>
                        <a:lnTo>
                          <a:pt x="723" y="481"/>
                        </a:lnTo>
                        <a:lnTo>
                          <a:pt x="684" y="489"/>
                        </a:lnTo>
                        <a:lnTo>
                          <a:pt x="689" y="521"/>
                        </a:lnTo>
                        <a:lnTo>
                          <a:pt x="712" y="579"/>
                        </a:lnTo>
                        <a:lnTo>
                          <a:pt x="762" y="708"/>
                        </a:lnTo>
                        <a:lnTo>
                          <a:pt x="823" y="792"/>
                        </a:lnTo>
                        <a:lnTo>
                          <a:pt x="861" y="836"/>
                        </a:lnTo>
                        <a:lnTo>
                          <a:pt x="878" y="857"/>
                        </a:lnTo>
                        <a:lnTo>
                          <a:pt x="884" y="857"/>
                        </a:lnTo>
                        <a:lnTo>
                          <a:pt x="873" y="830"/>
                        </a:lnTo>
                        <a:lnTo>
                          <a:pt x="861" y="805"/>
                        </a:lnTo>
                        <a:lnTo>
                          <a:pt x="867" y="811"/>
                        </a:lnTo>
                        <a:lnTo>
                          <a:pt x="890" y="797"/>
                        </a:lnTo>
                        <a:lnTo>
                          <a:pt x="918" y="797"/>
                        </a:lnTo>
                        <a:lnTo>
                          <a:pt x="983" y="778"/>
                        </a:lnTo>
                        <a:lnTo>
                          <a:pt x="995" y="766"/>
                        </a:lnTo>
                        <a:lnTo>
                          <a:pt x="989" y="792"/>
                        </a:lnTo>
                        <a:lnTo>
                          <a:pt x="901" y="818"/>
                        </a:lnTo>
                        <a:lnTo>
                          <a:pt x="895" y="836"/>
                        </a:lnTo>
                        <a:lnTo>
                          <a:pt x="906" y="849"/>
                        </a:lnTo>
                        <a:lnTo>
                          <a:pt x="912" y="863"/>
                        </a:lnTo>
                        <a:lnTo>
                          <a:pt x="906" y="882"/>
                        </a:lnTo>
                        <a:lnTo>
                          <a:pt x="918" y="921"/>
                        </a:lnTo>
                        <a:lnTo>
                          <a:pt x="956" y="946"/>
                        </a:lnTo>
                        <a:lnTo>
                          <a:pt x="962" y="921"/>
                        </a:lnTo>
                        <a:lnTo>
                          <a:pt x="951" y="888"/>
                        </a:lnTo>
                        <a:lnTo>
                          <a:pt x="945" y="882"/>
                        </a:lnTo>
                        <a:lnTo>
                          <a:pt x="968" y="875"/>
                        </a:lnTo>
                        <a:lnTo>
                          <a:pt x="968" y="888"/>
                        </a:lnTo>
                        <a:lnTo>
                          <a:pt x="962" y="907"/>
                        </a:lnTo>
                        <a:lnTo>
                          <a:pt x="968" y="934"/>
                        </a:lnTo>
                        <a:lnTo>
                          <a:pt x="979" y="940"/>
                        </a:lnTo>
                        <a:lnTo>
                          <a:pt x="1006" y="1011"/>
                        </a:lnTo>
                        <a:lnTo>
                          <a:pt x="1011" y="1050"/>
                        </a:lnTo>
                        <a:lnTo>
                          <a:pt x="979" y="1094"/>
                        </a:lnTo>
                        <a:lnTo>
                          <a:pt x="973" y="1108"/>
                        </a:lnTo>
                        <a:lnTo>
                          <a:pt x="1000" y="1083"/>
                        </a:lnTo>
                        <a:lnTo>
                          <a:pt x="1017" y="1075"/>
                        </a:lnTo>
                        <a:lnTo>
                          <a:pt x="1034" y="1075"/>
                        </a:lnTo>
                        <a:lnTo>
                          <a:pt x="1050" y="1089"/>
                        </a:lnTo>
                        <a:lnTo>
                          <a:pt x="1067" y="1075"/>
                        </a:lnTo>
                        <a:lnTo>
                          <a:pt x="1044" y="1114"/>
                        </a:lnTo>
                        <a:lnTo>
                          <a:pt x="1028" y="1108"/>
                        </a:lnTo>
                        <a:lnTo>
                          <a:pt x="1017" y="1108"/>
                        </a:lnTo>
                        <a:lnTo>
                          <a:pt x="1011" y="1127"/>
                        </a:lnTo>
                        <a:lnTo>
                          <a:pt x="995" y="1146"/>
                        </a:lnTo>
                        <a:lnTo>
                          <a:pt x="979" y="1154"/>
                        </a:lnTo>
                        <a:lnTo>
                          <a:pt x="983" y="1172"/>
                        </a:lnTo>
                        <a:lnTo>
                          <a:pt x="995" y="1172"/>
                        </a:lnTo>
                        <a:lnTo>
                          <a:pt x="1000" y="1192"/>
                        </a:lnTo>
                        <a:lnTo>
                          <a:pt x="989" y="1192"/>
                        </a:lnTo>
                        <a:lnTo>
                          <a:pt x="979" y="1185"/>
                        </a:lnTo>
                        <a:lnTo>
                          <a:pt x="968" y="1160"/>
                        </a:lnTo>
                        <a:lnTo>
                          <a:pt x="956" y="1166"/>
                        </a:lnTo>
                        <a:lnTo>
                          <a:pt x="945" y="1204"/>
                        </a:lnTo>
                        <a:lnTo>
                          <a:pt x="945" y="1237"/>
                        </a:lnTo>
                        <a:lnTo>
                          <a:pt x="951" y="1282"/>
                        </a:lnTo>
                        <a:lnTo>
                          <a:pt x="951" y="1314"/>
                        </a:lnTo>
                        <a:lnTo>
                          <a:pt x="951" y="1339"/>
                        </a:lnTo>
                        <a:lnTo>
                          <a:pt x="973" y="1386"/>
                        </a:lnTo>
                        <a:lnTo>
                          <a:pt x="979" y="1399"/>
                        </a:lnTo>
                        <a:lnTo>
                          <a:pt x="1122" y="1360"/>
                        </a:lnTo>
                        <a:lnTo>
                          <a:pt x="1145" y="1339"/>
                        </a:lnTo>
                        <a:lnTo>
                          <a:pt x="1156" y="1295"/>
                        </a:lnTo>
                        <a:lnTo>
                          <a:pt x="1151" y="1276"/>
                        </a:lnTo>
                        <a:lnTo>
                          <a:pt x="1156" y="1256"/>
                        </a:lnTo>
                        <a:lnTo>
                          <a:pt x="1156" y="1276"/>
                        </a:lnTo>
                        <a:lnTo>
                          <a:pt x="1195" y="1243"/>
                        </a:lnTo>
                        <a:lnTo>
                          <a:pt x="1212" y="1243"/>
                        </a:lnTo>
                        <a:lnTo>
                          <a:pt x="1212" y="1276"/>
                        </a:lnTo>
                        <a:lnTo>
                          <a:pt x="1195" y="1289"/>
                        </a:lnTo>
                        <a:lnTo>
                          <a:pt x="1183" y="1314"/>
                        </a:lnTo>
                        <a:lnTo>
                          <a:pt x="1195" y="1314"/>
                        </a:lnTo>
                        <a:lnTo>
                          <a:pt x="1178" y="1380"/>
                        </a:lnTo>
                        <a:lnTo>
                          <a:pt x="1167" y="1405"/>
                        </a:lnTo>
                        <a:lnTo>
                          <a:pt x="1162" y="1391"/>
                        </a:lnTo>
                        <a:lnTo>
                          <a:pt x="1139" y="1405"/>
                        </a:lnTo>
                        <a:lnTo>
                          <a:pt x="1128" y="1418"/>
                        </a:lnTo>
                        <a:lnTo>
                          <a:pt x="1101" y="1418"/>
                        </a:lnTo>
                        <a:lnTo>
                          <a:pt x="1101" y="1430"/>
                        </a:lnTo>
                        <a:lnTo>
                          <a:pt x="1073" y="1418"/>
                        </a:lnTo>
                        <a:lnTo>
                          <a:pt x="1034" y="1418"/>
                        </a:lnTo>
                        <a:lnTo>
                          <a:pt x="995" y="1443"/>
                        </a:lnTo>
                        <a:lnTo>
                          <a:pt x="983" y="1469"/>
                        </a:lnTo>
                        <a:lnTo>
                          <a:pt x="983" y="1495"/>
                        </a:lnTo>
                        <a:lnTo>
                          <a:pt x="989" y="1534"/>
                        </a:lnTo>
                        <a:lnTo>
                          <a:pt x="867" y="1495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5"/>
                  <p:cNvSpPr>
                    <a:spLocks/>
                  </p:cNvSpPr>
                  <p:nvPr/>
                </p:nvSpPr>
                <p:spPr bwMode="auto">
                  <a:xfrm>
                    <a:off x="3608" y="603"/>
                    <a:ext cx="1135" cy="2495"/>
                  </a:xfrm>
                  <a:custGeom>
                    <a:avLst/>
                    <a:gdLst>
                      <a:gd name="T0" fmla="*/ 289 w 1135"/>
                      <a:gd name="T1" fmla="*/ 2105 h 2495"/>
                      <a:gd name="T2" fmla="*/ 244 w 1135"/>
                      <a:gd name="T3" fmla="*/ 1962 h 2495"/>
                      <a:gd name="T4" fmla="*/ 295 w 1135"/>
                      <a:gd name="T5" fmla="*/ 1956 h 2495"/>
                      <a:gd name="T6" fmla="*/ 428 w 1135"/>
                      <a:gd name="T7" fmla="*/ 2008 h 2495"/>
                      <a:gd name="T8" fmla="*/ 501 w 1135"/>
                      <a:gd name="T9" fmla="*/ 1813 h 2495"/>
                      <a:gd name="T10" fmla="*/ 367 w 1135"/>
                      <a:gd name="T11" fmla="*/ 1658 h 2495"/>
                      <a:gd name="T12" fmla="*/ 206 w 1135"/>
                      <a:gd name="T13" fmla="*/ 1678 h 2495"/>
                      <a:gd name="T14" fmla="*/ 261 w 1135"/>
                      <a:gd name="T15" fmla="*/ 1573 h 2495"/>
                      <a:gd name="T16" fmla="*/ 227 w 1135"/>
                      <a:gd name="T17" fmla="*/ 1515 h 2495"/>
                      <a:gd name="T18" fmla="*/ 272 w 1135"/>
                      <a:gd name="T19" fmla="*/ 1496 h 2495"/>
                      <a:gd name="T20" fmla="*/ 295 w 1135"/>
                      <a:gd name="T21" fmla="*/ 1560 h 2495"/>
                      <a:gd name="T22" fmla="*/ 444 w 1135"/>
                      <a:gd name="T23" fmla="*/ 1684 h 2495"/>
                      <a:gd name="T24" fmla="*/ 512 w 1135"/>
                      <a:gd name="T25" fmla="*/ 1581 h 2495"/>
                      <a:gd name="T26" fmla="*/ 217 w 1135"/>
                      <a:gd name="T27" fmla="*/ 1360 h 2495"/>
                      <a:gd name="T28" fmla="*/ 239 w 1135"/>
                      <a:gd name="T29" fmla="*/ 1108 h 2495"/>
                      <a:gd name="T30" fmla="*/ 234 w 1135"/>
                      <a:gd name="T31" fmla="*/ 985 h 2495"/>
                      <a:gd name="T32" fmla="*/ 194 w 1135"/>
                      <a:gd name="T33" fmla="*/ 933 h 2495"/>
                      <a:gd name="T34" fmla="*/ 111 w 1135"/>
                      <a:gd name="T35" fmla="*/ 816 h 2495"/>
                      <a:gd name="T36" fmla="*/ 234 w 1135"/>
                      <a:gd name="T37" fmla="*/ 764 h 2495"/>
                      <a:gd name="T38" fmla="*/ 194 w 1135"/>
                      <a:gd name="T39" fmla="*/ 687 h 2495"/>
                      <a:gd name="T40" fmla="*/ 38 w 1135"/>
                      <a:gd name="T41" fmla="*/ 557 h 2495"/>
                      <a:gd name="T42" fmla="*/ 423 w 1135"/>
                      <a:gd name="T43" fmla="*/ 0 h 2495"/>
                      <a:gd name="T44" fmla="*/ 501 w 1135"/>
                      <a:gd name="T45" fmla="*/ 66 h 2495"/>
                      <a:gd name="T46" fmla="*/ 590 w 1135"/>
                      <a:gd name="T47" fmla="*/ 58 h 2495"/>
                      <a:gd name="T48" fmla="*/ 656 w 1135"/>
                      <a:gd name="T49" fmla="*/ 13 h 2495"/>
                      <a:gd name="T50" fmla="*/ 732 w 1135"/>
                      <a:gd name="T51" fmla="*/ 33 h 2495"/>
                      <a:gd name="T52" fmla="*/ 844 w 1135"/>
                      <a:gd name="T53" fmla="*/ 27 h 2495"/>
                      <a:gd name="T54" fmla="*/ 856 w 1135"/>
                      <a:gd name="T55" fmla="*/ 110 h 2495"/>
                      <a:gd name="T56" fmla="*/ 890 w 1135"/>
                      <a:gd name="T57" fmla="*/ 174 h 2495"/>
                      <a:gd name="T58" fmla="*/ 795 w 1135"/>
                      <a:gd name="T59" fmla="*/ 136 h 2495"/>
                      <a:gd name="T60" fmla="*/ 894 w 1135"/>
                      <a:gd name="T61" fmla="*/ 195 h 2495"/>
                      <a:gd name="T62" fmla="*/ 979 w 1135"/>
                      <a:gd name="T63" fmla="*/ 234 h 2495"/>
                      <a:gd name="T64" fmla="*/ 1006 w 1135"/>
                      <a:gd name="T65" fmla="*/ 344 h 2495"/>
                      <a:gd name="T66" fmla="*/ 1112 w 1135"/>
                      <a:gd name="T67" fmla="*/ 414 h 2495"/>
                      <a:gd name="T68" fmla="*/ 1052 w 1135"/>
                      <a:gd name="T69" fmla="*/ 383 h 2495"/>
                      <a:gd name="T70" fmla="*/ 951 w 1135"/>
                      <a:gd name="T71" fmla="*/ 434 h 2495"/>
                      <a:gd name="T72" fmla="*/ 878 w 1135"/>
                      <a:gd name="T73" fmla="*/ 389 h 2495"/>
                      <a:gd name="T74" fmla="*/ 878 w 1135"/>
                      <a:gd name="T75" fmla="*/ 414 h 2495"/>
                      <a:gd name="T76" fmla="*/ 917 w 1135"/>
                      <a:gd name="T77" fmla="*/ 453 h 2495"/>
                      <a:gd name="T78" fmla="*/ 945 w 1135"/>
                      <a:gd name="T79" fmla="*/ 472 h 2495"/>
                      <a:gd name="T80" fmla="*/ 1045 w 1135"/>
                      <a:gd name="T81" fmla="*/ 538 h 2495"/>
                      <a:gd name="T82" fmla="*/ 1117 w 1135"/>
                      <a:gd name="T83" fmla="*/ 565 h 2495"/>
                      <a:gd name="T84" fmla="*/ 389 w 1135"/>
                      <a:gd name="T85" fmla="*/ 577 h 2495"/>
                      <a:gd name="T86" fmla="*/ 457 w 1135"/>
                      <a:gd name="T87" fmla="*/ 861 h 2495"/>
                      <a:gd name="T88" fmla="*/ 501 w 1135"/>
                      <a:gd name="T89" fmla="*/ 946 h 2495"/>
                      <a:gd name="T90" fmla="*/ 384 w 1135"/>
                      <a:gd name="T91" fmla="*/ 1024 h 2495"/>
                      <a:gd name="T92" fmla="*/ 367 w 1135"/>
                      <a:gd name="T93" fmla="*/ 946 h 2495"/>
                      <a:gd name="T94" fmla="*/ 384 w 1135"/>
                      <a:gd name="T95" fmla="*/ 1062 h 2495"/>
                      <a:gd name="T96" fmla="*/ 345 w 1135"/>
                      <a:gd name="T97" fmla="*/ 1140 h 2495"/>
                      <a:gd name="T98" fmla="*/ 356 w 1135"/>
                      <a:gd name="T99" fmla="*/ 1205 h 2495"/>
                      <a:gd name="T100" fmla="*/ 329 w 1135"/>
                      <a:gd name="T101" fmla="*/ 1310 h 2495"/>
                      <a:gd name="T102" fmla="*/ 457 w 1135"/>
                      <a:gd name="T103" fmla="*/ 1399 h 2495"/>
                      <a:gd name="T104" fmla="*/ 739 w 1135"/>
                      <a:gd name="T105" fmla="*/ 1542 h 2495"/>
                      <a:gd name="T106" fmla="*/ 690 w 1135"/>
                      <a:gd name="T107" fmla="*/ 1761 h 2495"/>
                      <a:gd name="T108" fmla="*/ 707 w 1135"/>
                      <a:gd name="T109" fmla="*/ 1742 h 2495"/>
                      <a:gd name="T110" fmla="*/ 749 w 1135"/>
                      <a:gd name="T111" fmla="*/ 1749 h 2495"/>
                      <a:gd name="T112" fmla="*/ 749 w 1135"/>
                      <a:gd name="T113" fmla="*/ 1612 h 2495"/>
                      <a:gd name="T114" fmla="*/ 718 w 1135"/>
                      <a:gd name="T115" fmla="*/ 1788 h 2495"/>
                      <a:gd name="T116" fmla="*/ 667 w 1135"/>
                      <a:gd name="T117" fmla="*/ 1838 h 2495"/>
                      <a:gd name="T118" fmla="*/ 578 w 1135"/>
                      <a:gd name="T119" fmla="*/ 1937 h 2495"/>
                      <a:gd name="T120" fmla="*/ 684 w 1135"/>
                      <a:gd name="T121" fmla="*/ 2022 h 2495"/>
                      <a:gd name="T122" fmla="*/ 401 w 1135"/>
                      <a:gd name="T123" fmla="*/ 2260 h 2495"/>
                      <a:gd name="T124" fmla="*/ 457 w 1135"/>
                      <a:gd name="T125" fmla="*/ 2494 h 249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135" h="2495">
                        <a:moveTo>
                          <a:pt x="244" y="2442"/>
                        </a:moveTo>
                        <a:lnTo>
                          <a:pt x="206" y="2422"/>
                        </a:lnTo>
                        <a:lnTo>
                          <a:pt x="284" y="2202"/>
                        </a:lnTo>
                        <a:lnTo>
                          <a:pt x="289" y="2105"/>
                        </a:lnTo>
                        <a:lnTo>
                          <a:pt x="295" y="2098"/>
                        </a:lnTo>
                        <a:lnTo>
                          <a:pt x="367" y="2047"/>
                        </a:lnTo>
                        <a:lnTo>
                          <a:pt x="356" y="2022"/>
                        </a:lnTo>
                        <a:lnTo>
                          <a:pt x="244" y="1962"/>
                        </a:lnTo>
                        <a:lnTo>
                          <a:pt x="272" y="1968"/>
                        </a:lnTo>
                        <a:lnTo>
                          <a:pt x="278" y="1950"/>
                        </a:lnTo>
                        <a:lnTo>
                          <a:pt x="278" y="1898"/>
                        </a:lnTo>
                        <a:lnTo>
                          <a:pt x="295" y="1956"/>
                        </a:lnTo>
                        <a:lnTo>
                          <a:pt x="345" y="2001"/>
                        </a:lnTo>
                        <a:lnTo>
                          <a:pt x="367" y="1995"/>
                        </a:lnTo>
                        <a:lnTo>
                          <a:pt x="384" y="2028"/>
                        </a:lnTo>
                        <a:lnTo>
                          <a:pt x="428" y="2008"/>
                        </a:lnTo>
                        <a:lnTo>
                          <a:pt x="457" y="1962"/>
                        </a:lnTo>
                        <a:lnTo>
                          <a:pt x="484" y="1885"/>
                        </a:lnTo>
                        <a:lnTo>
                          <a:pt x="489" y="1871"/>
                        </a:lnTo>
                        <a:lnTo>
                          <a:pt x="501" y="1813"/>
                        </a:lnTo>
                        <a:lnTo>
                          <a:pt x="489" y="1782"/>
                        </a:lnTo>
                        <a:lnTo>
                          <a:pt x="478" y="1768"/>
                        </a:lnTo>
                        <a:lnTo>
                          <a:pt x="484" y="1749"/>
                        </a:lnTo>
                        <a:lnTo>
                          <a:pt x="367" y="1658"/>
                        </a:lnTo>
                        <a:lnTo>
                          <a:pt x="329" y="1658"/>
                        </a:lnTo>
                        <a:lnTo>
                          <a:pt x="333" y="1645"/>
                        </a:lnTo>
                        <a:lnTo>
                          <a:pt x="178" y="1703"/>
                        </a:lnTo>
                        <a:lnTo>
                          <a:pt x="206" y="1678"/>
                        </a:lnTo>
                        <a:lnTo>
                          <a:pt x="329" y="1639"/>
                        </a:lnTo>
                        <a:lnTo>
                          <a:pt x="295" y="1619"/>
                        </a:lnTo>
                        <a:lnTo>
                          <a:pt x="272" y="1606"/>
                        </a:lnTo>
                        <a:lnTo>
                          <a:pt x="261" y="1573"/>
                        </a:lnTo>
                        <a:lnTo>
                          <a:pt x="210" y="1554"/>
                        </a:lnTo>
                        <a:lnTo>
                          <a:pt x="200" y="1521"/>
                        </a:lnTo>
                        <a:lnTo>
                          <a:pt x="222" y="1548"/>
                        </a:lnTo>
                        <a:lnTo>
                          <a:pt x="227" y="1515"/>
                        </a:lnTo>
                        <a:lnTo>
                          <a:pt x="227" y="1399"/>
                        </a:lnTo>
                        <a:lnTo>
                          <a:pt x="261" y="1424"/>
                        </a:lnTo>
                        <a:lnTo>
                          <a:pt x="278" y="1476"/>
                        </a:lnTo>
                        <a:lnTo>
                          <a:pt x="272" y="1496"/>
                        </a:lnTo>
                        <a:lnTo>
                          <a:pt x="272" y="1515"/>
                        </a:lnTo>
                        <a:lnTo>
                          <a:pt x="305" y="1509"/>
                        </a:lnTo>
                        <a:lnTo>
                          <a:pt x="289" y="1542"/>
                        </a:lnTo>
                        <a:lnTo>
                          <a:pt x="295" y="1560"/>
                        </a:lnTo>
                        <a:lnTo>
                          <a:pt x="339" y="1600"/>
                        </a:lnTo>
                        <a:lnTo>
                          <a:pt x="345" y="1587"/>
                        </a:lnTo>
                        <a:lnTo>
                          <a:pt x="356" y="1619"/>
                        </a:lnTo>
                        <a:lnTo>
                          <a:pt x="444" y="1684"/>
                        </a:lnTo>
                        <a:lnTo>
                          <a:pt x="501" y="1703"/>
                        </a:lnTo>
                        <a:lnTo>
                          <a:pt x="545" y="1645"/>
                        </a:lnTo>
                        <a:lnTo>
                          <a:pt x="545" y="1619"/>
                        </a:lnTo>
                        <a:lnTo>
                          <a:pt x="512" y="1581"/>
                        </a:lnTo>
                        <a:lnTo>
                          <a:pt x="450" y="1535"/>
                        </a:lnTo>
                        <a:lnTo>
                          <a:pt x="356" y="1476"/>
                        </a:lnTo>
                        <a:lnTo>
                          <a:pt x="278" y="1405"/>
                        </a:lnTo>
                        <a:lnTo>
                          <a:pt x="217" y="1360"/>
                        </a:lnTo>
                        <a:lnTo>
                          <a:pt x="194" y="1295"/>
                        </a:lnTo>
                        <a:lnTo>
                          <a:pt x="189" y="1217"/>
                        </a:lnTo>
                        <a:lnTo>
                          <a:pt x="210" y="1153"/>
                        </a:lnTo>
                        <a:lnTo>
                          <a:pt x="239" y="1108"/>
                        </a:lnTo>
                        <a:lnTo>
                          <a:pt x="261" y="1082"/>
                        </a:lnTo>
                        <a:lnTo>
                          <a:pt x="295" y="985"/>
                        </a:lnTo>
                        <a:lnTo>
                          <a:pt x="278" y="965"/>
                        </a:lnTo>
                        <a:lnTo>
                          <a:pt x="234" y="985"/>
                        </a:lnTo>
                        <a:lnTo>
                          <a:pt x="189" y="991"/>
                        </a:lnTo>
                        <a:lnTo>
                          <a:pt x="111" y="985"/>
                        </a:lnTo>
                        <a:lnTo>
                          <a:pt x="189" y="952"/>
                        </a:lnTo>
                        <a:lnTo>
                          <a:pt x="194" y="933"/>
                        </a:lnTo>
                        <a:lnTo>
                          <a:pt x="257" y="927"/>
                        </a:lnTo>
                        <a:lnTo>
                          <a:pt x="257" y="907"/>
                        </a:lnTo>
                        <a:lnTo>
                          <a:pt x="162" y="888"/>
                        </a:lnTo>
                        <a:lnTo>
                          <a:pt x="111" y="816"/>
                        </a:lnTo>
                        <a:lnTo>
                          <a:pt x="145" y="745"/>
                        </a:lnTo>
                        <a:lnTo>
                          <a:pt x="250" y="830"/>
                        </a:lnTo>
                        <a:lnTo>
                          <a:pt x="261" y="803"/>
                        </a:lnTo>
                        <a:lnTo>
                          <a:pt x="234" y="764"/>
                        </a:lnTo>
                        <a:lnTo>
                          <a:pt x="244" y="739"/>
                        </a:lnTo>
                        <a:lnTo>
                          <a:pt x="206" y="706"/>
                        </a:lnTo>
                        <a:lnTo>
                          <a:pt x="183" y="732"/>
                        </a:lnTo>
                        <a:lnTo>
                          <a:pt x="194" y="687"/>
                        </a:lnTo>
                        <a:lnTo>
                          <a:pt x="178" y="648"/>
                        </a:lnTo>
                        <a:lnTo>
                          <a:pt x="95" y="621"/>
                        </a:lnTo>
                        <a:lnTo>
                          <a:pt x="34" y="608"/>
                        </a:lnTo>
                        <a:lnTo>
                          <a:pt x="38" y="557"/>
                        </a:lnTo>
                        <a:lnTo>
                          <a:pt x="0" y="331"/>
                        </a:lnTo>
                        <a:lnTo>
                          <a:pt x="416" y="13"/>
                        </a:lnTo>
                        <a:lnTo>
                          <a:pt x="406" y="46"/>
                        </a:lnTo>
                        <a:lnTo>
                          <a:pt x="423" y="0"/>
                        </a:lnTo>
                        <a:lnTo>
                          <a:pt x="428" y="27"/>
                        </a:lnTo>
                        <a:lnTo>
                          <a:pt x="450" y="58"/>
                        </a:lnTo>
                        <a:lnTo>
                          <a:pt x="495" y="39"/>
                        </a:lnTo>
                        <a:lnTo>
                          <a:pt x="501" y="66"/>
                        </a:lnTo>
                        <a:lnTo>
                          <a:pt x="545" y="46"/>
                        </a:lnTo>
                        <a:lnTo>
                          <a:pt x="556" y="66"/>
                        </a:lnTo>
                        <a:lnTo>
                          <a:pt x="578" y="39"/>
                        </a:lnTo>
                        <a:lnTo>
                          <a:pt x="590" y="58"/>
                        </a:lnTo>
                        <a:lnTo>
                          <a:pt x="606" y="27"/>
                        </a:lnTo>
                        <a:lnTo>
                          <a:pt x="628" y="13"/>
                        </a:lnTo>
                        <a:lnTo>
                          <a:pt x="639" y="27"/>
                        </a:lnTo>
                        <a:lnTo>
                          <a:pt x="656" y="13"/>
                        </a:lnTo>
                        <a:lnTo>
                          <a:pt x="673" y="39"/>
                        </a:lnTo>
                        <a:lnTo>
                          <a:pt x="694" y="39"/>
                        </a:lnTo>
                        <a:lnTo>
                          <a:pt x="707" y="13"/>
                        </a:lnTo>
                        <a:lnTo>
                          <a:pt x="732" y="33"/>
                        </a:lnTo>
                        <a:lnTo>
                          <a:pt x="745" y="52"/>
                        </a:lnTo>
                        <a:lnTo>
                          <a:pt x="795" y="39"/>
                        </a:lnTo>
                        <a:lnTo>
                          <a:pt x="822" y="27"/>
                        </a:lnTo>
                        <a:lnTo>
                          <a:pt x="844" y="27"/>
                        </a:lnTo>
                        <a:lnTo>
                          <a:pt x="890" y="46"/>
                        </a:lnTo>
                        <a:lnTo>
                          <a:pt x="873" y="66"/>
                        </a:lnTo>
                        <a:lnTo>
                          <a:pt x="873" y="97"/>
                        </a:lnTo>
                        <a:lnTo>
                          <a:pt x="856" y="110"/>
                        </a:lnTo>
                        <a:lnTo>
                          <a:pt x="867" y="118"/>
                        </a:lnTo>
                        <a:lnTo>
                          <a:pt x="890" y="124"/>
                        </a:lnTo>
                        <a:lnTo>
                          <a:pt x="890" y="143"/>
                        </a:lnTo>
                        <a:lnTo>
                          <a:pt x="890" y="174"/>
                        </a:lnTo>
                        <a:lnTo>
                          <a:pt x="873" y="195"/>
                        </a:lnTo>
                        <a:lnTo>
                          <a:pt x="873" y="162"/>
                        </a:lnTo>
                        <a:lnTo>
                          <a:pt x="851" y="136"/>
                        </a:lnTo>
                        <a:lnTo>
                          <a:pt x="795" y="136"/>
                        </a:lnTo>
                        <a:lnTo>
                          <a:pt x="800" y="168"/>
                        </a:lnTo>
                        <a:lnTo>
                          <a:pt x="828" y="168"/>
                        </a:lnTo>
                        <a:lnTo>
                          <a:pt x="851" y="174"/>
                        </a:lnTo>
                        <a:lnTo>
                          <a:pt x="894" y="195"/>
                        </a:lnTo>
                        <a:lnTo>
                          <a:pt x="917" y="195"/>
                        </a:lnTo>
                        <a:lnTo>
                          <a:pt x="951" y="174"/>
                        </a:lnTo>
                        <a:lnTo>
                          <a:pt x="945" y="207"/>
                        </a:lnTo>
                        <a:lnTo>
                          <a:pt x="979" y="234"/>
                        </a:lnTo>
                        <a:lnTo>
                          <a:pt x="945" y="259"/>
                        </a:lnTo>
                        <a:lnTo>
                          <a:pt x="955" y="285"/>
                        </a:lnTo>
                        <a:lnTo>
                          <a:pt x="972" y="311"/>
                        </a:lnTo>
                        <a:lnTo>
                          <a:pt x="1006" y="344"/>
                        </a:lnTo>
                        <a:lnTo>
                          <a:pt x="1045" y="356"/>
                        </a:lnTo>
                        <a:lnTo>
                          <a:pt x="1052" y="364"/>
                        </a:lnTo>
                        <a:lnTo>
                          <a:pt x="1090" y="383"/>
                        </a:lnTo>
                        <a:lnTo>
                          <a:pt x="1112" y="414"/>
                        </a:lnTo>
                        <a:lnTo>
                          <a:pt x="1123" y="428"/>
                        </a:lnTo>
                        <a:lnTo>
                          <a:pt x="1107" y="434"/>
                        </a:lnTo>
                        <a:lnTo>
                          <a:pt x="1090" y="408"/>
                        </a:lnTo>
                        <a:lnTo>
                          <a:pt x="1052" y="383"/>
                        </a:lnTo>
                        <a:lnTo>
                          <a:pt x="1035" y="408"/>
                        </a:lnTo>
                        <a:lnTo>
                          <a:pt x="996" y="422"/>
                        </a:lnTo>
                        <a:lnTo>
                          <a:pt x="996" y="402"/>
                        </a:lnTo>
                        <a:lnTo>
                          <a:pt x="951" y="434"/>
                        </a:lnTo>
                        <a:lnTo>
                          <a:pt x="962" y="414"/>
                        </a:lnTo>
                        <a:lnTo>
                          <a:pt x="951" y="396"/>
                        </a:lnTo>
                        <a:lnTo>
                          <a:pt x="911" y="396"/>
                        </a:lnTo>
                        <a:lnTo>
                          <a:pt x="878" y="389"/>
                        </a:lnTo>
                        <a:lnTo>
                          <a:pt x="839" y="369"/>
                        </a:lnTo>
                        <a:lnTo>
                          <a:pt x="839" y="396"/>
                        </a:lnTo>
                        <a:lnTo>
                          <a:pt x="844" y="408"/>
                        </a:lnTo>
                        <a:lnTo>
                          <a:pt x="878" y="414"/>
                        </a:lnTo>
                        <a:lnTo>
                          <a:pt x="907" y="422"/>
                        </a:lnTo>
                        <a:lnTo>
                          <a:pt x="941" y="434"/>
                        </a:lnTo>
                        <a:lnTo>
                          <a:pt x="951" y="453"/>
                        </a:lnTo>
                        <a:lnTo>
                          <a:pt x="917" y="453"/>
                        </a:lnTo>
                        <a:lnTo>
                          <a:pt x="884" y="447"/>
                        </a:lnTo>
                        <a:lnTo>
                          <a:pt x="884" y="472"/>
                        </a:lnTo>
                        <a:lnTo>
                          <a:pt x="907" y="480"/>
                        </a:lnTo>
                        <a:lnTo>
                          <a:pt x="945" y="472"/>
                        </a:lnTo>
                        <a:lnTo>
                          <a:pt x="972" y="466"/>
                        </a:lnTo>
                        <a:lnTo>
                          <a:pt x="989" y="447"/>
                        </a:lnTo>
                        <a:lnTo>
                          <a:pt x="1011" y="524"/>
                        </a:lnTo>
                        <a:lnTo>
                          <a:pt x="1045" y="538"/>
                        </a:lnTo>
                        <a:lnTo>
                          <a:pt x="1067" y="557"/>
                        </a:lnTo>
                        <a:lnTo>
                          <a:pt x="1083" y="551"/>
                        </a:lnTo>
                        <a:lnTo>
                          <a:pt x="1095" y="538"/>
                        </a:lnTo>
                        <a:lnTo>
                          <a:pt x="1117" y="565"/>
                        </a:lnTo>
                        <a:lnTo>
                          <a:pt x="1134" y="571"/>
                        </a:lnTo>
                        <a:lnTo>
                          <a:pt x="945" y="590"/>
                        </a:lnTo>
                        <a:lnTo>
                          <a:pt x="677" y="551"/>
                        </a:lnTo>
                        <a:lnTo>
                          <a:pt x="389" y="577"/>
                        </a:lnTo>
                        <a:lnTo>
                          <a:pt x="356" y="732"/>
                        </a:lnTo>
                        <a:lnTo>
                          <a:pt x="423" y="875"/>
                        </a:lnTo>
                        <a:lnTo>
                          <a:pt x="433" y="842"/>
                        </a:lnTo>
                        <a:lnTo>
                          <a:pt x="457" y="861"/>
                        </a:lnTo>
                        <a:lnTo>
                          <a:pt x="440" y="919"/>
                        </a:lnTo>
                        <a:lnTo>
                          <a:pt x="461" y="946"/>
                        </a:lnTo>
                        <a:lnTo>
                          <a:pt x="484" y="888"/>
                        </a:lnTo>
                        <a:lnTo>
                          <a:pt x="501" y="946"/>
                        </a:lnTo>
                        <a:lnTo>
                          <a:pt x="489" y="1018"/>
                        </a:lnTo>
                        <a:lnTo>
                          <a:pt x="467" y="1049"/>
                        </a:lnTo>
                        <a:lnTo>
                          <a:pt x="428" y="1056"/>
                        </a:lnTo>
                        <a:lnTo>
                          <a:pt x="384" y="1024"/>
                        </a:lnTo>
                        <a:lnTo>
                          <a:pt x="401" y="998"/>
                        </a:lnTo>
                        <a:lnTo>
                          <a:pt x="411" y="998"/>
                        </a:lnTo>
                        <a:lnTo>
                          <a:pt x="423" y="952"/>
                        </a:lnTo>
                        <a:lnTo>
                          <a:pt x="367" y="946"/>
                        </a:lnTo>
                        <a:lnTo>
                          <a:pt x="356" y="991"/>
                        </a:lnTo>
                        <a:lnTo>
                          <a:pt x="367" y="1024"/>
                        </a:lnTo>
                        <a:lnTo>
                          <a:pt x="389" y="1037"/>
                        </a:lnTo>
                        <a:lnTo>
                          <a:pt x="384" y="1062"/>
                        </a:lnTo>
                        <a:lnTo>
                          <a:pt x="378" y="1082"/>
                        </a:lnTo>
                        <a:lnTo>
                          <a:pt x="372" y="1095"/>
                        </a:lnTo>
                        <a:lnTo>
                          <a:pt x="356" y="1082"/>
                        </a:lnTo>
                        <a:lnTo>
                          <a:pt x="345" y="1140"/>
                        </a:lnTo>
                        <a:lnTo>
                          <a:pt x="339" y="1159"/>
                        </a:lnTo>
                        <a:lnTo>
                          <a:pt x="333" y="1173"/>
                        </a:lnTo>
                        <a:lnTo>
                          <a:pt x="339" y="1198"/>
                        </a:lnTo>
                        <a:lnTo>
                          <a:pt x="356" y="1205"/>
                        </a:lnTo>
                        <a:lnTo>
                          <a:pt x="345" y="1231"/>
                        </a:lnTo>
                        <a:lnTo>
                          <a:pt x="322" y="1244"/>
                        </a:lnTo>
                        <a:lnTo>
                          <a:pt x="316" y="1269"/>
                        </a:lnTo>
                        <a:lnTo>
                          <a:pt x="329" y="1310"/>
                        </a:lnTo>
                        <a:lnTo>
                          <a:pt x="345" y="1335"/>
                        </a:lnTo>
                        <a:lnTo>
                          <a:pt x="367" y="1353"/>
                        </a:lnTo>
                        <a:lnTo>
                          <a:pt x="389" y="1347"/>
                        </a:lnTo>
                        <a:lnTo>
                          <a:pt x="457" y="1399"/>
                        </a:lnTo>
                        <a:lnTo>
                          <a:pt x="478" y="1424"/>
                        </a:lnTo>
                        <a:lnTo>
                          <a:pt x="600" y="1503"/>
                        </a:lnTo>
                        <a:lnTo>
                          <a:pt x="677" y="1490"/>
                        </a:lnTo>
                        <a:lnTo>
                          <a:pt x="739" y="1542"/>
                        </a:lnTo>
                        <a:lnTo>
                          <a:pt x="667" y="1639"/>
                        </a:lnTo>
                        <a:lnTo>
                          <a:pt x="611" y="1768"/>
                        </a:lnTo>
                        <a:lnTo>
                          <a:pt x="656" y="1768"/>
                        </a:lnTo>
                        <a:lnTo>
                          <a:pt x="690" y="1761"/>
                        </a:lnTo>
                        <a:lnTo>
                          <a:pt x="694" y="1645"/>
                        </a:lnTo>
                        <a:lnTo>
                          <a:pt x="694" y="1697"/>
                        </a:lnTo>
                        <a:lnTo>
                          <a:pt x="701" y="1716"/>
                        </a:lnTo>
                        <a:lnTo>
                          <a:pt x="707" y="1742"/>
                        </a:lnTo>
                        <a:lnTo>
                          <a:pt x="694" y="1761"/>
                        </a:lnTo>
                        <a:lnTo>
                          <a:pt x="701" y="1782"/>
                        </a:lnTo>
                        <a:lnTo>
                          <a:pt x="722" y="1749"/>
                        </a:lnTo>
                        <a:lnTo>
                          <a:pt x="749" y="1749"/>
                        </a:lnTo>
                        <a:lnTo>
                          <a:pt x="732" y="1573"/>
                        </a:lnTo>
                        <a:lnTo>
                          <a:pt x="749" y="1542"/>
                        </a:lnTo>
                        <a:lnTo>
                          <a:pt x="732" y="1600"/>
                        </a:lnTo>
                        <a:lnTo>
                          <a:pt x="749" y="1612"/>
                        </a:lnTo>
                        <a:lnTo>
                          <a:pt x="732" y="1664"/>
                        </a:lnTo>
                        <a:lnTo>
                          <a:pt x="745" y="1716"/>
                        </a:lnTo>
                        <a:lnTo>
                          <a:pt x="767" y="1761"/>
                        </a:lnTo>
                        <a:lnTo>
                          <a:pt x="718" y="1788"/>
                        </a:lnTo>
                        <a:lnTo>
                          <a:pt x="677" y="1807"/>
                        </a:lnTo>
                        <a:lnTo>
                          <a:pt x="728" y="1846"/>
                        </a:lnTo>
                        <a:lnTo>
                          <a:pt x="694" y="1852"/>
                        </a:lnTo>
                        <a:lnTo>
                          <a:pt x="667" y="1838"/>
                        </a:lnTo>
                        <a:lnTo>
                          <a:pt x="606" y="1827"/>
                        </a:lnTo>
                        <a:lnTo>
                          <a:pt x="600" y="1885"/>
                        </a:lnTo>
                        <a:lnTo>
                          <a:pt x="606" y="1898"/>
                        </a:lnTo>
                        <a:lnTo>
                          <a:pt x="578" y="1937"/>
                        </a:lnTo>
                        <a:lnTo>
                          <a:pt x="556" y="1976"/>
                        </a:lnTo>
                        <a:lnTo>
                          <a:pt x="556" y="2022"/>
                        </a:lnTo>
                        <a:lnTo>
                          <a:pt x="690" y="2001"/>
                        </a:lnTo>
                        <a:lnTo>
                          <a:pt x="684" y="2022"/>
                        </a:lnTo>
                        <a:lnTo>
                          <a:pt x="662" y="2040"/>
                        </a:lnTo>
                        <a:lnTo>
                          <a:pt x="545" y="2053"/>
                        </a:lnTo>
                        <a:lnTo>
                          <a:pt x="467" y="2163"/>
                        </a:lnTo>
                        <a:lnTo>
                          <a:pt x="401" y="2260"/>
                        </a:lnTo>
                        <a:lnTo>
                          <a:pt x="384" y="2279"/>
                        </a:lnTo>
                        <a:lnTo>
                          <a:pt x="384" y="2351"/>
                        </a:lnTo>
                        <a:lnTo>
                          <a:pt x="416" y="2345"/>
                        </a:lnTo>
                        <a:lnTo>
                          <a:pt x="457" y="2494"/>
                        </a:lnTo>
                        <a:lnTo>
                          <a:pt x="244" y="244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6"/>
                  <p:cNvSpPr>
                    <a:spLocks/>
                  </p:cNvSpPr>
                  <p:nvPr/>
                </p:nvSpPr>
                <p:spPr bwMode="auto">
                  <a:xfrm>
                    <a:off x="3903" y="1038"/>
                    <a:ext cx="1560" cy="1118"/>
                  </a:xfrm>
                  <a:custGeom>
                    <a:avLst/>
                    <a:gdLst>
                      <a:gd name="T0" fmla="*/ 534 w 1560"/>
                      <a:gd name="T1" fmla="*/ 891 h 1118"/>
                      <a:gd name="T2" fmla="*/ 401 w 1560"/>
                      <a:gd name="T3" fmla="*/ 704 h 1118"/>
                      <a:gd name="T4" fmla="*/ 333 w 1560"/>
                      <a:gd name="T5" fmla="*/ 704 h 1118"/>
                      <a:gd name="T6" fmla="*/ 367 w 1560"/>
                      <a:gd name="T7" fmla="*/ 859 h 1118"/>
                      <a:gd name="T8" fmla="*/ 301 w 1560"/>
                      <a:gd name="T9" fmla="*/ 814 h 1118"/>
                      <a:gd name="T10" fmla="*/ 272 w 1560"/>
                      <a:gd name="T11" fmla="*/ 762 h 1118"/>
                      <a:gd name="T12" fmla="*/ 239 w 1560"/>
                      <a:gd name="T13" fmla="*/ 717 h 1118"/>
                      <a:gd name="T14" fmla="*/ 122 w 1560"/>
                      <a:gd name="T15" fmla="*/ 769 h 1118"/>
                      <a:gd name="T16" fmla="*/ 100 w 1560"/>
                      <a:gd name="T17" fmla="*/ 679 h 1118"/>
                      <a:gd name="T18" fmla="*/ 200 w 1560"/>
                      <a:gd name="T19" fmla="*/ 634 h 1118"/>
                      <a:gd name="T20" fmla="*/ 284 w 1560"/>
                      <a:gd name="T21" fmla="*/ 608 h 1118"/>
                      <a:gd name="T22" fmla="*/ 251 w 1560"/>
                      <a:gd name="T23" fmla="*/ 511 h 1118"/>
                      <a:gd name="T24" fmla="*/ 272 w 1560"/>
                      <a:gd name="T25" fmla="*/ 446 h 1118"/>
                      <a:gd name="T26" fmla="*/ 0 w 1560"/>
                      <a:gd name="T27" fmla="*/ 162 h 1118"/>
                      <a:gd name="T28" fmla="*/ 868 w 1560"/>
                      <a:gd name="T29" fmla="*/ 162 h 1118"/>
                      <a:gd name="T30" fmla="*/ 991 w 1560"/>
                      <a:gd name="T31" fmla="*/ 168 h 1118"/>
                      <a:gd name="T32" fmla="*/ 1125 w 1560"/>
                      <a:gd name="T33" fmla="*/ 201 h 1118"/>
                      <a:gd name="T34" fmla="*/ 1152 w 1560"/>
                      <a:gd name="T35" fmla="*/ 201 h 1118"/>
                      <a:gd name="T36" fmla="*/ 1292 w 1560"/>
                      <a:gd name="T37" fmla="*/ 266 h 1118"/>
                      <a:gd name="T38" fmla="*/ 1169 w 1560"/>
                      <a:gd name="T39" fmla="*/ 285 h 1118"/>
                      <a:gd name="T40" fmla="*/ 1125 w 1560"/>
                      <a:gd name="T41" fmla="*/ 310 h 1118"/>
                      <a:gd name="T42" fmla="*/ 1102 w 1560"/>
                      <a:gd name="T43" fmla="*/ 324 h 1118"/>
                      <a:gd name="T44" fmla="*/ 1348 w 1560"/>
                      <a:gd name="T45" fmla="*/ 382 h 1118"/>
                      <a:gd name="T46" fmla="*/ 1397 w 1560"/>
                      <a:gd name="T47" fmla="*/ 459 h 1118"/>
                      <a:gd name="T48" fmla="*/ 1220 w 1560"/>
                      <a:gd name="T49" fmla="*/ 420 h 1118"/>
                      <a:gd name="T50" fmla="*/ 1308 w 1560"/>
                      <a:gd name="T51" fmla="*/ 498 h 1118"/>
                      <a:gd name="T52" fmla="*/ 1419 w 1560"/>
                      <a:gd name="T53" fmla="*/ 511 h 1118"/>
                      <a:gd name="T54" fmla="*/ 1536 w 1560"/>
                      <a:gd name="T55" fmla="*/ 563 h 1118"/>
                      <a:gd name="T56" fmla="*/ 1414 w 1560"/>
                      <a:gd name="T57" fmla="*/ 621 h 1118"/>
                      <a:gd name="T58" fmla="*/ 1336 w 1560"/>
                      <a:gd name="T59" fmla="*/ 634 h 1118"/>
                      <a:gd name="T60" fmla="*/ 1486 w 1560"/>
                      <a:gd name="T61" fmla="*/ 704 h 1118"/>
                      <a:gd name="T62" fmla="*/ 1559 w 1560"/>
                      <a:gd name="T63" fmla="*/ 743 h 1118"/>
                      <a:gd name="T64" fmla="*/ 1453 w 1560"/>
                      <a:gd name="T65" fmla="*/ 769 h 1118"/>
                      <a:gd name="T66" fmla="*/ 1336 w 1560"/>
                      <a:gd name="T67" fmla="*/ 737 h 1118"/>
                      <a:gd name="T68" fmla="*/ 1342 w 1560"/>
                      <a:gd name="T69" fmla="*/ 775 h 1118"/>
                      <a:gd name="T70" fmla="*/ 1247 w 1560"/>
                      <a:gd name="T71" fmla="*/ 795 h 1118"/>
                      <a:gd name="T72" fmla="*/ 1247 w 1560"/>
                      <a:gd name="T73" fmla="*/ 698 h 1118"/>
                      <a:gd name="T74" fmla="*/ 1085 w 1560"/>
                      <a:gd name="T75" fmla="*/ 691 h 1118"/>
                      <a:gd name="T76" fmla="*/ 1108 w 1560"/>
                      <a:gd name="T77" fmla="*/ 808 h 1118"/>
                      <a:gd name="T78" fmla="*/ 1035 w 1560"/>
                      <a:gd name="T79" fmla="*/ 775 h 1118"/>
                      <a:gd name="T80" fmla="*/ 914 w 1560"/>
                      <a:gd name="T81" fmla="*/ 731 h 1118"/>
                      <a:gd name="T82" fmla="*/ 863 w 1560"/>
                      <a:gd name="T83" fmla="*/ 847 h 1118"/>
                      <a:gd name="T84" fmla="*/ 691 w 1560"/>
                      <a:gd name="T85" fmla="*/ 859 h 1118"/>
                      <a:gd name="T86" fmla="*/ 702 w 1560"/>
                      <a:gd name="T87" fmla="*/ 891 h 1118"/>
                      <a:gd name="T88" fmla="*/ 784 w 1560"/>
                      <a:gd name="T89" fmla="*/ 911 h 1118"/>
                      <a:gd name="T90" fmla="*/ 974 w 1560"/>
                      <a:gd name="T91" fmla="*/ 957 h 1118"/>
                      <a:gd name="T92" fmla="*/ 757 w 1560"/>
                      <a:gd name="T93" fmla="*/ 943 h 1118"/>
                      <a:gd name="T94" fmla="*/ 851 w 1560"/>
                      <a:gd name="T95" fmla="*/ 988 h 1118"/>
                      <a:gd name="T96" fmla="*/ 830 w 1560"/>
                      <a:gd name="T97" fmla="*/ 1007 h 1118"/>
                      <a:gd name="T98" fmla="*/ 702 w 1560"/>
                      <a:gd name="T99" fmla="*/ 1053 h 1118"/>
                      <a:gd name="T100" fmla="*/ 462 w 1560"/>
                      <a:gd name="T101" fmla="*/ 1066 h 1118"/>
                      <a:gd name="T102" fmla="*/ 601 w 1560"/>
                      <a:gd name="T103" fmla="*/ 1092 h 11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60" h="1118">
                        <a:moveTo>
                          <a:pt x="378" y="1034"/>
                        </a:moveTo>
                        <a:lnTo>
                          <a:pt x="423" y="1001"/>
                        </a:lnTo>
                        <a:lnTo>
                          <a:pt x="484" y="924"/>
                        </a:lnTo>
                        <a:lnTo>
                          <a:pt x="523" y="924"/>
                        </a:lnTo>
                        <a:lnTo>
                          <a:pt x="534" y="891"/>
                        </a:lnTo>
                        <a:lnTo>
                          <a:pt x="501" y="873"/>
                        </a:lnTo>
                        <a:lnTo>
                          <a:pt x="501" y="827"/>
                        </a:lnTo>
                        <a:lnTo>
                          <a:pt x="472" y="814"/>
                        </a:lnTo>
                        <a:lnTo>
                          <a:pt x="390" y="723"/>
                        </a:lnTo>
                        <a:lnTo>
                          <a:pt x="401" y="704"/>
                        </a:lnTo>
                        <a:lnTo>
                          <a:pt x="345" y="640"/>
                        </a:lnTo>
                        <a:lnTo>
                          <a:pt x="323" y="646"/>
                        </a:lnTo>
                        <a:lnTo>
                          <a:pt x="312" y="679"/>
                        </a:lnTo>
                        <a:lnTo>
                          <a:pt x="323" y="698"/>
                        </a:lnTo>
                        <a:lnTo>
                          <a:pt x="333" y="704"/>
                        </a:lnTo>
                        <a:lnTo>
                          <a:pt x="333" y="737"/>
                        </a:lnTo>
                        <a:lnTo>
                          <a:pt x="323" y="731"/>
                        </a:lnTo>
                        <a:lnTo>
                          <a:pt x="350" y="795"/>
                        </a:lnTo>
                        <a:lnTo>
                          <a:pt x="378" y="827"/>
                        </a:lnTo>
                        <a:lnTo>
                          <a:pt x="367" y="859"/>
                        </a:lnTo>
                        <a:lnTo>
                          <a:pt x="356" y="814"/>
                        </a:lnTo>
                        <a:lnTo>
                          <a:pt x="333" y="833"/>
                        </a:lnTo>
                        <a:lnTo>
                          <a:pt x="329" y="802"/>
                        </a:lnTo>
                        <a:lnTo>
                          <a:pt x="312" y="795"/>
                        </a:lnTo>
                        <a:lnTo>
                          <a:pt x="301" y="814"/>
                        </a:lnTo>
                        <a:lnTo>
                          <a:pt x="289" y="795"/>
                        </a:lnTo>
                        <a:lnTo>
                          <a:pt x="289" y="775"/>
                        </a:lnTo>
                        <a:lnTo>
                          <a:pt x="245" y="795"/>
                        </a:lnTo>
                        <a:lnTo>
                          <a:pt x="228" y="781"/>
                        </a:lnTo>
                        <a:lnTo>
                          <a:pt x="272" y="762"/>
                        </a:lnTo>
                        <a:lnTo>
                          <a:pt x="278" y="743"/>
                        </a:lnTo>
                        <a:lnTo>
                          <a:pt x="245" y="743"/>
                        </a:lnTo>
                        <a:lnTo>
                          <a:pt x="234" y="769"/>
                        </a:lnTo>
                        <a:lnTo>
                          <a:pt x="195" y="743"/>
                        </a:lnTo>
                        <a:lnTo>
                          <a:pt x="239" y="717"/>
                        </a:lnTo>
                        <a:lnTo>
                          <a:pt x="228" y="698"/>
                        </a:lnTo>
                        <a:lnTo>
                          <a:pt x="195" y="710"/>
                        </a:lnTo>
                        <a:lnTo>
                          <a:pt x="179" y="731"/>
                        </a:lnTo>
                        <a:lnTo>
                          <a:pt x="179" y="743"/>
                        </a:lnTo>
                        <a:lnTo>
                          <a:pt x="122" y="769"/>
                        </a:lnTo>
                        <a:lnTo>
                          <a:pt x="122" y="737"/>
                        </a:lnTo>
                        <a:lnTo>
                          <a:pt x="78" y="756"/>
                        </a:lnTo>
                        <a:lnTo>
                          <a:pt x="84" y="710"/>
                        </a:lnTo>
                        <a:lnTo>
                          <a:pt x="78" y="673"/>
                        </a:lnTo>
                        <a:lnTo>
                          <a:pt x="100" y="679"/>
                        </a:lnTo>
                        <a:lnTo>
                          <a:pt x="106" y="698"/>
                        </a:lnTo>
                        <a:lnTo>
                          <a:pt x="133" y="685"/>
                        </a:lnTo>
                        <a:lnTo>
                          <a:pt x="179" y="673"/>
                        </a:lnTo>
                        <a:lnTo>
                          <a:pt x="195" y="679"/>
                        </a:lnTo>
                        <a:lnTo>
                          <a:pt x="200" y="634"/>
                        </a:lnTo>
                        <a:lnTo>
                          <a:pt x="217" y="665"/>
                        </a:lnTo>
                        <a:lnTo>
                          <a:pt x="228" y="640"/>
                        </a:lnTo>
                        <a:lnTo>
                          <a:pt x="245" y="621"/>
                        </a:lnTo>
                        <a:lnTo>
                          <a:pt x="272" y="634"/>
                        </a:lnTo>
                        <a:lnTo>
                          <a:pt x="284" y="608"/>
                        </a:lnTo>
                        <a:lnTo>
                          <a:pt x="278" y="594"/>
                        </a:lnTo>
                        <a:lnTo>
                          <a:pt x="228" y="588"/>
                        </a:lnTo>
                        <a:lnTo>
                          <a:pt x="173" y="575"/>
                        </a:lnTo>
                        <a:lnTo>
                          <a:pt x="217" y="523"/>
                        </a:lnTo>
                        <a:lnTo>
                          <a:pt x="251" y="511"/>
                        </a:lnTo>
                        <a:lnTo>
                          <a:pt x="251" y="484"/>
                        </a:lnTo>
                        <a:lnTo>
                          <a:pt x="255" y="498"/>
                        </a:lnTo>
                        <a:lnTo>
                          <a:pt x="217" y="478"/>
                        </a:lnTo>
                        <a:lnTo>
                          <a:pt x="228" y="459"/>
                        </a:lnTo>
                        <a:lnTo>
                          <a:pt x="272" y="446"/>
                        </a:lnTo>
                        <a:lnTo>
                          <a:pt x="272" y="426"/>
                        </a:lnTo>
                        <a:lnTo>
                          <a:pt x="206" y="426"/>
                        </a:lnTo>
                        <a:lnTo>
                          <a:pt x="133" y="395"/>
                        </a:lnTo>
                        <a:lnTo>
                          <a:pt x="34" y="337"/>
                        </a:lnTo>
                        <a:lnTo>
                          <a:pt x="0" y="162"/>
                        </a:lnTo>
                        <a:lnTo>
                          <a:pt x="133" y="0"/>
                        </a:lnTo>
                        <a:lnTo>
                          <a:pt x="345" y="13"/>
                        </a:lnTo>
                        <a:lnTo>
                          <a:pt x="696" y="156"/>
                        </a:lnTo>
                        <a:lnTo>
                          <a:pt x="734" y="110"/>
                        </a:lnTo>
                        <a:lnTo>
                          <a:pt x="868" y="162"/>
                        </a:lnTo>
                        <a:lnTo>
                          <a:pt x="946" y="156"/>
                        </a:lnTo>
                        <a:lnTo>
                          <a:pt x="940" y="104"/>
                        </a:lnTo>
                        <a:lnTo>
                          <a:pt x="974" y="137"/>
                        </a:lnTo>
                        <a:lnTo>
                          <a:pt x="1024" y="137"/>
                        </a:lnTo>
                        <a:lnTo>
                          <a:pt x="991" y="168"/>
                        </a:lnTo>
                        <a:lnTo>
                          <a:pt x="1001" y="187"/>
                        </a:lnTo>
                        <a:lnTo>
                          <a:pt x="1013" y="168"/>
                        </a:lnTo>
                        <a:lnTo>
                          <a:pt x="1035" y="174"/>
                        </a:lnTo>
                        <a:lnTo>
                          <a:pt x="1097" y="162"/>
                        </a:lnTo>
                        <a:lnTo>
                          <a:pt x="1125" y="201"/>
                        </a:lnTo>
                        <a:lnTo>
                          <a:pt x="1091" y="201"/>
                        </a:lnTo>
                        <a:lnTo>
                          <a:pt x="1069" y="220"/>
                        </a:lnTo>
                        <a:lnTo>
                          <a:pt x="1108" y="220"/>
                        </a:lnTo>
                        <a:lnTo>
                          <a:pt x="1136" y="220"/>
                        </a:lnTo>
                        <a:lnTo>
                          <a:pt x="1152" y="201"/>
                        </a:lnTo>
                        <a:lnTo>
                          <a:pt x="1186" y="239"/>
                        </a:lnTo>
                        <a:lnTo>
                          <a:pt x="1203" y="272"/>
                        </a:lnTo>
                        <a:lnTo>
                          <a:pt x="1235" y="220"/>
                        </a:lnTo>
                        <a:lnTo>
                          <a:pt x="1235" y="253"/>
                        </a:lnTo>
                        <a:lnTo>
                          <a:pt x="1292" y="266"/>
                        </a:lnTo>
                        <a:lnTo>
                          <a:pt x="1247" y="305"/>
                        </a:lnTo>
                        <a:lnTo>
                          <a:pt x="1214" y="310"/>
                        </a:lnTo>
                        <a:lnTo>
                          <a:pt x="1191" y="343"/>
                        </a:lnTo>
                        <a:lnTo>
                          <a:pt x="1142" y="337"/>
                        </a:lnTo>
                        <a:lnTo>
                          <a:pt x="1169" y="285"/>
                        </a:lnTo>
                        <a:lnTo>
                          <a:pt x="1146" y="253"/>
                        </a:lnTo>
                        <a:lnTo>
                          <a:pt x="1130" y="278"/>
                        </a:lnTo>
                        <a:lnTo>
                          <a:pt x="1146" y="310"/>
                        </a:lnTo>
                        <a:lnTo>
                          <a:pt x="1130" y="337"/>
                        </a:lnTo>
                        <a:lnTo>
                          <a:pt x="1125" y="310"/>
                        </a:lnTo>
                        <a:lnTo>
                          <a:pt x="1097" y="291"/>
                        </a:lnTo>
                        <a:lnTo>
                          <a:pt x="1058" y="272"/>
                        </a:lnTo>
                        <a:lnTo>
                          <a:pt x="1041" y="285"/>
                        </a:lnTo>
                        <a:lnTo>
                          <a:pt x="1069" y="305"/>
                        </a:lnTo>
                        <a:lnTo>
                          <a:pt x="1102" y="324"/>
                        </a:lnTo>
                        <a:lnTo>
                          <a:pt x="1119" y="362"/>
                        </a:lnTo>
                        <a:lnTo>
                          <a:pt x="1169" y="374"/>
                        </a:lnTo>
                        <a:lnTo>
                          <a:pt x="1235" y="343"/>
                        </a:lnTo>
                        <a:lnTo>
                          <a:pt x="1247" y="374"/>
                        </a:lnTo>
                        <a:lnTo>
                          <a:pt x="1348" y="382"/>
                        </a:lnTo>
                        <a:lnTo>
                          <a:pt x="1403" y="407"/>
                        </a:lnTo>
                        <a:lnTo>
                          <a:pt x="1437" y="395"/>
                        </a:lnTo>
                        <a:lnTo>
                          <a:pt x="1437" y="426"/>
                        </a:lnTo>
                        <a:lnTo>
                          <a:pt x="1403" y="420"/>
                        </a:lnTo>
                        <a:lnTo>
                          <a:pt x="1397" y="459"/>
                        </a:lnTo>
                        <a:lnTo>
                          <a:pt x="1353" y="453"/>
                        </a:lnTo>
                        <a:lnTo>
                          <a:pt x="1336" y="426"/>
                        </a:lnTo>
                        <a:lnTo>
                          <a:pt x="1331" y="446"/>
                        </a:lnTo>
                        <a:lnTo>
                          <a:pt x="1258" y="440"/>
                        </a:lnTo>
                        <a:lnTo>
                          <a:pt x="1220" y="420"/>
                        </a:lnTo>
                        <a:lnTo>
                          <a:pt x="1208" y="459"/>
                        </a:lnTo>
                        <a:lnTo>
                          <a:pt x="1230" y="453"/>
                        </a:lnTo>
                        <a:lnTo>
                          <a:pt x="1241" y="465"/>
                        </a:lnTo>
                        <a:lnTo>
                          <a:pt x="1235" y="492"/>
                        </a:lnTo>
                        <a:lnTo>
                          <a:pt x="1308" y="498"/>
                        </a:lnTo>
                        <a:lnTo>
                          <a:pt x="1348" y="505"/>
                        </a:lnTo>
                        <a:lnTo>
                          <a:pt x="1336" y="536"/>
                        </a:lnTo>
                        <a:lnTo>
                          <a:pt x="1359" y="523"/>
                        </a:lnTo>
                        <a:lnTo>
                          <a:pt x="1376" y="542"/>
                        </a:lnTo>
                        <a:lnTo>
                          <a:pt x="1419" y="511"/>
                        </a:lnTo>
                        <a:lnTo>
                          <a:pt x="1431" y="542"/>
                        </a:lnTo>
                        <a:lnTo>
                          <a:pt x="1475" y="530"/>
                        </a:lnTo>
                        <a:lnTo>
                          <a:pt x="1498" y="550"/>
                        </a:lnTo>
                        <a:lnTo>
                          <a:pt x="1509" y="563"/>
                        </a:lnTo>
                        <a:lnTo>
                          <a:pt x="1536" y="563"/>
                        </a:lnTo>
                        <a:lnTo>
                          <a:pt x="1548" y="594"/>
                        </a:lnTo>
                        <a:lnTo>
                          <a:pt x="1515" y="608"/>
                        </a:lnTo>
                        <a:lnTo>
                          <a:pt x="1469" y="602"/>
                        </a:lnTo>
                        <a:lnTo>
                          <a:pt x="1447" y="627"/>
                        </a:lnTo>
                        <a:lnTo>
                          <a:pt x="1414" y="621"/>
                        </a:lnTo>
                        <a:lnTo>
                          <a:pt x="1370" y="608"/>
                        </a:lnTo>
                        <a:lnTo>
                          <a:pt x="1331" y="621"/>
                        </a:lnTo>
                        <a:lnTo>
                          <a:pt x="1314" y="602"/>
                        </a:lnTo>
                        <a:lnTo>
                          <a:pt x="1308" y="613"/>
                        </a:lnTo>
                        <a:lnTo>
                          <a:pt x="1336" y="634"/>
                        </a:lnTo>
                        <a:lnTo>
                          <a:pt x="1392" y="640"/>
                        </a:lnTo>
                        <a:lnTo>
                          <a:pt x="1365" y="665"/>
                        </a:lnTo>
                        <a:lnTo>
                          <a:pt x="1447" y="673"/>
                        </a:lnTo>
                        <a:lnTo>
                          <a:pt x="1447" y="698"/>
                        </a:lnTo>
                        <a:lnTo>
                          <a:pt x="1486" y="704"/>
                        </a:lnTo>
                        <a:lnTo>
                          <a:pt x="1509" y="704"/>
                        </a:lnTo>
                        <a:lnTo>
                          <a:pt x="1515" y="710"/>
                        </a:lnTo>
                        <a:lnTo>
                          <a:pt x="1553" y="698"/>
                        </a:lnTo>
                        <a:lnTo>
                          <a:pt x="1548" y="710"/>
                        </a:lnTo>
                        <a:lnTo>
                          <a:pt x="1559" y="743"/>
                        </a:lnTo>
                        <a:lnTo>
                          <a:pt x="1519" y="743"/>
                        </a:lnTo>
                        <a:lnTo>
                          <a:pt x="1515" y="762"/>
                        </a:lnTo>
                        <a:lnTo>
                          <a:pt x="1481" y="749"/>
                        </a:lnTo>
                        <a:lnTo>
                          <a:pt x="1458" y="749"/>
                        </a:lnTo>
                        <a:lnTo>
                          <a:pt x="1453" y="769"/>
                        </a:lnTo>
                        <a:lnTo>
                          <a:pt x="1426" y="762"/>
                        </a:lnTo>
                        <a:lnTo>
                          <a:pt x="1437" y="723"/>
                        </a:lnTo>
                        <a:lnTo>
                          <a:pt x="1380" y="723"/>
                        </a:lnTo>
                        <a:lnTo>
                          <a:pt x="1376" y="743"/>
                        </a:lnTo>
                        <a:lnTo>
                          <a:pt x="1336" y="737"/>
                        </a:lnTo>
                        <a:lnTo>
                          <a:pt x="1298" y="743"/>
                        </a:lnTo>
                        <a:lnTo>
                          <a:pt x="1286" y="704"/>
                        </a:lnTo>
                        <a:lnTo>
                          <a:pt x="1275" y="723"/>
                        </a:lnTo>
                        <a:lnTo>
                          <a:pt x="1298" y="749"/>
                        </a:lnTo>
                        <a:lnTo>
                          <a:pt x="1342" y="775"/>
                        </a:lnTo>
                        <a:lnTo>
                          <a:pt x="1370" y="795"/>
                        </a:lnTo>
                        <a:lnTo>
                          <a:pt x="1325" y="789"/>
                        </a:lnTo>
                        <a:lnTo>
                          <a:pt x="1319" y="814"/>
                        </a:lnTo>
                        <a:lnTo>
                          <a:pt x="1314" y="827"/>
                        </a:lnTo>
                        <a:lnTo>
                          <a:pt x="1247" y="795"/>
                        </a:lnTo>
                        <a:lnTo>
                          <a:pt x="1186" y="737"/>
                        </a:lnTo>
                        <a:lnTo>
                          <a:pt x="1241" y="762"/>
                        </a:lnTo>
                        <a:lnTo>
                          <a:pt x="1269" y="723"/>
                        </a:lnTo>
                        <a:lnTo>
                          <a:pt x="1203" y="710"/>
                        </a:lnTo>
                        <a:lnTo>
                          <a:pt x="1247" y="698"/>
                        </a:lnTo>
                        <a:lnTo>
                          <a:pt x="1208" y="665"/>
                        </a:lnTo>
                        <a:lnTo>
                          <a:pt x="1163" y="737"/>
                        </a:lnTo>
                        <a:lnTo>
                          <a:pt x="1152" y="698"/>
                        </a:lnTo>
                        <a:lnTo>
                          <a:pt x="1130" y="731"/>
                        </a:lnTo>
                        <a:lnTo>
                          <a:pt x="1085" y="691"/>
                        </a:lnTo>
                        <a:lnTo>
                          <a:pt x="1108" y="762"/>
                        </a:lnTo>
                        <a:lnTo>
                          <a:pt x="1102" y="795"/>
                        </a:lnTo>
                        <a:lnTo>
                          <a:pt x="1180" y="808"/>
                        </a:lnTo>
                        <a:lnTo>
                          <a:pt x="1047" y="814"/>
                        </a:lnTo>
                        <a:lnTo>
                          <a:pt x="1108" y="808"/>
                        </a:lnTo>
                        <a:lnTo>
                          <a:pt x="1081" y="743"/>
                        </a:lnTo>
                        <a:lnTo>
                          <a:pt x="1013" y="731"/>
                        </a:lnTo>
                        <a:lnTo>
                          <a:pt x="991" y="704"/>
                        </a:lnTo>
                        <a:lnTo>
                          <a:pt x="974" y="762"/>
                        </a:lnTo>
                        <a:lnTo>
                          <a:pt x="1035" y="775"/>
                        </a:lnTo>
                        <a:lnTo>
                          <a:pt x="985" y="781"/>
                        </a:lnTo>
                        <a:lnTo>
                          <a:pt x="935" y="789"/>
                        </a:lnTo>
                        <a:lnTo>
                          <a:pt x="963" y="756"/>
                        </a:lnTo>
                        <a:lnTo>
                          <a:pt x="946" y="704"/>
                        </a:lnTo>
                        <a:lnTo>
                          <a:pt x="914" y="731"/>
                        </a:lnTo>
                        <a:lnTo>
                          <a:pt x="925" y="781"/>
                        </a:lnTo>
                        <a:lnTo>
                          <a:pt x="874" y="802"/>
                        </a:lnTo>
                        <a:lnTo>
                          <a:pt x="1001" y="833"/>
                        </a:lnTo>
                        <a:lnTo>
                          <a:pt x="879" y="827"/>
                        </a:lnTo>
                        <a:lnTo>
                          <a:pt x="863" y="847"/>
                        </a:lnTo>
                        <a:lnTo>
                          <a:pt x="830" y="820"/>
                        </a:lnTo>
                        <a:lnTo>
                          <a:pt x="807" y="847"/>
                        </a:lnTo>
                        <a:lnTo>
                          <a:pt x="746" y="756"/>
                        </a:lnTo>
                        <a:lnTo>
                          <a:pt x="712" y="769"/>
                        </a:lnTo>
                        <a:lnTo>
                          <a:pt x="691" y="859"/>
                        </a:lnTo>
                        <a:lnTo>
                          <a:pt x="784" y="802"/>
                        </a:lnTo>
                        <a:lnTo>
                          <a:pt x="757" y="833"/>
                        </a:lnTo>
                        <a:lnTo>
                          <a:pt x="702" y="820"/>
                        </a:lnTo>
                        <a:lnTo>
                          <a:pt x="696" y="859"/>
                        </a:lnTo>
                        <a:lnTo>
                          <a:pt x="702" y="891"/>
                        </a:lnTo>
                        <a:lnTo>
                          <a:pt x="746" y="820"/>
                        </a:lnTo>
                        <a:lnTo>
                          <a:pt x="818" y="891"/>
                        </a:lnTo>
                        <a:lnTo>
                          <a:pt x="891" y="853"/>
                        </a:lnTo>
                        <a:lnTo>
                          <a:pt x="851" y="899"/>
                        </a:lnTo>
                        <a:lnTo>
                          <a:pt x="784" y="911"/>
                        </a:lnTo>
                        <a:lnTo>
                          <a:pt x="729" y="916"/>
                        </a:lnTo>
                        <a:lnTo>
                          <a:pt x="679" y="1001"/>
                        </a:lnTo>
                        <a:lnTo>
                          <a:pt x="841" y="916"/>
                        </a:lnTo>
                        <a:lnTo>
                          <a:pt x="841" y="949"/>
                        </a:lnTo>
                        <a:lnTo>
                          <a:pt x="974" y="957"/>
                        </a:lnTo>
                        <a:lnTo>
                          <a:pt x="1013" y="930"/>
                        </a:lnTo>
                        <a:lnTo>
                          <a:pt x="1052" y="957"/>
                        </a:lnTo>
                        <a:lnTo>
                          <a:pt x="980" y="957"/>
                        </a:lnTo>
                        <a:lnTo>
                          <a:pt x="824" y="957"/>
                        </a:lnTo>
                        <a:lnTo>
                          <a:pt x="757" y="943"/>
                        </a:lnTo>
                        <a:lnTo>
                          <a:pt x="696" y="957"/>
                        </a:lnTo>
                        <a:lnTo>
                          <a:pt x="691" y="995"/>
                        </a:lnTo>
                        <a:lnTo>
                          <a:pt x="824" y="995"/>
                        </a:lnTo>
                        <a:lnTo>
                          <a:pt x="830" y="1007"/>
                        </a:lnTo>
                        <a:lnTo>
                          <a:pt x="851" y="988"/>
                        </a:lnTo>
                        <a:lnTo>
                          <a:pt x="907" y="995"/>
                        </a:lnTo>
                        <a:lnTo>
                          <a:pt x="879" y="1001"/>
                        </a:lnTo>
                        <a:lnTo>
                          <a:pt x="935" y="1040"/>
                        </a:lnTo>
                        <a:lnTo>
                          <a:pt x="863" y="1001"/>
                        </a:lnTo>
                        <a:lnTo>
                          <a:pt x="830" y="1007"/>
                        </a:lnTo>
                        <a:lnTo>
                          <a:pt x="751" y="1001"/>
                        </a:lnTo>
                        <a:lnTo>
                          <a:pt x="679" y="1007"/>
                        </a:lnTo>
                        <a:lnTo>
                          <a:pt x="729" y="1020"/>
                        </a:lnTo>
                        <a:lnTo>
                          <a:pt x="723" y="1053"/>
                        </a:lnTo>
                        <a:lnTo>
                          <a:pt x="702" y="1053"/>
                        </a:lnTo>
                        <a:lnTo>
                          <a:pt x="708" y="1034"/>
                        </a:lnTo>
                        <a:lnTo>
                          <a:pt x="651" y="1028"/>
                        </a:lnTo>
                        <a:lnTo>
                          <a:pt x="540" y="1001"/>
                        </a:lnTo>
                        <a:lnTo>
                          <a:pt x="462" y="1047"/>
                        </a:lnTo>
                        <a:lnTo>
                          <a:pt x="462" y="1066"/>
                        </a:lnTo>
                        <a:lnTo>
                          <a:pt x="607" y="1072"/>
                        </a:lnTo>
                        <a:lnTo>
                          <a:pt x="657" y="1059"/>
                        </a:lnTo>
                        <a:lnTo>
                          <a:pt x="691" y="1072"/>
                        </a:lnTo>
                        <a:lnTo>
                          <a:pt x="662" y="1078"/>
                        </a:lnTo>
                        <a:lnTo>
                          <a:pt x="601" y="1092"/>
                        </a:lnTo>
                        <a:lnTo>
                          <a:pt x="534" y="1078"/>
                        </a:lnTo>
                        <a:lnTo>
                          <a:pt x="423" y="1092"/>
                        </a:lnTo>
                        <a:lnTo>
                          <a:pt x="423" y="1117"/>
                        </a:lnTo>
                        <a:lnTo>
                          <a:pt x="378" y="1034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" name="Freeform 7"/>
                  <p:cNvSpPr>
                    <a:spLocks/>
                  </p:cNvSpPr>
                  <p:nvPr/>
                </p:nvSpPr>
                <p:spPr bwMode="auto">
                  <a:xfrm>
                    <a:off x="4112" y="1839"/>
                    <a:ext cx="400" cy="792"/>
                  </a:xfrm>
                  <a:custGeom>
                    <a:avLst/>
                    <a:gdLst>
                      <a:gd name="T0" fmla="*/ 261 w 400"/>
                      <a:gd name="T1" fmla="*/ 726 h 792"/>
                      <a:gd name="T2" fmla="*/ 180 w 400"/>
                      <a:gd name="T3" fmla="*/ 785 h 792"/>
                      <a:gd name="T4" fmla="*/ 399 w 400"/>
                      <a:gd name="T5" fmla="*/ 603 h 792"/>
                      <a:gd name="T6" fmla="*/ 383 w 400"/>
                      <a:gd name="T7" fmla="*/ 603 h 792"/>
                      <a:gd name="T8" fmla="*/ 327 w 400"/>
                      <a:gd name="T9" fmla="*/ 603 h 792"/>
                      <a:gd name="T10" fmla="*/ 350 w 400"/>
                      <a:gd name="T11" fmla="*/ 526 h 792"/>
                      <a:gd name="T12" fmla="*/ 311 w 400"/>
                      <a:gd name="T13" fmla="*/ 540 h 792"/>
                      <a:gd name="T14" fmla="*/ 245 w 400"/>
                      <a:gd name="T15" fmla="*/ 622 h 792"/>
                      <a:gd name="T16" fmla="*/ 240 w 400"/>
                      <a:gd name="T17" fmla="*/ 386 h 792"/>
                      <a:gd name="T18" fmla="*/ 267 w 400"/>
                      <a:gd name="T19" fmla="*/ 288 h 792"/>
                      <a:gd name="T20" fmla="*/ 333 w 400"/>
                      <a:gd name="T21" fmla="*/ 211 h 792"/>
                      <a:gd name="T22" fmla="*/ 284 w 400"/>
                      <a:gd name="T23" fmla="*/ 251 h 792"/>
                      <a:gd name="T24" fmla="*/ 311 w 400"/>
                      <a:gd name="T25" fmla="*/ 200 h 792"/>
                      <a:gd name="T26" fmla="*/ 273 w 400"/>
                      <a:gd name="T27" fmla="*/ 167 h 792"/>
                      <a:gd name="T28" fmla="*/ 290 w 400"/>
                      <a:gd name="T29" fmla="*/ 135 h 792"/>
                      <a:gd name="T30" fmla="*/ 273 w 400"/>
                      <a:gd name="T31" fmla="*/ 109 h 792"/>
                      <a:gd name="T32" fmla="*/ 245 w 400"/>
                      <a:gd name="T33" fmla="*/ 78 h 792"/>
                      <a:gd name="T34" fmla="*/ 87 w 400"/>
                      <a:gd name="T35" fmla="*/ 0 h 792"/>
                      <a:gd name="T36" fmla="*/ 213 w 400"/>
                      <a:gd name="T37" fmla="*/ 78 h 792"/>
                      <a:gd name="T38" fmla="*/ 224 w 400"/>
                      <a:gd name="T39" fmla="*/ 115 h 792"/>
                      <a:gd name="T40" fmla="*/ 180 w 400"/>
                      <a:gd name="T41" fmla="*/ 71 h 792"/>
                      <a:gd name="T42" fmla="*/ 137 w 400"/>
                      <a:gd name="T43" fmla="*/ 90 h 792"/>
                      <a:gd name="T44" fmla="*/ 158 w 400"/>
                      <a:gd name="T45" fmla="*/ 103 h 792"/>
                      <a:gd name="T46" fmla="*/ 218 w 400"/>
                      <a:gd name="T47" fmla="*/ 129 h 792"/>
                      <a:gd name="T48" fmla="*/ 218 w 400"/>
                      <a:gd name="T49" fmla="*/ 161 h 792"/>
                      <a:gd name="T50" fmla="*/ 180 w 400"/>
                      <a:gd name="T51" fmla="*/ 148 h 792"/>
                      <a:gd name="T52" fmla="*/ 120 w 400"/>
                      <a:gd name="T53" fmla="*/ 180 h 792"/>
                      <a:gd name="T54" fmla="*/ 174 w 400"/>
                      <a:gd name="T55" fmla="*/ 167 h 792"/>
                      <a:gd name="T56" fmla="*/ 224 w 400"/>
                      <a:gd name="T57" fmla="*/ 192 h 792"/>
                      <a:gd name="T58" fmla="*/ 207 w 400"/>
                      <a:gd name="T59" fmla="*/ 192 h 792"/>
                      <a:gd name="T60" fmla="*/ 168 w 400"/>
                      <a:gd name="T61" fmla="*/ 192 h 792"/>
                      <a:gd name="T62" fmla="*/ 168 w 400"/>
                      <a:gd name="T63" fmla="*/ 251 h 792"/>
                      <a:gd name="T64" fmla="*/ 125 w 400"/>
                      <a:gd name="T65" fmla="*/ 219 h 792"/>
                      <a:gd name="T66" fmla="*/ 108 w 400"/>
                      <a:gd name="T67" fmla="*/ 142 h 792"/>
                      <a:gd name="T68" fmla="*/ 120 w 400"/>
                      <a:gd name="T69" fmla="*/ 103 h 792"/>
                      <a:gd name="T70" fmla="*/ 87 w 400"/>
                      <a:gd name="T71" fmla="*/ 109 h 792"/>
                      <a:gd name="T72" fmla="*/ 87 w 400"/>
                      <a:gd name="T73" fmla="*/ 161 h 792"/>
                      <a:gd name="T74" fmla="*/ 38 w 400"/>
                      <a:gd name="T75" fmla="*/ 154 h 792"/>
                      <a:gd name="T76" fmla="*/ 87 w 400"/>
                      <a:gd name="T77" fmla="*/ 219 h 792"/>
                      <a:gd name="T78" fmla="*/ 60 w 400"/>
                      <a:gd name="T79" fmla="*/ 257 h 792"/>
                      <a:gd name="T80" fmla="*/ 131 w 400"/>
                      <a:gd name="T81" fmla="*/ 257 h 792"/>
                      <a:gd name="T82" fmla="*/ 71 w 400"/>
                      <a:gd name="T83" fmla="*/ 282 h 792"/>
                      <a:gd name="T84" fmla="*/ 131 w 400"/>
                      <a:gd name="T85" fmla="*/ 282 h 792"/>
                      <a:gd name="T86" fmla="*/ 180 w 400"/>
                      <a:gd name="T87" fmla="*/ 309 h 792"/>
                      <a:gd name="T88" fmla="*/ 224 w 400"/>
                      <a:gd name="T89" fmla="*/ 271 h 792"/>
                      <a:gd name="T90" fmla="*/ 207 w 400"/>
                      <a:gd name="T91" fmla="*/ 315 h 792"/>
                      <a:gd name="T92" fmla="*/ 153 w 400"/>
                      <a:gd name="T93" fmla="*/ 296 h 792"/>
                      <a:gd name="T94" fmla="*/ 202 w 400"/>
                      <a:gd name="T95" fmla="*/ 405 h 792"/>
                      <a:gd name="T96" fmla="*/ 191 w 400"/>
                      <a:gd name="T97" fmla="*/ 444 h 792"/>
                      <a:gd name="T98" fmla="*/ 133 w 400"/>
                      <a:gd name="T99" fmla="*/ 690 h 79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400" h="792">
                        <a:moveTo>
                          <a:pt x="137" y="791"/>
                        </a:moveTo>
                        <a:lnTo>
                          <a:pt x="180" y="785"/>
                        </a:lnTo>
                        <a:lnTo>
                          <a:pt x="261" y="726"/>
                        </a:lnTo>
                        <a:lnTo>
                          <a:pt x="294" y="726"/>
                        </a:lnTo>
                        <a:lnTo>
                          <a:pt x="234" y="707"/>
                        </a:lnTo>
                        <a:lnTo>
                          <a:pt x="180" y="785"/>
                        </a:lnTo>
                        <a:lnTo>
                          <a:pt x="185" y="688"/>
                        </a:lnTo>
                        <a:lnTo>
                          <a:pt x="180" y="636"/>
                        </a:lnTo>
                        <a:lnTo>
                          <a:pt x="399" y="603"/>
                        </a:lnTo>
                        <a:lnTo>
                          <a:pt x="393" y="578"/>
                        </a:lnTo>
                        <a:lnTo>
                          <a:pt x="387" y="591"/>
                        </a:lnTo>
                        <a:lnTo>
                          <a:pt x="383" y="603"/>
                        </a:lnTo>
                        <a:lnTo>
                          <a:pt x="366" y="597"/>
                        </a:lnTo>
                        <a:lnTo>
                          <a:pt x="338" y="611"/>
                        </a:lnTo>
                        <a:lnTo>
                          <a:pt x="327" y="603"/>
                        </a:lnTo>
                        <a:lnTo>
                          <a:pt x="344" y="578"/>
                        </a:lnTo>
                        <a:lnTo>
                          <a:pt x="333" y="553"/>
                        </a:lnTo>
                        <a:lnTo>
                          <a:pt x="350" y="526"/>
                        </a:lnTo>
                        <a:lnTo>
                          <a:pt x="338" y="520"/>
                        </a:lnTo>
                        <a:lnTo>
                          <a:pt x="327" y="540"/>
                        </a:lnTo>
                        <a:lnTo>
                          <a:pt x="311" y="540"/>
                        </a:lnTo>
                        <a:lnTo>
                          <a:pt x="321" y="572"/>
                        </a:lnTo>
                        <a:lnTo>
                          <a:pt x="311" y="597"/>
                        </a:lnTo>
                        <a:lnTo>
                          <a:pt x="245" y="622"/>
                        </a:lnTo>
                        <a:lnTo>
                          <a:pt x="224" y="603"/>
                        </a:lnTo>
                        <a:lnTo>
                          <a:pt x="185" y="622"/>
                        </a:lnTo>
                        <a:lnTo>
                          <a:pt x="240" y="386"/>
                        </a:lnTo>
                        <a:lnTo>
                          <a:pt x="251" y="347"/>
                        </a:lnTo>
                        <a:lnTo>
                          <a:pt x="261" y="296"/>
                        </a:lnTo>
                        <a:lnTo>
                          <a:pt x="267" y="288"/>
                        </a:lnTo>
                        <a:lnTo>
                          <a:pt x="387" y="251"/>
                        </a:lnTo>
                        <a:lnTo>
                          <a:pt x="338" y="238"/>
                        </a:lnTo>
                        <a:lnTo>
                          <a:pt x="333" y="211"/>
                        </a:lnTo>
                        <a:lnTo>
                          <a:pt x="305" y="211"/>
                        </a:lnTo>
                        <a:lnTo>
                          <a:pt x="311" y="238"/>
                        </a:lnTo>
                        <a:lnTo>
                          <a:pt x="284" y="251"/>
                        </a:lnTo>
                        <a:lnTo>
                          <a:pt x="278" y="225"/>
                        </a:lnTo>
                        <a:lnTo>
                          <a:pt x="294" y="219"/>
                        </a:lnTo>
                        <a:lnTo>
                          <a:pt x="311" y="200"/>
                        </a:lnTo>
                        <a:lnTo>
                          <a:pt x="294" y="200"/>
                        </a:lnTo>
                        <a:lnTo>
                          <a:pt x="278" y="200"/>
                        </a:lnTo>
                        <a:lnTo>
                          <a:pt x="273" y="167"/>
                        </a:lnTo>
                        <a:lnTo>
                          <a:pt x="284" y="161"/>
                        </a:lnTo>
                        <a:lnTo>
                          <a:pt x="294" y="148"/>
                        </a:lnTo>
                        <a:lnTo>
                          <a:pt x="290" y="135"/>
                        </a:lnTo>
                        <a:lnTo>
                          <a:pt x="284" y="142"/>
                        </a:lnTo>
                        <a:lnTo>
                          <a:pt x="267" y="129"/>
                        </a:lnTo>
                        <a:lnTo>
                          <a:pt x="273" y="109"/>
                        </a:lnTo>
                        <a:lnTo>
                          <a:pt x="284" y="90"/>
                        </a:lnTo>
                        <a:lnTo>
                          <a:pt x="273" y="64"/>
                        </a:lnTo>
                        <a:lnTo>
                          <a:pt x="245" y="78"/>
                        </a:lnTo>
                        <a:lnTo>
                          <a:pt x="218" y="33"/>
                        </a:lnTo>
                        <a:lnTo>
                          <a:pt x="114" y="13"/>
                        </a:lnTo>
                        <a:lnTo>
                          <a:pt x="87" y="0"/>
                        </a:lnTo>
                        <a:lnTo>
                          <a:pt x="164" y="58"/>
                        </a:lnTo>
                        <a:lnTo>
                          <a:pt x="191" y="58"/>
                        </a:lnTo>
                        <a:lnTo>
                          <a:pt x="213" y="78"/>
                        </a:lnTo>
                        <a:lnTo>
                          <a:pt x="228" y="90"/>
                        </a:lnTo>
                        <a:lnTo>
                          <a:pt x="228" y="115"/>
                        </a:lnTo>
                        <a:lnTo>
                          <a:pt x="224" y="115"/>
                        </a:lnTo>
                        <a:lnTo>
                          <a:pt x="218" y="96"/>
                        </a:lnTo>
                        <a:lnTo>
                          <a:pt x="191" y="90"/>
                        </a:lnTo>
                        <a:lnTo>
                          <a:pt x="180" y="71"/>
                        </a:lnTo>
                        <a:lnTo>
                          <a:pt x="164" y="78"/>
                        </a:lnTo>
                        <a:lnTo>
                          <a:pt x="153" y="96"/>
                        </a:lnTo>
                        <a:lnTo>
                          <a:pt x="137" y="90"/>
                        </a:lnTo>
                        <a:lnTo>
                          <a:pt x="141" y="115"/>
                        </a:lnTo>
                        <a:lnTo>
                          <a:pt x="153" y="115"/>
                        </a:lnTo>
                        <a:lnTo>
                          <a:pt x="158" y="103"/>
                        </a:lnTo>
                        <a:lnTo>
                          <a:pt x="174" y="115"/>
                        </a:lnTo>
                        <a:lnTo>
                          <a:pt x="185" y="135"/>
                        </a:lnTo>
                        <a:lnTo>
                          <a:pt x="218" y="129"/>
                        </a:lnTo>
                        <a:lnTo>
                          <a:pt x="240" y="135"/>
                        </a:lnTo>
                        <a:lnTo>
                          <a:pt x="245" y="167"/>
                        </a:lnTo>
                        <a:lnTo>
                          <a:pt x="218" y="161"/>
                        </a:lnTo>
                        <a:lnTo>
                          <a:pt x="218" y="142"/>
                        </a:lnTo>
                        <a:lnTo>
                          <a:pt x="202" y="148"/>
                        </a:lnTo>
                        <a:lnTo>
                          <a:pt x="180" y="148"/>
                        </a:lnTo>
                        <a:lnTo>
                          <a:pt x="153" y="154"/>
                        </a:lnTo>
                        <a:lnTo>
                          <a:pt x="125" y="142"/>
                        </a:lnTo>
                        <a:lnTo>
                          <a:pt x="120" y="180"/>
                        </a:lnTo>
                        <a:lnTo>
                          <a:pt x="141" y="173"/>
                        </a:lnTo>
                        <a:lnTo>
                          <a:pt x="158" y="161"/>
                        </a:lnTo>
                        <a:lnTo>
                          <a:pt x="174" y="167"/>
                        </a:lnTo>
                        <a:lnTo>
                          <a:pt x="191" y="180"/>
                        </a:lnTo>
                        <a:lnTo>
                          <a:pt x="207" y="186"/>
                        </a:lnTo>
                        <a:lnTo>
                          <a:pt x="224" y="192"/>
                        </a:lnTo>
                        <a:lnTo>
                          <a:pt x="240" y="180"/>
                        </a:lnTo>
                        <a:lnTo>
                          <a:pt x="234" y="232"/>
                        </a:lnTo>
                        <a:lnTo>
                          <a:pt x="207" y="192"/>
                        </a:lnTo>
                        <a:lnTo>
                          <a:pt x="164" y="173"/>
                        </a:lnTo>
                        <a:lnTo>
                          <a:pt x="164" y="200"/>
                        </a:lnTo>
                        <a:lnTo>
                          <a:pt x="168" y="192"/>
                        </a:lnTo>
                        <a:lnTo>
                          <a:pt x="180" y="225"/>
                        </a:lnTo>
                        <a:lnTo>
                          <a:pt x="191" y="244"/>
                        </a:lnTo>
                        <a:lnTo>
                          <a:pt x="168" y="251"/>
                        </a:lnTo>
                        <a:lnTo>
                          <a:pt x="158" y="251"/>
                        </a:lnTo>
                        <a:lnTo>
                          <a:pt x="137" y="238"/>
                        </a:lnTo>
                        <a:lnTo>
                          <a:pt x="125" y="219"/>
                        </a:lnTo>
                        <a:lnTo>
                          <a:pt x="125" y="180"/>
                        </a:lnTo>
                        <a:lnTo>
                          <a:pt x="104" y="161"/>
                        </a:lnTo>
                        <a:lnTo>
                          <a:pt x="108" y="142"/>
                        </a:lnTo>
                        <a:lnTo>
                          <a:pt x="125" y="121"/>
                        </a:lnTo>
                        <a:lnTo>
                          <a:pt x="137" y="109"/>
                        </a:lnTo>
                        <a:lnTo>
                          <a:pt x="120" y="103"/>
                        </a:lnTo>
                        <a:lnTo>
                          <a:pt x="98" y="103"/>
                        </a:lnTo>
                        <a:lnTo>
                          <a:pt x="65" y="58"/>
                        </a:lnTo>
                        <a:lnTo>
                          <a:pt x="87" y="109"/>
                        </a:lnTo>
                        <a:lnTo>
                          <a:pt x="81" y="142"/>
                        </a:lnTo>
                        <a:lnTo>
                          <a:pt x="60" y="129"/>
                        </a:lnTo>
                        <a:lnTo>
                          <a:pt x="87" y="161"/>
                        </a:lnTo>
                        <a:lnTo>
                          <a:pt x="87" y="186"/>
                        </a:lnTo>
                        <a:lnTo>
                          <a:pt x="60" y="173"/>
                        </a:lnTo>
                        <a:lnTo>
                          <a:pt x="38" y="154"/>
                        </a:lnTo>
                        <a:lnTo>
                          <a:pt x="0" y="167"/>
                        </a:lnTo>
                        <a:lnTo>
                          <a:pt x="81" y="200"/>
                        </a:lnTo>
                        <a:lnTo>
                          <a:pt x="87" y="219"/>
                        </a:lnTo>
                        <a:lnTo>
                          <a:pt x="60" y="238"/>
                        </a:lnTo>
                        <a:lnTo>
                          <a:pt x="15" y="225"/>
                        </a:lnTo>
                        <a:lnTo>
                          <a:pt x="60" y="257"/>
                        </a:lnTo>
                        <a:lnTo>
                          <a:pt x="87" y="257"/>
                        </a:lnTo>
                        <a:lnTo>
                          <a:pt x="104" y="244"/>
                        </a:lnTo>
                        <a:lnTo>
                          <a:pt x="131" y="257"/>
                        </a:lnTo>
                        <a:lnTo>
                          <a:pt x="108" y="276"/>
                        </a:lnTo>
                        <a:lnTo>
                          <a:pt x="77" y="271"/>
                        </a:lnTo>
                        <a:lnTo>
                          <a:pt x="71" y="282"/>
                        </a:lnTo>
                        <a:lnTo>
                          <a:pt x="98" y="282"/>
                        </a:lnTo>
                        <a:lnTo>
                          <a:pt x="114" y="302"/>
                        </a:lnTo>
                        <a:lnTo>
                          <a:pt x="131" y="282"/>
                        </a:lnTo>
                        <a:lnTo>
                          <a:pt x="147" y="282"/>
                        </a:lnTo>
                        <a:lnTo>
                          <a:pt x="153" y="302"/>
                        </a:lnTo>
                        <a:lnTo>
                          <a:pt x="180" y="309"/>
                        </a:lnTo>
                        <a:lnTo>
                          <a:pt x="180" y="271"/>
                        </a:lnTo>
                        <a:lnTo>
                          <a:pt x="202" y="263"/>
                        </a:lnTo>
                        <a:lnTo>
                          <a:pt x="224" y="271"/>
                        </a:lnTo>
                        <a:lnTo>
                          <a:pt x="224" y="282"/>
                        </a:lnTo>
                        <a:lnTo>
                          <a:pt x="207" y="302"/>
                        </a:lnTo>
                        <a:lnTo>
                          <a:pt x="207" y="315"/>
                        </a:lnTo>
                        <a:lnTo>
                          <a:pt x="174" y="276"/>
                        </a:lnTo>
                        <a:lnTo>
                          <a:pt x="147" y="282"/>
                        </a:lnTo>
                        <a:lnTo>
                          <a:pt x="153" y="296"/>
                        </a:lnTo>
                        <a:lnTo>
                          <a:pt x="174" y="296"/>
                        </a:lnTo>
                        <a:lnTo>
                          <a:pt x="202" y="327"/>
                        </a:lnTo>
                        <a:lnTo>
                          <a:pt x="202" y="405"/>
                        </a:lnTo>
                        <a:lnTo>
                          <a:pt x="191" y="411"/>
                        </a:lnTo>
                        <a:lnTo>
                          <a:pt x="185" y="424"/>
                        </a:lnTo>
                        <a:lnTo>
                          <a:pt x="191" y="444"/>
                        </a:lnTo>
                        <a:lnTo>
                          <a:pt x="185" y="534"/>
                        </a:lnTo>
                        <a:lnTo>
                          <a:pt x="174" y="540"/>
                        </a:lnTo>
                        <a:lnTo>
                          <a:pt x="133" y="690"/>
                        </a:lnTo>
                        <a:lnTo>
                          <a:pt x="108" y="668"/>
                        </a:lnTo>
                        <a:lnTo>
                          <a:pt x="137" y="79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" name="Freeform 8"/>
                  <p:cNvSpPr>
                    <a:spLocks/>
                  </p:cNvSpPr>
                  <p:nvPr/>
                </p:nvSpPr>
                <p:spPr bwMode="auto">
                  <a:xfrm>
                    <a:off x="4013" y="2041"/>
                    <a:ext cx="1216" cy="1049"/>
                  </a:xfrm>
                  <a:custGeom>
                    <a:avLst/>
                    <a:gdLst>
                      <a:gd name="T0" fmla="*/ 100 w 1216"/>
                      <a:gd name="T1" fmla="*/ 861 h 1049"/>
                      <a:gd name="T2" fmla="*/ 38 w 1216"/>
                      <a:gd name="T3" fmla="*/ 753 h 1049"/>
                      <a:gd name="T4" fmla="*/ 100 w 1216"/>
                      <a:gd name="T5" fmla="*/ 771 h 1049"/>
                      <a:gd name="T6" fmla="*/ 283 w 1216"/>
                      <a:gd name="T7" fmla="*/ 688 h 1049"/>
                      <a:gd name="T8" fmla="*/ 273 w 1216"/>
                      <a:gd name="T9" fmla="*/ 565 h 1049"/>
                      <a:gd name="T10" fmla="*/ 361 w 1216"/>
                      <a:gd name="T11" fmla="*/ 515 h 1049"/>
                      <a:gd name="T12" fmla="*/ 523 w 1216"/>
                      <a:gd name="T13" fmla="*/ 244 h 1049"/>
                      <a:gd name="T14" fmla="*/ 574 w 1216"/>
                      <a:gd name="T15" fmla="*/ 219 h 1049"/>
                      <a:gd name="T16" fmla="*/ 713 w 1216"/>
                      <a:gd name="T17" fmla="*/ 160 h 1049"/>
                      <a:gd name="T18" fmla="*/ 724 w 1216"/>
                      <a:gd name="T19" fmla="*/ 83 h 1049"/>
                      <a:gd name="T20" fmla="*/ 719 w 1216"/>
                      <a:gd name="T21" fmla="*/ 44 h 1049"/>
                      <a:gd name="T22" fmla="*/ 707 w 1216"/>
                      <a:gd name="T23" fmla="*/ 110 h 1049"/>
                      <a:gd name="T24" fmla="*/ 730 w 1216"/>
                      <a:gd name="T25" fmla="*/ 141 h 1049"/>
                      <a:gd name="T26" fmla="*/ 747 w 1216"/>
                      <a:gd name="T27" fmla="*/ 198 h 1049"/>
                      <a:gd name="T28" fmla="*/ 785 w 1216"/>
                      <a:gd name="T29" fmla="*/ 192 h 1049"/>
                      <a:gd name="T30" fmla="*/ 580 w 1216"/>
                      <a:gd name="T31" fmla="*/ 238 h 1049"/>
                      <a:gd name="T32" fmla="*/ 612 w 1216"/>
                      <a:gd name="T33" fmla="*/ 238 h 1049"/>
                      <a:gd name="T34" fmla="*/ 696 w 1216"/>
                      <a:gd name="T35" fmla="*/ 250 h 1049"/>
                      <a:gd name="T36" fmla="*/ 719 w 1216"/>
                      <a:gd name="T37" fmla="*/ 244 h 1049"/>
                      <a:gd name="T38" fmla="*/ 842 w 1216"/>
                      <a:gd name="T39" fmla="*/ 192 h 1049"/>
                      <a:gd name="T40" fmla="*/ 891 w 1216"/>
                      <a:gd name="T41" fmla="*/ 173 h 1049"/>
                      <a:gd name="T42" fmla="*/ 953 w 1216"/>
                      <a:gd name="T43" fmla="*/ 231 h 1049"/>
                      <a:gd name="T44" fmla="*/ 1154 w 1216"/>
                      <a:gd name="T45" fmla="*/ 187 h 1049"/>
                      <a:gd name="T46" fmla="*/ 981 w 1216"/>
                      <a:gd name="T47" fmla="*/ 244 h 1049"/>
                      <a:gd name="T48" fmla="*/ 914 w 1216"/>
                      <a:gd name="T49" fmla="*/ 269 h 1049"/>
                      <a:gd name="T50" fmla="*/ 897 w 1216"/>
                      <a:gd name="T51" fmla="*/ 231 h 1049"/>
                      <a:gd name="T52" fmla="*/ 825 w 1216"/>
                      <a:gd name="T53" fmla="*/ 231 h 1049"/>
                      <a:gd name="T54" fmla="*/ 707 w 1216"/>
                      <a:gd name="T55" fmla="*/ 269 h 1049"/>
                      <a:gd name="T56" fmla="*/ 686 w 1216"/>
                      <a:gd name="T57" fmla="*/ 269 h 1049"/>
                      <a:gd name="T58" fmla="*/ 696 w 1216"/>
                      <a:gd name="T59" fmla="*/ 315 h 1049"/>
                      <a:gd name="T60" fmla="*/ 669 w 1216"/>
                      <a:gd name="T61" fmla="*/ 340 h 1049"/>
                      <a:gd name="T62" fmla="*/ 608 w 1216"/>
                      <a:gd name="T63" fmla="*/ 308 h 1049"/>
                      <a:gd name="T64" fmla="*/ 580 w 1216"/>
                      <a:gd name="T65" fmla="*/ 373 h 1049"/>
                      <a:gd name="T66" fmla="*/ 519 w 1216"/>
                      <a:gd name="T67" fmla="*/ 366 h 1049"/>
                      <a:gd name="T68" fmla="*/ 574 w 1216"/>
                      <a:gd name="T69" fmla="*/ 373 h 1049"/>
                      <a:gd name="T70" fmla="*/ 686 w 1216"/>
                      <a:gd name="T71" fmla="*/ 340 h 1049"/>
                      <a:gd name="T72" fmla="*/ 768 w 1216"/>
                      <a:gd name="T73" fmla="*/ 348 h 1049"/>
                      <a:gd name="T74" fmla="*/ 857 w 1216"/>
                      <a:gd name="T75" fmla="*/ 289 h 1049"/>
                      <a:gd name="T76" fmla="*/ 880 w 1216"/>
                      <a:gd name="T77" fmla="*/ 283 h 1049"/>
                      <a:gd name="T78" fmla="*/ 1031 w 1216"/>
                      <a:gd name="T79" fmla="*/ 219 h 1049"/>
                      <a:gd name="T80" fmla="*/ 1142 w 1216"/>
                      <a:gd name="T81" fmla="*/ 187 h 1049"/>
                      <a:gd name="T82" fmla="*/ 1008 w 1216"/>
                      <a:gd name="T83" fmla="*/ 263 h 1049"/>
                      <a:gd name="T84" fmla="*/ 924 w 1216"/>
                      <a:gd name="T85" fmla="*/ 321 h 1049"/>
                      <a:gd name="T86" fmla="*/ 669 w 1216"/>
                      <a:gd name="T87" fmla="*/ 417 h 1049"/>
                      <a:gd name="T88" fmla="*/ 429 w 1216"/>
                      <a:gd name="T89" fmla="*/ 586 h 1049"/>
                      <a:gd name="T90" fmla="*/ 456 w 1216"/>
                      <a:gd name="T91" fmla="*/ 611 h 1049"/>
                      <a:gd name="T92" fmla="*/ 401 w 1216"/>
                      <a:gd name="T93" fmla="*/ 656 h 1049"/>
                      <a:gd name="T94" fmla="*/ 345 w 1216"/>
                      <a:gd name="T95" fmla="*/ 688 h 1049"/>
                      <a:gd name="T96" fmla="*/ 456 w 1216"/>
                      <a:gd name="T97" fmla="*/ 700 h 1049"/>
                      <a:gd name="T98" fmla="*/ 429 w 1216"/>
                      <a:gd name="T99" fmla="*/ 721 h 1049"/>
                      <a:gd name="T100" fmla="*/ 323 w 1216"/>
                      <a:gd name="T101" fmla="*/ 721 h 1049"/>
                      <a:gd name="T102" fmla="*/ 78 w 1216"/>
                      <a:gd name="T103" fmla="*/ 1004 h 1049"/>
                      <a:gd name="T104" fmla="*/ 345 w 1216"/>
                      <a:gd name="T105" fmla="*/ 1010 h 1049"/>
                      <a:gd name="T106" fmla="*/ 351 w 1216"/>
                      <a:gd name="T107" fmla="*/ 1042 h 1049"/>
                      <a:gd name="T108" fmla="*/ 200 w 1216"/>
                      <a:gd name="T109" fmla="*/ 1035 h 1049"/>
                      <a:gd name="T110" fmla="*/ 0 w 1216"/>
                      <a:gd name="T111" fmla="*/ 927 h 104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216" h="1049">
                        <a:moveTo>
                          <a:pt x="0" y="927"/>
                        </a:moveTo>
                        <a:lnTo>
                          <a:pt x="84" y="900"/>
                        </a:lnTo>
                        <a:lnTo>
                          <a:pt x="100" y="861"/>
                        </a:lnTo>
                        <a:lnTo>
                          <a:pt x="167" y="823"/>
                        </a:lnTo>
                        <a:lnTo>
                          <a:pt x="22" y="790"/>
                        </a:lnTo>
                        <a:lnTo>
                          <a:pt x="38" y="753"/>
                        </a:lnTo>
                        <a:lnTo>
                          <a:pt x="78" y="785"/>
                        </a:lnTo>
                        <a:lnTo>
                          <a:pt x="144" y="740"/>
                        </a:lnTo>
                        <a:lnTo>
                          <a:pt x="100" y="771"/>
                        </a:lnTo>
                        <a:lnTo>
                          <a:pt x="116" y="790"/>
                        </a:lnTo>
                        <a:lnTo>
                          <a:pt x="161" y="796"/>
                        </a:lnTo>
                        <a:lnTo>
                          <a:pt x="283" y="688"/>
                        </a:lnTo>
                        <a:lnTo>
                          <a:pt x="256" y="662"/>
                        </a:lnTo>
                        <a:lnTo>
                          <a:pt x="234" y="592"/>
                        </a:lnTo>
                        <a:lnTo>
                          <a:pt x="273" y="565"/>
                        </a:lnTo>
                        <a:lnTo>
                          <a:pt x="301" y="629"/>
                        </a:lnTo>
                        <a:lnTo>
                          <a:pt x="317" y="617"/>
                        </a:lnTo>
                        <a:lnTo>
                          <a:pt x="361" y="515"/>
                        </a:lnTo>
                        <a:lnTo>
                          <a:pt x="496" y="398"/>
                        </a:lnTo>
                        <a:lnTo>
                          <a:pt x="490" y="321"/>
                        </a:lnTo>
                        <a:lnTo>
                          <a:pt x="523" y="244"/>
                        </a:lnTo>
                        <a:lnTo>
                          <a:pt x="519" y="212"/>
                        </a:lnTo>
                        <a:lnTo>
                          <a:pt x="546" y="225"/>
                        </a:lnTo>
                        <a:lnTo>
                          <a:pt x="574" y="219"/>
                        </a:lnTo>
                        <a:lnTo>
                          <a:pt x="686" y="187"/>
                        </a:lnTo>
                        <a:lnTo>
                          <a:pt x="724" y="179"/>
                        </a:lnTo>
                        <a:lnTo>
                          <a:pt x="713" y="160"/>
                        </a:lnTo>
                        <a:lnTo>
                          <a:pt x="690" y="141"/>
                        </a:lnTo>
                        <a:lnTo>
                          <a:pt x="702" y="102"/>
                        </a:lnTo>
                        <a:lnTo>
                          <a:pt x="724" y="83"/>
                        </a:lnTo>
                        <a:lnTo>
                          <a:pt x="707" y="52"/>
                        </a:lnTo>
                        <a:lnTo>
                          <a:pt x="730" y="0"/>
                        </a:lnTo>
                        <a:lnTo>
                          <a:pt x="719" y="44"/>
                        </a:lnTo>
                        <a:lnTo>
                          <a:pt x="741" y="71"/>
                        </a:lnTo>
                        <a:lnTo>
                          <a:pt x="730" y="102"/>
                        </a:lnTo>
                        <a:lnTo>
                          <a:pt x="707" y="110"/>
                        </a:lnTo>
                        <a:lnTo>
                          <a:pt x="707" y="135"/>
                        </a:lnTo>
                        <a:lnTo>
                          <a:pt x="719" y="148"/>
                        </a:lnTo>
                        <a:lnTo>
                          <a:pt x="730" y="141"/>
                        </a:lnTo>
                        <a:lnTo>
                          <a:pt x="730" y="154"/>
                        </a:lnTo>
                        <a:lnTo>
                          <a:pt x="730" y="187"/>
                        </a:lnTo>
                        <a:lnTo>
                          <a:pt x="747" y="198"/>
                        </a:lnTo>
                        <a:lnTo>
                          <a:pt x="774" y="187"/>
                        </a:lnTo>
                        <a:lnTo>
                          <a:pt x="819" y="135"/>
                        </a:lnTo>
                        <a:lnTo>
                          <a:pt x="785" y="192"/>
                        </a:lnTo>
                        <a:lnTo>
                          <a:pt x="768" y="212"/>
                        </a:lnTo>
                        <a:lnTo>
                          <a:pt x="702" y="212"/>
                        </a:lnTo>
                        <a:lnTo>
                          <a:pt x="580" y="238"/>
                        </a:lnTo>
                        <a:lnTo>
                          <a:pt x="568" y="269"/>
                        </a:lnTo>
                        <a:lnTo>
                          <a:pt x="618" y="269"/>
                        </a:lnTo>
                        <a:lnTo>
                          <a:pt x="612" y="238"/>
                        </a:lnTo>
                        <a:lnTo>
                          <a:pt x="629" y="238"/>
                        </a:lnTo>
                        <a:lnTo>
                          <a:pt x="640" y="258"/>
                        </a:lnTo>
                        <a:lnTo>
                          <a:pt x="696" y="250"/>
                        </a:lnTo>
                        <a:lnTo>
                          <a:pt x="686" y="219"/>
                        </a:lnTo>
                        <a:lnTo>
                          <a:pt x="707" y="225"/>
                        </a:lnTo>
                        <a:lnTo>
                          <a:pt x="719" y="244"/>
                        </a:lnTo>
                        <a:lnTo>
                          <a:pt x="796" y="225"/>
                        </a:lnTo>
                        <a:lnTo>
                          <a:pt x="803" y="198"/>
                        </a:lnTo>
                        <a:lnTo>
                          <a:pt x="842" y="192"/>
                        </a:lnTo>
                        <a:lnTo>
                          <a:pt x="842" y="219"/>
                        </a:lnTo>
                        <a:lnTo>
                          <a:pt x="869" y="212"/>
                        </a:lnTo>
                        <a:lnTo>
                          <a:pt x="891" y="173"/>
                        </a:lnTo>
                        <a:lnTo>
                          <a:pt x="908" y="198"/>
                        </a:lnTo>
                        <a:lnTo>
                          <a:pt x="936" y="206"/>
                        </a:lnTo>
                        <a:lnTo>
                          <a:pt x="953" y="231"/>
                        </a:lnTo>
                        <a:lnTo>
                          <a:pt x="981" y="225"/>
                        </a:lnTo>
                        <a:lnTo>
                          <a:pt x="1002" y="238"/>
                        </a:lnTo>
                        <a:lnTo>
                          <a:pt x="1154" y="187"/>
                        </a:lnTo>
                        <a:lnTo>
                          <a:pt x="1109" y="219"/>
                        </a:lnTo>
                        <a:lnTo>
                          <a:pt x="1036" y="238"/>
                        </a:lnTo>
                        <a:lnTo>
                          <a:pt x="981" y="244"/>
                        </a:lnTo>
                        <a:lnTo>
                          <a:pt x="941" y="244"/>
                        </a:lnTo>
                        <a:lnTo>
                          <a:pt x="908" y="244"/>
                        </a:lnTo>
                        <a:lnTo>
                          <a:pt x="914" y="269"/>
                        </a:lnTo>
                        <a:lnTo>
                          <a:pt x="920" y="283"/>
                        </a:lnTo>
                        <a:lnTo>
                          <a:pt x="891" y="289"/>
                        </a:lnTo>
                        <a:lnTo>
                          <a:pt x="897" y="231"/>
                        </a:lnTo>
                        <a:lnTo>
                          <a:pt x="863" y="225"/>
                        </a:lnTo>
                        <a:lnTo>
                          <a:pt x="857" y="250"/>
                        </a:lnTo>
                        <a:lnTo>
                          <a:pt x="825" y="231"/>
                        </a:lnTo>
                        <a:lnTo>
                          <a:pt x="808" y="269"/>
                        </a:lnTo>
                        <a:lnTo>
                          <a:pt x="785" y="258"/>
                        </a:lnTo>
                        <a:lnTo>
                          <a:pt x="707" y="269"/>
                        </a:lnTo>
                        <a:lnTo>
                          <a:pt x="730" y="277"/>
                        </a:lnTo>
                        <a:lnTo>
                          <a:pt x="702" y="289"/>
                        </a:lnTo>
                        <a:lnTo>
                          <a:pt x="686" y="269"/>
                        </a:lnTo>
                        <a:lnTo>
                          <a:pt x="652" y="289"/>
                        </a:lnTo>
                        <a:lnTo>
                          <a:pt x="696" y="296"/>
                        </a:lnTo>
                        <a:lnTo>
                          <a:pt x="696" y="315"/>
                        </a:lnTo>
                        <a:lnTo>
                          <a:pt x="663" y="302"/>
                        </a:lnTo>
                        <a:lnTo>
                          <a:pt x="640" y="315"/>
                        </a:lnTo>
                        <a:lnTo>
                          <a:pt x="669" y="340"/>
                        </a:lnTo>
                        <a:lnTo>
                          <a:pt x="635" y="354"/>
                        </a:lnTo>
                        <a:lnTo>
                          <a:pt x="629" y="327"/>
                        </a:lnTo>
                        <a:lnTo>
                          <a:pt x="608" y="308"/>
                        </a:lnTo>
                        <a:lnTo>
                          <a:pt x="591" y="354"/>
                        </a:lnTo>
                        <a:lnTo>
                          <a:pt x="601" y="360"/>
                        </a:lnTo>
                        <a:lnTo>
                          <a:pt x="580" y="373"/>
                        </a:lnTo>
                        <a:lnTo>
                          <a:pt x="583" y="311"/>
                        </a:lnTo>
                        <a:lnTo>
                          <a:pt x="527" y="298"/>
                        </a:lnTo>
                        <a:lnTo>
                          <a:pt x="519" y="366"/>
                        </a:lnTo>
                        <a:lnTo>
                          <a:pt x="529" y="398"/>
                        </a:lnTo>
                        <a:lnTo>
                          <a:pt x="546" y="366"/>
                        </a:lnTo>
                        <a:lnTo>
                          <a:pt x="574" y="373"/>
                        </a:lnTo>
                        <a:lnTo>
                          <a:pt x="591" y="386"/>
                        </a:lnTo>
                        <a:lnTo>
                          <a:pt x="652" y="327"/>
                        </a:lnTo>
                        <a:lnTo>
                          <a:pt x="686" y="340"/>
                        </a:lnTo>
                        <a:lnTo>
                          <a:pt x="719" y="327"/>
                        </a:lnTo>
                        <a:lnTo>
                          <a:pt x="785" y="321"/>
                        </a:lnTo>
                        <a:lnTo>
                          <a:pt x="768" y="348"/>
                        </a:lnTo>
                        <a:lnTo>
                          <a:pt x="830" y="340"/>
                        </a:lnTo>
                        <a:lnTo>
                          <a:pt x="836" y="296"/>
                        </a:lnTo>
                        <a:lnTo>
                          <a:pt x="857" y="289"/>
                        </a:lnTo>
                        <a:lnTo>
                          <a:pt x="852" y="315"/>
                        </a:lnTo>
                        <a:lnTo>
                          <a:pt x="886" y="302"/>
                        </a:lnTo>
                        <a:lnTo>
                          <a:pt x="880" y="283"/>
                        </a:lnTo>
                        <a:lnTo>
                          <a:pt x="903" y="296"/>
                        </a:lnTo>
                        <a:lnTo>
                          <a:pt x="970" y="263"/>
                        </a:lnTo>
                        <a:lnTo>
                          <a:pt x="1031" y="219"/>
                        </a:lnTo>
                        <a:lnTo>
                          <a:pt x="1053" y="231"/>
                        </a:lnTo>
                        <a:lnTo>
                          <a:pt x="1070" y="206"/>
                        </a:lnTo>
                        <a:lnTo>
                          <a:pt x="1142" y="187"/>
                        </a:lnTo>
                        <a:lnTo>
                          <a:pt x="1215" y="160"/>
                        </a:lnTo>
                        <a:lnTo>
                          <a:pt x="1025" y="238"/>
                        </a:lnTo>
                        <a:lnTo>
                          <a:pt x="1008" y="263"/>
                        </a:lnTo>
                        <a:lnTo>
                          <a:pt x="1031" y="277"/>
                        </a:lnTo>
                        <a:lnTo>
                          <a:pt x="975" y="283"/>
                        </a:lnTo>
                        <a:lnTo>
                          <a:pt x="924" y="321"/>
                        </a:lnTo>
                        <a:lnTo>
                          <a:pt x="836" y="360"/>
                        </a:lnTo>
                        <a:lnTo>
                          <a:pt x="758" y="392"/>
                        </a:lnTo>
                        <a:lnTo>
                          <a:pt x="669" y="417"/>
                        </a:lnTo>
                        <a:lnTo>
                          <a:pt x="580" y="437"/>
                        </a:lnTo>
                        <a:lnTo>
                          <a:pt x="456" y="508"/>
                        </a:lnTo>
                        <a:lnTo>
                          <a:pt x="429" y="586"/>
                        </a:lnTo>
                        <a:lnTo>
                          <a:pt x="401" y="592"/>
                        </a:lnTo>
                        <a:lnTo>
                          <a:pt x="390" y="617"/>
                        </a:lnTo>
                        <a:lnTo>
                          <a:pt x="456" y="611"/>
                        </a:lnTo>
                        <a:lnTo>
                          <a:pt x="563" y="592"/>
                        </a:lnTo>
                        <a:lnTo>
                          <a:pt x="551" y="611"/>
                        </a:lnTo>
                        <a:lnTo>
                          <a:pt x="401" y="656"/>
                        </a:lnTo>
                        <a:lnTo>
                          <a:pt x="345" y="656"/>
                        </a:lnTo>
                        <a:lnTo>
                          <a:pt x="328" y="682"/>
                        </a:lnTo>
                        <a:lnTo>
                          <a:pt x="345" y="688"/>
                        </a:lnTo>
                        <a:lnTo>
                          <a:pt x="378" y="694"/>
                        </a:lnTo>
                        <a:lnTo>
                          <a:pt x="412" y="694"/>
                        </a:lnTo>
                        <a:lnTo>
                          <a:pt x="456" y="700"/>
                        </a:lnTo>
                        <a:lnTo>
                          <a:pt x="439" y="713"/>
                        </a:lnTo>
                        <a:lnTo>
                          <a:pt x="485" y="740"/>
                        </a:lnTo>
                        <a:lnTo>
                          <a:pt x="429" y="721"/>
                        </a:lnTo>
                        <a:lnTo>
                          <a:pt x="401" y="721"/>
                        </a:lnTo>
                        <a:lnTo>
                          <a:pt x="390" y="733"/>
                        </a:lnTo>
                        <a:lnTo>
                          <a:pt x="323" y="721"/>
                        </a:lnTo>
                        <a:lnTo>
                          <a:pt x="262" y="796"/>
                        </a:lnTo>
                        <a:lnTo>
                          <a:pt x="173" y="900"/>
                        </a:lnTo>
                        <a:lnTo>
                          <a:pt x="78" y="1004"/>
                        </a:lnTo>
                        <a:lnTo>
                          <a:pt x="100" y="1004"/>
                        </a:lnTo>
                        <a:lnTo>
                          <a:pt x="317" y="1017"/>
                        </a:lnTo>
                        <a:lnTo>
                          <a:pt x="345" y="1010"/>
                        </a:lnTo>
                        <a:lnTo>
                          <a:pt x="395" y="1017"/>
                        </a:lnTo>
                        <a:lnTo>
                          <a:pt x="529" y="978"/>
                        </a:lnTo>
                        <a:lnTo>
                          <a:pt x="351" y="1042"/>
                        </a:lnTo>
                        <a:lnTo>
                          <a:pt x="273" y="1048"/>
                        </a:lnTo>
                        <a:lnTo>
                          <a:pt x="222" y="1023"/>
                        </a:lnTo>
                        <a:lnTo>
                          <a:pt x="200" y="1035"/>
                        </a:lnTo>
                        <a:lnTo>
                          <a:pt x="100" y="1035"/>
                        </a:lnTo>
                        <a:lnTo>
                          <a:pt x="50" y="1048"/>
                        </a:lnTo>
                        <a:lnTo>
                          <a:pt x="0" y="927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2049" y="2799"/>
                  <a:ext cx="847" cy="682"/>
                </a:xfrm>
                <a:custGeom>
                  <a:avLst/>
                  <a:gdLst>
                    <a:gd name="T0" fmla="*/ 500 w 847"/>
                    <a:gd name="T1" fmla="*/ 529 h 682"/>
                    <a:gd name="T2" fmla="*/ 518 w 847"/>
                    <a:gd name="T3" fmla="*/ 318 h 682"/>
                    <a:gd name="T4" fmla="*/ 673 w 847"/>
                    <a:gd name="T5" fmla="*/ 241 h 682"/>
                    <a:gd name="T6" fmla="*/ 640 w 847"/>
                    <a:gd name="T7" fmla="*/ 256 h 682"/>
                    <a:gd name="T8" fmla="*/ 536 w 847"/>
                    <a:gd name="T9" fmla="*/ 318 h 682"/>
                    <a:gd name="T10" fmla="*/ 587 w 847"/>
                    <a:gd name="T11" fmla="*/ 226 h 682"/>
                    <a:gd name="T12" fmla="*/ 726 w 847"/>
                    <a:gd name="T13" fmla="*/ 180 h 682"/>
                    <a:gd name="T14" fmla="*/ 778 w 847"/>
                    <a:gd name="T15" fmla="*/ 151 h 682"/>
                    <a:gd name="T16" fmla="*/ 744 w 847"/>
                    <a:gd name="T17" fmla="*/ 151 h 682"/>
                    <a:gd name="T18" fmla="*/ 673 w 847"/>
                    <a:gd name="T19" fmla="*/ 151 h 682"/>
                    <a:gd name="T20" fmla="*/ 795 w 847"/>
                    <a:gd name="T21" fmla="*/ 121 h 682"/>
                    <a:gd name="T22" fmla="*/ 811 w 847"/>
                    <a:gd name="T23" fmla="*/ 44 h 682"/>
                    <a:gd name="T24" fmla="*/ 726 w 847"/>
                    <a:gd name="T25" fmla="*/ 44 h 682"/>
                    <a:gd name="T26" fmla="*/ 691 w 847"/>
                    <a:gd name="T27" fmla="*/ 90 h 682"/>
                    <a:gd name="T28" fmla="*/ 622 w 847"/>
                    <a:gd name="T29" fmla="*/ 121 h 682"/>
                    <a:gd name="T30" fmla="*/ 536 w 847"/>
                    <a:gd name="T31" fmla="*/ 180 h 682"/>
                    <a:gd name="T32" fmla="*/ 500 w 847"/>
                    <a:gd name="T33" fmla="*/ 151 h 682"/>
                    <a:gd name="T34" fmla="*/ 570 w 847"/>
                    <a:gd name="T35" fmla="*/ 121 h 682"/>
                    <a:gd name="T36" fmla="*/ 622 w 847"/>
                    <a:gd name="T37" fmla="*/ 61 h 682"/>
                    <a:gd name="T38" fmla="*/ 570 w 847"/>
                    <a:gd name="T39" fmla="*/ 61 h 682"/>
                    <a:gd name="T40" fmla="*/ 553 w 847"/>
                    <a:gd name="T41" fmla="*/ 61 h 682"/>
                    <a:gd name="T42" fmla="*/ 570 w 847"/>
                    <a:gd name="T43" fmla="*/ 0 h 682"/>
                    <a:gd name="T44" fmla="*/ 536 w 847"/>
                    <a:gd name="T45" fmla="*/ 44 h 682"/>
                    <a:gd name="T46" fmla="*/ 484 w 847"/>
                    <a:gd name="T47" fmla="*/ 44 h 682"/>
                    <a:gd name="T48" fmla="*/ 431 w 847"/>
                    <a:gd name="T49" fmla="*/ 44 h 682"/>
                    <a:gd name="T50" fmla="*/ 449 w 847"/>
                    <a:gd name="T51" fmla="*/ 90 h 682"/>
                    <a:gd name="T52" fmla="*/ 449 w 847"/>
                    <a:gd name="T53" fmla="*/ 136 h 682"/>
                    <a:gd name="T54" fmla="*/ 415 w 847"/>
                    <a:gd name="T55" fmla="*/ 151 h 682"/>
                    <a:gd name="T56" fmla="*/ 259 w 847"/>
                    <a:gd name="T57" fmla="*/ 136 h 682"/>
                    <a:gd name="T58" fmla="*/ 207 w 847"/>
                    <a:gd name="T59" fmla="*/ 105 h 682"/>
                    <a:gd name="T60" fmla="*/ 138 w 847"/>
                    <a:gd name="T61" fmla="*/ 75 h 682"/>
                    <a:gd name="T62" fmla="*/ 52 w 847"/>
                    <a:gd name="T63" fmla="*/ 61 h 682"/>
                    <a:gd name="T64" fmla="*/ 138 w 847"/>
                    <a:gd name="T65" fmla="*/ 121 h 682"/>
                    <a:gd name="T66" fmla="*/ 69 w 847"/>
                    <a:gd name="T67" fmla="*/ 136 h 682"/>
                    <a:gd name="T68" fmla="*/ 138 w 847"/>
                    <a:gd name="T69" fmla="*/ 165 h 682"/>
                    <a:gd name="T70" fmla="*/ 259 w 847"/>
                    <a:gd name="T71" fmla="*/ 211 h 682"/>
                    <a:gd name="T72" fmla="*/ 415 w 847"/>
                    <a:gd name="T73" fmla="*/ 318 h 682"/>
                    <a:gd name="T74" fmla="*/ 207 w 847"/>
                    <a:gd name="T75" fmla="*/ 196 h 682"/>
                    <a:gd name="T76" fmla="*/ 224 w 847"/>
                    <a:gd name="T77" fmla="*/ 241 h 682"/>
                    <a:gd name="T78" fmla="*/ 294 w 847"/>
                    <a:gd name="T79" fmla="*/ 287 h 682"/>
                    <a:gd name="T80" fmla="*/ 449 w 847"/>
                    <a:gd name="T81" fmla="*/ 544 h 682"/>
                    <a:gd name="T82" fmla="*/ 500 w 847"/>
                    <a:gd name="T83" fmla="*/ 604 h 682"/>
                    <a:gd name="T84" fmla="*/ 581 w 847"/>
                    <a:gd name="T85" fmla="*/ 578 h 6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47" h="682">
                      <a:moveTo>
                        <a:pt x="581" y="578"/>
                      </a:moveTo>
                      <a:lnTo>
                        <a:pt x="518" y="544"/>
                      </a:lnTo>
                      <a:lnTo>
                        <a:pt x="500" y="529"/>
                      </a:lnTo>
                      <a:lnTo>
                        <a:pt x="484" y="514"/>
                      </a:lnTo>
                      <a:lnTo>
                        <a:pt x="415" y="347"/>
                      </a:lnTo>
                      <a:lnTo>
                        <a:pt x="518" y="318"/>
                      </a:lnTo>
                      <a:lnTo>
                        <a:pt x="622" y="287"/>
                      </a:lnTo>
                      <a:lnTo>
                        <a:pt x="691" y="256"/>
                      </a:lnTo>
                      <a:lnTo>
                        <a:pt x="673" y="241"/>
                      </a:lnTo>
                      <a:lnTo>
                        <a:pt x="657" y="272"/>
                      </a:lnTo>
                      <a:lnTo>
                        <a:pt x="640" y="241"/>
                      </a:lnTo>
                      <a:lnTo>
                        <a:pt x="640" y="256"/>
                      </a:lnTo>
                      <a:lnTo>
                        <a:pt x="622" y="226"/>
                      </a:lnTo>
                      <a:lnTo>
                        <a:pt x="605" y="272"/>
                      </a:lnTo>
                      <a:lnTo>
                        <a:pt x="536" y="318"/>
                      </a:lnTo>
                      <a:lnTo>
                        <a:pt x="431" y="301"/>
                      </a:lnTo>
                      <a:lnTo>
                        <a:pt x="484" y="256"/>
                      </a:lnTo>
                      <a:lnTo>
                        <a:pt x="587" y="226"/>
                      </a:lnTo>
                      <a:lnTo>
                        <a:pt x="622" y="196"/>
                      </a:lnTo>
                      <a:lnTo>
                        <a:pt x="673" y="211"/>
                      </a:lnTo>
                      <a:lnTo>
                        <a:pt x="726" y="180"/>
                      </a:lnTo>
                      <a:lnTo>
                        <a:pt x="811" y="165"/>
                      </a:lnTo>
                      <a:lnTo>
                        <a:pt x="829" y="151"/>
                      </a:lnTo>
                      <a:lnTo>
                        <a:pt x="778" y="151"/>
                      </a:lnTo>
                      <a:lnTo>
                        <a:pt x="760" y="151"/>
                      </a:lnTo>
                      <a:lnTo>
                        <a:pt x="760" y="136"/>
                      </a:lnTo>
                      <a:lnTo>
                        <a:pt x="744" y="151"/>
                      </a:lnTo>
                      <a:lnTo>
                        <a:pt x="709" y="136"/>
                      </a:lnTo>
                      <a:lnTo>
                        <a:pt x="691" y="165"/>
                      </a:lnTo>
                      <a:lnTo>
                        <a:pt x="673" y="151"/>
                      </a:lnTo>
                      <a:lnTo>
                        <a:pt x="709" y="151"/>
                      </a:lnTo>
                      <a:lnTo>
                        <a:pt x="709" y="121"/>
                      </a:lnTo>
                      <a:lnTo>
                        <a:pt x="795" y="121"/>
                      </a:lnTo>
                      <a:lnTo>
                        <a:pt x="760" y="105"/>
                      </a:lnTo>
                      <a:lnTo>
                        <a:pt x="846" y="61"/>
                      </a:lnTo>
                      <a:lnTo>
                        <a:pt x="811" y="44"/>
                      </a:lnTo>
                      <a:lnTo>
                        <a:pt x="795" y="61"/>
                      </a:lnTo>
                      <a:lnTo>
                        <a:pt x="760" y="30"/>
                      </a:lnTo>
                      <a:lnTo>
                        <a:pt x="726" y="44"/>
                      </a:lnTo>
                      <a:lnTo>
                        <a:pt x="744" y="61"/>
                      </a:lnTo>
                      <a:lnTo>
                        <a:pt x="709" y="61"/>
                      </a:lnTo>
                      <a:lnTo>
                        <a:pt x="691" y="90"/>
                      </a:lnTo>
                      <a:lnTo>
                        <a:pt x="673" y="90"/>
                      </a:lnTo>
                      <a:lnTo>
                        <a:pt x="640" y="121"/>
                      </a:lnTo>
                      <a:lnTo>
                        <a:pt x="622" y="121"/>
                      </a:lnTo>
                      <a:lnTo>
                        <a:pt x="605" y="136"/>
                      </a:lnTo>
                      <a:lnTo>
                        <a:pt x="570" y="151"/>
                      </a:lnTo>
                      <a:lnTo>
                        <a:pt x="536" y="180"/>
                      </a:lnTo>
                      <a:lnTo>
                        <a:pt x="500" y="180"/>
                      </a:lnTo>
                      <a:lnTo>
                        <a:pt x="484" y="196"/>
                      </a:lnTo>
                      <a:lnTo>
                        <a:pt x="500" y="151"/>
                      </a:lnTo>
                      <a:lnTo>
                        <a:pt x="536" y="151"/>
                      </a:lnTo>
                      <a:lnTo>
                        <a:pt x="536" y="121"/>
                      </a:lnTo>
                      <a:lnTo>
                        <a:pt x="570" y="121"/>
                      </a:lnTo>
                      <a:lnTo>
                        <a:pt x="587" y="90"/>
                      </a:lnTo>
                      <a:lnTo>
                        <a:pt x="691" y="61"/>
                      </a:lnTo>
                      <a:lnTo>
                        <a:pt x="622" y="61"/>
                      </a:lnTo>
                      <a:lnTo>
                        <a:pt x="640" y="44"/>
                      </a:lnTo>
                      <a:lnTo>
                        <a:pt x="587" y="61"/>
                      </a:lnTo>
                      <a:lnTo>
                        <a:pt x="570" y="61"/>
                      </a:lnTo>
                      <a:lnTo>
                        <a:pt x="536" y="90"/>
                      </a:lnTo>
                      <a:lnTo>
                        <a:pt x="536" y="75"/>
                      </a:lnTo>
                      <a:lnTo>
                        <a:pt x="553" y="61"/>
                      </a:lnTo>
                      <a:lnTo>
                        <a:pt x="553" y="44"/>
                      </a:lnTo>
                      <a:lnTo>
                        <a:pt x="587" y="15"/>
                      </a:lnTo>
                      <a:lnTo>
                        <a:pt x="570" y="0"/>
                      </a:lnTo>
                      <a:lnTo>
                        <a:pt x="553" y="0"/>
                      </a:lnTo>
                      <a:lnTo>
                        <a:pt x="518" y="30"/>
                      </a:lnTo>
                      <a:lnTo>
                        <a:pt x="536" y="44"/>
                      </a:lnTo>
                      <a:lnTo>
                        <a:pt x="500" y="44"/>
                      </a:lnTo>
                      <a:lnTo>
                        <a:pt x="449" y="30"/>
                      </a:lnTo>
                      <a:lnTo>
                        <a:pt x="484" y="44"/>
                      </a:lnTo>
                      <a:lnTo>
                        <a:pt x="449" y="61"/>
                      </a:lnTo>
                      <a:lnTo>
                        <a:pt x="431" y="30"/>
                      </a:lnTo>
                      <a:lnTo>
                        <a:pt x="431" y="44"/>
                      </a:lnTo>
                      <a:lnTo>
                        <a:pt x="415" y="30"/>
                      </a:lnTo>
                      <a:lnTo>
                        <a:pt x="431" y="90"/>
                      </a:lnTo>
                      <a:lnTo>
                        <a:pt x="449" y="90"/>
                      </a:lnTo>
                      <a:lnTo>
                        <a:pt x="466" y="136"/>
                      </a:lnTo>
                      <a:lnTo>
                        <a:pt x="466" y="151"/>
                      </a:lnTo>
                      <a:lnTo>
                        <a:pt x="449" y="136"/>
                      </a:lnTo>
                      <a:lnTo>
                        <a:pt x="415" y="136"/>
                      </a:lnTo>
                      <a:lnTo>
                        <a:pt x="431" y="151"/>
                      </a:lnTo>
                      <a:lnTo>
                        <a:pt x="415" y="151"/>
                      </a:lnTo>
                      <a:lnTo>
                        <a:pt x="380" y="165"/>
                      </a:lnTo>
                      <a:lnTo>
                        <a:pt x="276" y="136"/>
                      </a:lnTo>
                      <a:lnTo>
                        <a:pt x="259" y="136"/>
                      </a:lnTo>
                      <a:lnTo>
                        <a:pt x="242" y="136"/>
                      </a:lnTo>
                      <a:lnTo>
                        <a:pt x="242" y="105"/>
                      </a:lnTo>
                      <a:lnTo>
                        <a:pt x="207" y="105"/>
                      </a:lnTo>
                      <a:lnTo>
                        <a:pt x="207" y="90"/>
                      </a:lnTo>
                      <a:lnTo>
                        <a:pt x="173" y="105"/>
                      </a:lnTo>
                      <a:lnTo>
                        <a:pt x="138" y="75"/>
                      </a:lnTo>
                      <a:lnTo>
                        <a:pt x="122" y="61"/>
                      </a:lnTo>
                      <a:lnTo>
                        <a:pt x="86" y="44"/>
                      </a:lnTo>
                      <a:lnTo>
                        <a:pt x="52" y="61"/>
                      </a:lnTo>
                      <a:lnTo>
                        <a:pt x="17" y="44"/>
                      </a:lnTo>
                      <a:lnTo>
                        <a:pt x="0" y="75"/>
                      </a:lnTo>
                      <a:lnTo>
                        <a:pt x="138" y="121"/>
                      </a:lnTo>
                      <a:lnTo>
                        <a:pt x="86" y="121"/>
                      </a:lnTo>
                      <a:lnTo>
                        <a:pt x="17" y="105"/>
                      </a:lnTo>
                      <a:lnTo>
                        <a:pt x="69" y="136"/>
                      </a:lnTo>
                      <a:lnTo>
                        <a:pt x="52" y="151"/>
                      </a:lnTo>
                      <a:lnTo>
                        <a:pt x="104" y="180"/>
                      </a:lnTo>
                      <a:lnTo>
                        <a:pt x="138" y="165"/>
                      </a:lnTo>
                      <a:lnTo>
                        <a:pt x="138" y="180"/>
                      </a:lnTo>
                      <a:lnTo>
                        <a:pt x="242" y="165"/>
                      </a:lnTo>
                      <a:lnTo>
                        <a:pt x="259" y="211"/>
                      </a:lnTo>
                      <a:lnTo>
                        <a:pt x="276" y="241"/>
                      </a:lnTo>
                      <a:lnTo>
                        <a:pt x="415" y="287"/>
                      </a:lnTo>
                      <a:lnTo>
                        <a:pt x="415" y="318"/>
                      </a:lnTo>
                      <a:lnTo>
                        <a:pt x="294" y="256"/>
                      </a:lnTo>
                      <a:lnTo>
                        <a:pt x="259" y="256"/>
                      </a:lnTo>
                      <a:lnTo>
                        <a:pt x="207" y="196"/>
                      </a:lnTo>
                      <a:lnTo>
                        <a:pt x="122" y="180"/>
                      </a:lnTo>
                      <a:lnTo>
                        <a:pt x="173" y="211"/>
                      </a:lnTo>
                      <a:lnTo>
                        <a:pt x="224" y="241"/>
                      </a:lnTo>
                      <a:lnTo>
                        <a:pt x="207" y="226"/>
                      </a:lnTo>
                      <a:lnTo>
                        <a:pt x="242" y="272"/>
                      </a:lnTo>
                      <a:lnTo>
                        <a:pt x="294" y="287"/>
                      </a:lnTo>
                      <a:lnTo>
                        <a:pt x="346" y="318"/>
                      </a:lnTo>
                      <a:lnTo>
                        <a:pt x="466" y="529"/>
                      </a:lnTo>
                      <a:lnTo>
                        <a:pt x="449" y="544"/>
                      </a:lnTo>
                      <a:lnTo>
                        <a:pt x="484" y="558"/>
                      </a:lnTo>
                      <a:lnTo>
                        <a:pt x="468" y="569"/>
                      </a:lnTo>
                      <a:lnTo>
                        <a:pt x="500" y="604"/>
                      </a:lnTo>
                      <a:lnTo>
                        <a:pt x="518" y="619"/>
                      </a:lnTo>
                      <a:lnTo>
                        <a:pt x="536" y="681"/>
                      </a:lnTo>
                      <a:lnTo>
                        <a:pt x="581" y="57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/>
                  </a:outerShdw>
                </a:effectLst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" name="Freeform 12"/>
              <p:cNvSpPr>
                <a:spLocks/>
              </p:cNvSpPr>
              <p:nvPr/>
            </p:nvSpPr>
            <p:spPr bwMode="auto">
              <a:xfrm>
                <a:off x="0" y="3054"/>
                <a:ext cx="6472" cy="1111"/>
              </a:xfrm>
              <a:custGeom>
                <a:avLst/>
                <a:gdLst>
                  <a:gd name="T0" fmla="*/ 6257 w 6472"/>
                  <a:gd name="T1" fmla="*/ 690 h 1111"/>
                  <a:gd name="T2" fmla="*/ 5961 w 6472"/>
                  <a:gd name="T3" fmla="*/ 595 h 1111"/>
                  <a:gd name="T4" fmla="*/ 5886 w 6472"/>
                  <a:gd name="T5" fmla="*/ 515 h 1111"/>
                  <a:gd name="T6" fmla="*/ 5688 w 6472"/>
                  <a:gd name="T7" fmla="*/ 458 h 1111"/>
                  <a:gd name="T8" fmla="*/ 5491 w 6472"/>
                  <a:gd name="T9" fmla="*/ 430 h 1111"/>
                  <a:gd name="T10" fmla="*/ 5241 w 6472"/>
                  <a:gd name="T11" fmla="*/ 273 h 1111"/>
                  <a:gd name="T12" fmla="*/ 5096 w 6472"/>
                  <a:gd name="T13" fmla="*/ 128 h 1111"/>
                  <a:gd name="T14" fmla="*/ 5044 w 6472"/>
                  <a:gd name="T15" fmla="*/ 0 h 1111"/>
                  <a:gd name="T16" fmla="*/ 4821 w 6472"/>
                  <a:gd name="T17" fmla="*/ 93 h 1111"/>
                  <a:gd name="T18" fmla="*/ 4549 w 6472"/>
                  <a:gd name="T19" fmla="*/ 93 h 1111"/>
                  <a:gd name="T20" fmla="*/ 4153 w 6472"/>
                  <a:gd name="T21" fmla="*/ 14 h 1111"/>
                  <a:gd name="T22" fmla="*/ 3954 w 6472"/>
                  <a:gd name="T23" fmla="*/ 14 h 1111"/>
                  <a:gd name="T24" fmla="*/ 3830 w 6472"/>
                  <a:gd name="T25" fmla="*/ 78 h 1111"/>
                  <a:gd name="T26" fmla="*/ 3608 w 6472"/>
                  <a:gd name="T27" fmla="*/ 7 h 1111"/>
                  <a:gd name="T28" fmla="*/ 3458 w 6472"/>
                  <a:gd name="T29" fmla="*/ 72 h 1111"/>
                  <a:gd name="T30" fmla="*/ 3336 w 6472"/>
                  <a:gd name="T31" fmla="*/ 101 h 1111"/>
                  <a:gd name="T32" fmla="*/ 3161 w 6472"/>
                  <a:gd name="T33" fmla="*/ 42 h 1111"/>
                  <a:gd name="T34" fmla="*/ 3062 w 6472"/>
                  <a:gd name="T35" fmla="*/ 150 h 1111"/>
                  <a:gd name="T36" fmla="*/ 2923 w 6472"/>
                  <a:gd name="T37" fmla="*/ 194 h 1111"/>
                  <a:gd name="T38" fmla="*/ 2766 w 6472"/>
                  <a:gd name="T39" fmla="*/ 128 h 1111"/>
                  <a:gd name="T40" fmla="*/ 2543 w 6472"/>
                  <a:gd name="T41" fmla="*/ 116 h 1111"/>
                  <a:gd name="T42" fmla="*/ 2468 w 6472"/>
                  <a:gd name="T43" fmla="*/ 93 h 1111"/>
                  <a:gd name="T44" fmla="*/ 2346 w 6472"/>
                  <a:gd name="T45" fmla="*/ 121 h 1111"/>
                  <a:gd name="T46" fmla="*/ 2121 w 6472"/>
                  <a:gd name="T47" fmla="*/ 201 h 1111"/>
                  <a:gd name="T48" fmla="*/ 1949 w 6472"/>
                  <a:gd name="T49" fmla="*/ 273 h 1111"/>
                  <a:gd name="T50" fmla="*/ 1850 w 6472"/>
                  <a:gd name="T51" fmla="*/ 350 h 1111"/>
                  <a:gd name="T52" fmla="*/ 1774 w 6472"/>
                  <a:gd name="T53" fmla="*/ 365 h 1111"/>
                  <a:gd name="T54" fmla="*/ 1774 w 6472"/>
                  <a:gd name="T55" fmla="*/ 436 h 1111"/>
                  <a:gd name="T56" fmla="*/ 1577 w 6472"/>
                  <a:gd name="T57" fmla="*/ 495 h 1111"/>
                  <a:gd name="T58" fmla="*/ 1402 w 6472"/>
                  <a:gd name="T59" fmla="*/ 515 h 1111"/>
                  <a:gd name="T60" fmla="*/ 1427 w 6472"/>
                  <a:gd name="T61" fmla="*/ 559 h 1111"/>
                  <a:gd name="T62" fmla="*/ 1353 w 6472"/>
                  <a:gd name="T63" fmla="*/ 738 h 1111"/>
                  <a:gd name="T64" fmla="*/ 1107 w 6472"/>
                  <a:gd name="T65" fmla="*/ 832 h 1111"/>
                  <a:gd name="T66" fmla="*/ 0 w 6472"/>
                  <a:gd name="T67" fmla="*/ 983 h 1111"/>
                  <a:gd name="T68" fmla="*/ 1205 w 6472"/>
                  <a:gd name="T69" fmla="*/ 1002 h 1111"/>
                  <a:gd name="T70" fmla="*/ 1254 w 6472"/>
                  <a:gd name="T71" fmla="*/ 953 h 1111"/>
                  <a:gd name="T72" fmla="*/ 1454 w 6472"/>
                  <a:gd name="T73" fmla="*/ 982 h 1111"/>
                  <a:gd name="T74" fmla="*/ 2153 w 6472"/>
                  <a:gd name="T75" fmla="*/ 1009 h 1111"/>
                  <a:gd name="T76" fmla="*/ 1631 w 6472"/>
                  <a:gd name="T77" fmla="*/ 1074 h 1111"/>
                  <a:gd name="T78" fmla="*/ 1954 w 6472"/>
                  <a:gd name="T79" fmla="*/ 1089 h 1111"/>
                  <a:gd name="T80" fmla="*/ 3147 w 6472"/>
                  <a:gd name="T81" fmla="*/ 1109 h 1111"/>
                  <a:gd name="T82" fmla="*/ 3789 w 6472"/>
                  <a:gd name="T83" fmla="*/ 1079 h 1111"/>
                  <a:gd name="T84" fmla="*/ 5044 w 6472"/>
                  <a:gd name="T85" fmla="*/ 1053 h 1111"/>
                  <a:gd name="T86" fmla="*/ 4995 w 6472"/>
                  <a:gd name="T87" fmla="*/ 994 h 1111"/>
                  <a:gd name="T88" fmla="*/ 4623 w 6472"/>
                  <a:gd name="T89" fmla="*/ 960 h 1111"/>
                  <a:gd name="T90" fmla="*/ 5195 w 6472"/>
                  <a:gd name="T91" fmla="*/ 974 h 1111"/>
                  <a:gd name="T92" fmla="*/ 5611 w 6472"/>
                  <a:gd name="T93" fmla="*/ 938 h 1111"/>
                  <a:gd name="T94" fmla="*/ 5564 w 6472"/>
                  <a:gd name="T95" fmla="*/ 924 h 1111"/>
                  <a:gd name="T96" fmla="*/ 6471 w 6472"/>
                  <a:gd name="T97" fmla="*/ 931 h 11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72" h="1111">
                    <a:moveTo>
                      <a:pt x="6466" y="725"/>
                    </a:moveTo>
                    <a:lnTo>
                      <a:pt x="6257" y="690"/>
                    </a:lnTo>
                    <a:lnTo>
                      <a:pt x="6130" y="621"/>
                    </a:lnTo>
                    <a:lnTo>
                      <a:pt x="5961" y="595"/>
                    </a:lnTo>
                    <a:lnTo>
                      <a:pt x="5986" y="544"/>
                    </a:lnTo>
                    <a:lnTo>
                      <a:pt x="5886" y="515"/>
                    </a:lnTo>
                    <a:lnTo>
                      <a:pt x="5813" y="480"/>
                    </a:lnTo>
                    <a:lnTo>
                      <a:pt x="5688" y="458"/>
                    </a:lnTo>
                    <a:lnTo>
                      <a:pt x="5590" y="487"/>
                    </a:lnTo>
                    <a:lnTo>
                      <a:pt x="5491" y="430"/>
                    </a:lnTo>
                    <a:lnTo>
                      <a:pt x="5465" y="350"/>
                    </a:lnTo>
                    <a:lnTo>
                      <a:pt x="5241" y="273"/>
                    </a:lnTo>
                    <a:lnTo>
                      <a:pt x="5192" y="194"/>
                    </a:lnTo>
                    <a:lnTo>
                      <a:pt x="5096" y="128"/>
                    </a:lnTo>
                    <a:lnTo>
                      <a:pt x="5096" y="72"/>
                    </a:lnTo>
                    <a:lnTo>
                      <a:pt x="5044" y="0"/>
                    </a:lnTo>
                    <a:lnTo>
                      <a:pt x="4921" y="21"/>
                    </a:lnTo>
                    <a:lnTo>
                      <a:pt x="4821" y="93"/>
                    </a:lnTo>
                    <a:lnTo>
                      <a:pt x="4672" y="64"/>
                    </a:lnTo>
                    <a:lnTo>
                      <a:pt x="4549" y="93"/>
                    </a:lnTo>
                    <a:lnTo>
                      <a:pt x="4276" y="36"/>
                    </a:lnTo>
                    <a:lnTo>
                      <a:pt x="4153" y="14"/>
                    </a:lnTo>
                    <a:lnTo>
                      <a:pt x="4053" y="42"/>
                    </a:lnTo>
                    <a:lnTo>
                      <a:pt x="3954" y="14"/>
                    </a:lnTo>
                    <a:lnTo>
                      <a:pt x="3880" y="0"/>
                    </a:lnTo>
                    <a:lnTo>
                      <a:pt x="3830" y="78"/>
                    </a:lnTo>
                    <a:lnTo>
                      <a:pt x="3682" y="49"/>
                    </a:lnTo>
                    <a:lnTo>
                      <a:pt x="3608" y="7"/>
                    </a:lnTo>
                    <a:lnTo>
                      <a:pt x="3458" y="21"/>
                    </a:lnTo>
                    <a:lnTo>
                      <a:pt x="3458" y="72"/>
                    </a:lnTo>
                    <a:lnTo>
                      <a:pt x="3458" y="128"/>
                    </a:lnTo>
                    <a:lnTo>
                      <a:pt x="3336" y="101"/>
                    </a:lnTo>
                    <a:lnTo>
                      <a:pt x="3237" y="21"/>
                    </a:lnTo>
                    <a:lnTo>
                      <a:pt x="3161" y="42"/>
                    </a:lnTo>
                    <a:lnTo>
                      <a:pt x="3188" y="101"/>
                    </a:lnTo>
                    <a:lnTo>
                      <a:pt x="3062" y="150"/>
                    </a:lnTo>
                    <a:lnTo>
                      <a:pt x="3003" y="201"/>
                    </a:lnTo>
                    <a:lnTo>
                      <a:pt x="2923" y="194"/>
                    </a:lnTo>
                    <a:lnTo>
                      <a:pt x="2844" y="186"/>
                    </a:lnTo>
                    <a:lnTo>
                      <a:pt x="2766" y="128"/>
                    </a:lnTo>
                    <a:lnTo>
                      <a:pt x="2616" y="86"/>
                    </a:lnTo>
                    <a:lnTo>
                      <a:pt x="2543" y="116"/>
                    </a:lnTo>
                    <a:lnTo>
                      <a:pt x="2494" y="128"/>
                    </a:lnTo>
                    <a:lnTo>
                      <a:pt x="2468" y="93"/>
                    </a:lnTo>
                    <a:lnTo>
                      <a:pt x="2370" y="93"/>
                    </a:lnTo>
                    <a:lnTo>
                      <a:pt x="2346" y="121"/>
                    </a:lnTo>
                    <a:lnTo>
                      <a:pt x="2444" y="194"/>
                    </a:lnTo>
                    <a:lnTo>
                      <a:pt x="2121" y="201"/>
                    </a:lnTo>
                    <a:lnTo>
                      <a:pt x="2047" y="209"/>
                    </a:lnTo>
                    <a:lnTo>
                      <a:pt x="1949" y="273"/>
                    </a:lnTo>
                    <a:lnTo>
                      <a:pt x="1924" y="316"/>
                    </a:lnTo>
                    <a:lnTo>
                      <a:pt x="1850" y="350"/>
                    </a:lnTo>
                    <a:lnTo>
                      <a:pt x="1800" y="337"/>
                    </a:lnTo>
                    <a:lnTo>
                      <a:pt x="1774" y="365"/>
                    </a:lnTo>
                    <a:lnTo>
                      <a:pt x="1749" y="401"/>
                    </a:lnTo>
                    <a:lnTo>
                      <a:pt x="1774" y="436"/>
                    </a:lnTo>
                    <a:lnTo>
                      <a:pt x="1675" y="515"/>
                    </a:lnTo>
                    <a:lnTo>
                      <a:pt x="1577" y="495"/>
                    </a:lnTo>
                    <a:lnTo>
                      <a:pt x="1427" y="480"/>
                    </a:lnTo>
                    <a:lnTo>
                      <a:pt x="1402" y="515"/>
                    </a:lnTo>
                    <a:lnTo>
                      <a:pt x="1378" y="544"/>
                    </a:lnTo>
                    <a:lnTo>
                      <a:pt x="1427" y="559"/>
                    </a:lnTo>
                    <a:lnTo>
                      <a:pt x="1454" y="644"/>
                    </a:lnTo>
                    <a:lnTo>
                      <a:pt x="1353" y="738"/>
                    </a:lnTo>
                    <a:lnTo>
                      <a:pt x="1254" y="832"/>
                    </a:lnTo>
                    <a:lnTo>
                      <a:pt x="1107" y="832"/>
                    </a:lnTo>
                    <a:lnTo>
                      <a:pt x="777" y="916"/>
                    </a:lnTo>
                    <a:lnTo>
                      <a:pt x="0" y="983"/>
                    </a:lnTo>
                    <a:lnTo>
                      <a:pt x="945" y="1014"/>
                    </a:lnTo>
                    <a:lnTo>
                      <a:pt x="1205" y="1002"/>
                    </a:lnTo>
                    <a:lnTo>
                      <a:pt x="1082" y="974"/>
                    </a:lnTo>
                    <a:lnTo>
                      <a:pt x="1254" y="953"/>
                    </a:lnTo>
                    <a:lnTo>
                      <a:pt x="1527" y="960"/>
                    </a:lnTo>
                    <a:lnTo>
                      <a:pt x="1454" y="982"/>
                    </a:lnTo>
                    <a:lnTo>
                      <a:pt x="1897" y="994"/>
                    </a:lnTo>
                    <a:lnTo>
                      <a:pt x="2153" y="1009"/>
                    </a:lnTo>
                    <a:lnTo>
                      <a:pt x="1904" y="1046"/>
                    </a:lnTo>
                    <a:lnTo>
                      <a:pt x="1631" y="1074"/>
                    </a:lnTo>
                    <a:lnTo>
                      <a:pt x="1459" y="1095"/>
                    </a:lnTo>
                    <a:lnTo>
                      <a:pt x="1954" y="1089"/>
                    </a:lnTo>
                    <a:lnTo>
                      <a:pt x="2621" y="1110"/>
                    </a:lnTo>
                    <a:lnTo>
                      <a:pt x="3147" y="1109"/>
                    </a:lnTo>
                    <a:lnTo>
                      <a:pt x="3502" y="1083"/>
                    </a:lnTo>
                    <a:lnTo>
                      <a:pt x="3789" y="1079"/>
                    </a:lnTo>
                    <a:lnTo>
                      <a:pt x="4524" y="1089"/>
                    </a:lnTo>
                    <a:lnTo>
                      <a:pt x="5044" y="1053"/>
                    </a:lnTo>
                    <a:lnTo>
                      <a:pt x="5241" y="1017"/>
                    </a:lnTo>
                    <a:lnTo>
                      <a:pt x="4995" y="994"/>
                    </a:lnTo>
                    <a:lnTo>
                      <a:pt x="4847" y="1002"/>
                    </a:lnTo>
                    <a:lnTo>
                      <a:pt x="4623" y="960"/>
                    </a:lnTo>
                    <a:lnTo>
                      <a:pt x="4921" y="945"/>
                    </a:lnTo>
                    <a:lnTo>
                      <a:pt x="5195" y="974"/>
                    </a:lnTo>
                    <a:lnTo>
                      <a:pt x="5698" y="989"/>
                    </a:lnTo>
                    <a:lnTo>
                      <a:pt x="5611" y="938"/>
                    </a:lnTo>
                    <a:lnTo>
                      <a:pt x="5317" y="916"/>
                    </a:lnTo>
                    <a:lnTo>
                      <a:pt x="5564" y="924"/>
                    </a:lnTo>
                    <a:lnTo>
                      <a:pt x="5813" y="938"/>
                    </a:lnTo>
                    <a:lnTo>
                      <a:pt x="6471" y="931"/>
                    </a:lnTo>
                    <a:lnTo>
                      <a:pt x="6466" y="72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457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8288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8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59826A-107D-42C7-8735-E391A03AF52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11/14/2014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87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87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F147DCB-EDB5-4096-8416-4F9903E2353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99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7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59826A-107D-42C7-8735-E391A03AF52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11/14/2014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79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7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F147DCB-EDB5-4096-8416-4F9903E2353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0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6" y="957267"/>
            <a:ext cx="10274300" cy="5888037"/>
            <a:chOff x="0" y="603"/>
            <a:chExt cx="6472" cy="3709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3888"/>
              <a:ext cx="6471" cy="424"/>
            </a:xfrm>
            <a:prstGeom prst="rect">
              <a:avLst/>
            </a:prstGeom>
            <a:gradFill rotWithShape="0">
              <a:gsLst>
                <a:gs pos="0">
                  <a:srgbClr val="232323"/>
                </a:gs>
                <a:gs pos="100000">
                  <a:srgbClr val="111111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0" name="Group 13"/>
            <p:cNvGrpSpPr>
              <a:grpSpLocks/>
            </p:cNvGrpSpPr>
            <p:nvPr/>
          </p:nvGrpSpPr>
          <p:grpSpPr bwMode="auto">
            <a:xfrm>
              <a:off x="0" y="603"/>
              <a:ext cx="6472" cy="3562"/>
              <a:chOff x="0" y="603"/>
              <a:chExt cx="6472" cy="3562"/>
            </a:xfrm>
          </p:grpSpPr>
          <p:grpSp>
            <p:nvGrpSpPr>
              <p:cNvPr id="1031" name="Group 11"/>
              <p:cNvGrpSpPr>
                <a:grpSpLocks/>
              </p:cNvGrpSpPr>
              <p:nvPr/>
            </p:nvGrpSpPr>
            <p:grpSpPr bwMode="auto">
              <a:xfrm>
                <a:off x="2049" y="603"/>
                <a:ext cx="3414" cy="2878"/>
                <a:chOff x="2049" y="603"/>
                <a:chExt cx="3414" cy="2878"/>
              </a:xfrm>
            </p:grpSpPr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2486" y="603"/>
                  <a:ext cx="2977" cy="2500"/>
                  <a:chOff x="2486" y="603"/>
                  <a:chExt cx="2977" cy="2500"/>
                </a:xfrm>
              </p:grpSpPr>
              <p:sp>
                <p:nvSpPr>
                  <p:cNvPr id="1035" name="Freeform 3"/>
                  <p:cNvSpPr>
                    <a:spLocks/>
                  </p:cNvSpPr>
                  <p:nvPr/>
                </p:nvSpPr>
                <p:spPr bwMode="auto">
                  <a:xfrm>
                    <a:off x="2486" y="606"/>
                    <a:ext cx="1562" cy="1117"/>
                  </a:xfrm>
                  <a:custGeom>
                    <a:avLst/>
                    <a:gdLst>
                      <a:gd name="T0" fmla="*/ 1027 w 1562"/>
                      <a:gd name="T1" fmla="*/ 890 h 1117"/>
                      <a:gd name="T2" fmla="*/ 1160 w 1562"/>
                      <a:gd name="T3" fmla="*/ 703 h 1117"/>
                      <a:gd name="T4" fmla="*/ 1227 w 1562"/>
                      <a:gd name="T5" fmla="*/ 703 h 1117"/>
                      <a:gd name="T6" fmla="*/ 1194 w 1562"/>
                      <a:gd name="T7" fmla="*/ 858 h 1117"/>
                      <a:gd name="T8" fmla="*/ 1260 w 1562"/>
                      <a:gd name="T9" fmla="*/ 813 h 1117"/>
                      <a:gd name="T10" fmla="*/ 1288 w 1562"/>
                      <a:gd name="T11" fmla="*/ 761 h 1117"/>
                      <a:gd name="T12" fmla="*/ 1322 w 1562"/>
                      <a:gd name="T13" fmla="*/ 717 h 1117"/>
                      <a:gd name="T14" fmla="*/ 1439 w 1562"/>
                      <a:gd name="T15" fmla="*/ 769 h 1117"/>
                      <a:gd name="T16" fmla="*/ 1461 w 1562"/>
                      <a:gd name="T17" fmla="*/ 678 h 1117"/>
                      <a:gd name="T18" fmla="*/ 1360 w 1562"/>
                      <a:gd name="T19" fmla="*/ 634 h 1117"/>
                      <a:gd name="T20" fmla="*/ 1276 w 1562"/>
                      <a:gd name="T21" fmla="*/ 607 h 1117"/>
                      <a:gd name="T22" fmla="*/ 1310 w 1562"/>
                      <a:gd name="T23" fmla="*/ 511 h 1117"/>
                      <a:gd name="T24" fmla="*/ 1288 w 1562"/>
                      <a:gd name="T25" fmla="*/ 445 h 1117"/>
                      <a:gd name="T26" fmla="*/ 1561 w 1562"/>
                      <a:gd name="T27" fmla="*/ 162 h 1117"/>
                      <a:gd name="T28" fmla="*/ 692 w 1562"/>
                      <a:gd name="T29" fmla="*/ 162 h 1117"/>
                      <a:gd name="T30" fmla="*/ 569 w 1562"/>
                      <a:gd name="T31" fmla="*/ 168 h 1117"/>
                      <a:gd name="T32" fmla="*/ 435 w 1562"/>
                      <a:gd name="T33" fmla="*/ 200 h 1117"/>
                      <a:gd name="T34" fmla="*/ 407 w 1562"/>
                      <a:gd name="T35" fmla="*/ 200 h 1117"/>
                      <a:gd name="T36" fmla="*/ 268 w 1562"/>
                      <a:gd name="T37" fmla="*/ 266 h 1117"/>
                      <a:gd name="T38" fmla="*/ 390 w 1562"/>
                      <a:gd name="T39" fmla="*/ 285 h 1117"/>
                      <a:gd name="T40" fmla="*/ 435 w 1562"/>
                      <a:gd name="T41" fmla="*/ 310 h 1117"/>
                      <a:gd name="T42" fmla="*/ 457 w 1562"/>
                      <a:gd name="T43" fmla="*/ 324 h 1117"/>
                      <a:gd name="T44" fmla="*/ 211 w 1562"/>
                      <a:gd name="T45" fmla="*/ 381 h 1117"/>
                      <a:gd name="T46" fmla="*/ 162 w 1562"/>
                      <a:gd name="T47" fmla="*/ 459 h 1117"/>
                      <a:gd name="T48" fmla="*/ 340 w 1562"/>
                      <a:gd name="T49" fmla="*/ 420 h 1117"/>
                      <a:gd name="T50" fmla="*/ 251 w 1562"/>
                      <a:gd name="T51" fmla="*/ 497 h 1117"/>
                      <a:gd name="T52" fmla="*/ 140 w 1562"/>
                      <a:gd name="T53" fmla="*/ 511 h 1117"/>
                      <a:gd name="T54" fmla="*/ 23 w 1562"/>
                      <a:gd name="T55" fmla="*/ 562 h 1117"/>
                      <a:gd name="T56" fmla="*/ 145 w 1562"/>
                      <a:gd name="T57" fmla="*/ 620 h 1117"/>
                      <a:gd name="T58" fmla="*/ 223 w 1562"/>
                      <a:gd name="T59" fmla="*/ 634 h 1117"/>
                      <a:gd name="T60" fmla="*/ 73 w 1562"/>
                      <a:gd name="T61" fmla="*/ 703 h 1117"/>
                      <a:gd name="T62" fmla="*/ 0 w 1562"/>
                      <a:gd name="T63" fmla="*/ 742 h 1117"/>
                      <a:gd name="T64" fmla="*/ 106 w 1562"/>
                      <a:gd name="T65" fmla="*/ 769 h 1117"/>
                      <a:gd name="T66" fmla="*/ 223 w 1562"/>
                      <a:gd name="T67" fmla="*/ 736 h 1117"/>
                      <a:gd name="T68" fmla="*/ 217 w 1562"/>
                      <a:gd name="T69" fmla="*/ 775 h 1117"/>
                      <a:gd name="T70" fmla="*/ 312 w 1562"/>
                      <a:gd name="T71" fmla="*/ 794 h 1117"/>
                      <a:gd name="T72" fmla="*/ 312 w 1562"/>
                      <a:gd name="T73" fmla="*/ 698 h 1117"/>
                      <a:gd name="T74" fmla="*/ 474 w 1562"/>
                      <a:gd name="T75" fmla="*/ 690 h 1117"/>
                      <a:gd name="T76" fmla="*/ 451 w 1562"/>
                      <a:gd name="T77" fmla="*/ 807 h 1117"/>
                      <a:gd name="T78" fmla="*/ 525 w 1562"/>
                      <a:gd name="T79" fmla="*/ 775 h 1117"/>
                      <a:gd name="T80" fmla="*/ 646 w 1562"/>
                      <a:gd name="T81" fmla="*/ 730 h 1117"/>
                      <a:gd name="T82" fmla="*/ 696 w 1562"/>
                      <a:gd name="T83" fmla="*/ 846 h 1117"/>
                      <a:gd name="T84" fmla="*/ 869 w 1562"/>
                      <a:gd name="T85" fmla="*/ 858 h 1117"/>
                      <a:gd name="T86" fmla="*/ 859 w 1562"/>
                      <a:gd name="T87" fmla="*/ 890 h 1117"/>
                      <a:gd name="T88" fmla="*/ 776 w 1562"/>
                      <a:gd name="T89" fmla="*/ 910 h 1117"/>
                      <a:gd name="T90" fmla="*/ 586 w 1562"/>
                      <a:gd name="T91" fmla="*/ 956 h 1117"/>
                      <a:gd name="T92" fmla="*/ 803 w 1562"/>
                      <a:gd name="T93" fmla="*/ 942 h 1117"/>
                      <a:gd name="T94" fmla="*/ 708 w 1562"/>
                      <a:gd name="T95" fmla="*/ 987 h 1117"/>
                      <a:gd name="T96" fmla="*/ 730 w 1562"/>
                      <a:gd name="T97" fmla="*/ 1006 h 1117"/>
                      <a:gd name="T98" fmla="*/ 859 w 1562"/>
                      <a:gd name="T99" fmla="*/ 1052 h 1117"/>
                      <a:gd name="T100" fmla="*/ 1099 w 1562"/>
                      <a:gd name="T101" fmla="*/ 1066 h 1117"/>
                      <a:gd name="T102" fmla="*/ 959 w 1562"/>
                      <a:gd name="T103" fmla="*/ 1091 h 111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62" h="1117">
                        <a:moveTo>
                          <a:pt x="1183" y="1033"/>
                        </a:moveTo>
                        <a:lnTo>
                          <a:pt x="1137" y="1000"/>
                        </a:lnTo>
                        <a:lnTo>
                          <a:pt x="1076" y="923"/>
                        </a:lnTo>
                        <a:lnTo>
                          <a:pt x="1037" y="923"/>
                        </a:lnTo>
                        <a:lnTo>
                          <a:pt x="1027" y="890"/>
                        </a:lnTo>
                        <a:lnTo>
                          <a:pt x="1059" y="873"/>
                        </a:lnTo>
                        <a:lnTo>
                          <a:pt x="1059" y="827"/>
                        </a:lnTo>
                        <a:lnTo>
                          <a:pt x="1088" y="813"/>
                        </a:lnTo>
                        <a:lnTo>
                          <a:pt x="1171" y="723"/>
                        </a:lnTo>
                        <a:lnTo>
                          <a:pt x="1160" y="703"/>
                        </a:lnTo>
                        <a:lnTo>
                          <a:pt x="1215" y="640"/>
                        </a:lnTo>
                        <a:lnTo>
                          <a:pt x="1238" y="646"/>
                        </a:lnTo>
                        <a:lnTo>
                          <a:pt x="1249" y="678"/>
                        </a:lnTo>
                        <a:lnTo>
                          <a:pt x="1238" y="698"/>
                        </a:lnTo>
                        <a:lnTo>
                          <a:pt x="1227" y="703"/>
                        </a:lnTo>
                        <a:lnTo>
                          <a:pt x="1227" y="736"/>
                        </a:lnTo>
                        <a:lnTo>
                          <a:pt x="1238" y="730"/>
                        </a:lnTo>
                        <a:lnTo>
                          <a:pt x="1210" y="794"/>
                        </a:lnTo>
                        <a:lnTo>
                          <a:pt x="1183" y="827"/>
                        </a:lnTo>
                        <a:lnTo>
                          <a:pt x="1194" y="858"/>
                        </a:lnTo>
                        <a:lnTo>
                          <a:pt x="1204" y="813"/>
                        </a:lnTo>
                        <a:lnTo>
                          <a:pt x="1227" y="833"/>
                        </a:lnTo>
                        <a:lnTo>
                          <a:pt x="1232" y="801"/>
                        </a:lnTo>
                        <a:lnTo>
                          <a:pt x="1249" y="794"/>
                        </a:lnTo>
                        <a:lnTo>
                          <a:pt x="1260" y="813"/>
                        </a:lnTo>
                        <a:lnTo>
                          <a:pt x="1272" y="794"/>
                        </a:lnTo>
                        <a:lnTo>
                          <a:pt x="1272" y="775"/>
                        </a:lnTo>
                        <a:lnTo>
                          <a:pt x="1316" y="794"/>
                        </a:lnTo>
                        <a:lnTo>
                          <a:pt x="1333" y="781"/>
                        </a:lnTo>
                        <a:lnTo>
                          <a:pt x="1288" y="761"/>
                        </a:lnTo>
                        <a:lnTo>
                          <a:pt x="1282" y="742"/>
                        </a:lnTo>
                        <a:lnTo>
                          <a:pt x="1316" y="742"/>
                        </a:lnTo>
                        <a:lnTo>
                          <a:pt x="1327" y="769"/>
                        </a:lnTo>
                        <a:lnTo>
                          <a:pt x="1365" y="742"/>
                        </a:lnTo>
                        <a:lnTo>
                          <a:pt x="1322" y="717"/>
                        </a:lnTo>
                        <a:lnTo>
                          <a:pt x="1333" y="698"/>
                        </a:lnTo>
                        <a:lnTo>
                          <a:pt x="1365" y="709"/>
                        </a:lnTo>
                        <a:lnTo>
                          <a:pt x="1382" y="730"/>
                        </a:lnTo>
                        <a:lnTo>
                          <a:pt x="1382" y="742"/>
                        </a:lnTo>
                        <a:lnTo>
                          <a:pt x="1439" y="769"/>
                        </a:lnTo>
                        <a:lnTo>
                          <a:pt x="1439" y="736"/>
                        </a:lnTo>
                        <a:lnTo>
                          <a:pt x="1483" y="755"/>
                        </a:lnTo>
                        <a:lnTo>
                          <a:pt x="1477" y="709"/>
                        </a:lnTo>
                        <a:lnTo>
                          <a:pt x="1483" y="672"/>
                        </a:lnTo>
                        <a:lnTo>
                          <a:pt x="1461" y="678"/>
                        </a:lnTo>
                        <a:lnTo>
                          <a:pt x="1455" y="698"/>
                        </a:lnTo>
                        <a:lnTo>
                          <a:pt x="1428" y="684"/>
                        </a:lnTo>
                        <a:lnTo>
                          <a:pt x="1382" y="672"/>
                        </a:lnTo>
                        <a:lnTo>
                          <a:pt x="1365" y="678"/>
                        </a:lnTo>
                        <a:lnTo>
                          <a:pt x="1360" y="634"/>
                        </a:lnTo>
                        <a:lnTo>
                          <a:pt x="1344" y="665"/>
                        </a:lnTo>
                        <a:lnTo>
                          <a:pt x="1333" y="640"/>
                        </a:lnTo>
                        <a:lnTo>
                          <a:pt x="1316" y="620"/>
                        </a:lnTo>
                        <a:lnTo>
                          <a:pt x="1288" y="634"/>
                        </a:lnTo>
                        <a:lnTo>
                          <a:pt x="1276" y="607"/>
                        </a:lnTo>
                        <a:lnTo>
                          <a:pt x="1282" y="594"/>
                        </a:lnTo>
                        <a:lnTo>
                          <a:pt x="1333" y="588"/>
                        </a:lnTo>
                        <a:lnTo>
                          <a:pt x="1388" y="574"/>
                        </a:lnTo>
                        <a:lnTo>
                          <a:pt x="1344" y="522"/>
                        </a:lnTo>
                        <a:lnTo>
                          <a:pt x="1310" y="511"/>
                        </a:lnTo>
                        <a:lnTo>
                          <a:pt x="1310" y="484"/>
                        </a:lnTo>
                        <a:lnTo>
                          <a:pt x="1305" y="497"/>
                        </a:lnTo>
                        <a:lnTo>
                          <a:pt x="1344" y="478"/>
                        </a:lnTo>
                        <a:lnTo>
                          <a:pt x="1333" y="459"/>
                        </a:lnTo>
                        <a:lnTo>
                          <a:pt x="1288" y="445"/>
                        </a:lnTo>
                        <a:lnTo>
                          <a:pt x="1288" y="426"/>
                        </a:lnTo>
                        <a:lnTo>
                          <a:pt x="1354" y="426"/>
                        </a:lnTo>
                        <a:lnTo>
                          <a:pt x="1428" y="395"/>
                        </a:lnTo>
                        <a:lnTo>
                          <a:pt x="1527" y="337"/>
                        </a:lnTo>
                        <a:lnTo>
                          <a:pt x="1561" y="162"/>
                        </a:lnTo>
                        <a:lnTo>
                          <a:pt x="1428" y="0"/>
                        </a:lnTo>
                        <a:lnTo>
                          <a:pt x="1215" y="13"/>
                        </a:lnTo>
                        <a:lnTo>
                          <a:pt x="865" y="156"/>
                        </a:lnTo>
                        <a:lnTo>
                          <a:pt x="826" y="110"/>
                        </a:lnTo>
                        <a:lnTo>
                          <a:pt x="692" y="162"/>
                        </a:lnTo>
                        <a:lnTo>
                          <a:pt x="614" y="156"/>
                        </a:lnTo>
                        <a:lnTo>
                          <a:pt x="620" y="104"/>
                        </a:lnTo>
                        <a:lnTo>
                          <a:pt x="586" y="137"/>
                        </a:lnTo>
                        <a:lnTo>
                          <a:pt x="536" y="137"/>
                        </a:lnTo>
                        <a:lnTo>
                          <a:pt x="569" y="168"/>
                        </a:lnTo>
                        <a:lnTo>
                          <a:pt x="558" y="187"/>
                        </a:lnTo>
                        <a:lnTo>
                          <a:pt x="546" y="168"/>
                        </a:lnTo>
                        <a:lnTo>
                          <a:pt x="525" y="174"/>
                        </a:lnTo>
                        <a:lnTo>
                          <a:pt x="462" y="162"/>
                        </a:lnTo>
                        <a:lnTo>
                          <a:pt x="435" y="200"/>
                        </a:lnTo>
                        <a:lnTo>
                          <a:pt x="468" y="200"/>
                        </a:lnTo>
                        <a:lnTo>
                          <a:pt x="491" y="220"/>
                        </a:lnTo>
                        <a:lnTo>
                          <a:pt x="451" y="220"/>
                        </a:lnTo>
                        <a:lnTo>
                          <a:pt x="424" y="220"/>
                        </a:lnTo>
                        <a:lnTo>
                          <a:pt x="407" y="200"/>
                        </a:lnTo>
                        <a:lnTo>
                          <a:pt x="373" y="239"/>
                        </a:lnTo>
                        <a:lnTo>
                          <a:pt x="357" y="272"/>
                        </a:lnTo>
                        <a:lnTo>
                          <a:pt x="324" y="220"/>
                        </a:lnTo>
                        <a:lnTo>
                          <a:pt x="324" y="252"/>
                        </a:lnTo>
                        <a:lnTo>
                          <a:pt x="268" y="266"/>
                        </a:lnTo>
                        <a:lnTo>
                          <a:pt x="312" y="304"/>
                        </a:lnTo>
                        <a:lnTo>
                          <a:pt x="346" y="310"/>
                        </a:lnTo>
                        <a:lnTo>
                          <a:pt x="369" y="343"/>
                        </a:lnTo>
                        <a:lnTo>
                          <a:pt x="418" y="337"/>
                        </a:lnTo>
                        <a:lnTo>
                          <a:pt x="390" y="285"/>
                        </a:lnTo>
                        <a:lnTo>
                          <a:pt x="413" y="252"/>
                        </a:lnTo>
                        <a:lnTo>
                          <a:pt x="430" y="278"/>
                        </a:lnTo>
                        <a:lnTo>
                          <a:pt x="413" y="310"/>
                        </a:lnTo>
                        <a:lnTo>
                          <a:pt x="430" y="337"/>
                        </a:lnTo>
                        <a:lnTo>
                          <a:pt x="435" y="310"/>
                        </a:lnTo>
                        <a:lnTo>
                          <a:pt x="462" y="291"/>
                        </a:lnTo>
                        <a:lnTo>
                          <a:pt x="502" y="272"/>
                        </a:lnTo>
                        <a:lnTo>
                          <a:pt x="519" y="285"/>
                        </a:lnTo>
                        <a:lnTo>
                          <a:pt x="491" y="304"/>
                        </a:lnTo>
                        <a:lnTo>
                          <a:pt x="457" y="324"/>
                        </a:lnTo>
                        <a:lnTo>
                          <a:pt x="441" y="362"/>
                        </a:lnTo>
                        <a:lnTo>
                          <a:pt x="390" y="374"/>
                        </a:lnTo>
                        <a:lnTo>
                          <a:pt x="324" y="343"/>
                        </a:lnTo>
                        <a:lnTo>
                          <a:pt x="312" y="374"/>
                        </a:lnTo>
                        <a:lnTo>
                          <a:pt x="211" y="381"/>
                        </a:lnTo>
                        <a:lnTo>
                          <a:pt x="156" y="407"/>
                        </a:lnTo>
                        <a:lnTo>
                          <a:pt x="122" y="395"/>
                        </a:lnTo>
                        <a:lnTo>
                          <a:pt x="122" y="426"/>
                        </a:lnTo>
                        <a:lnTo>
                          <a:pt x="156" y="420"/>
                        </a:lnTo>
                        <a:lnTo>
                          <a:pt x="162" y="459"/>
                        </a:lnTo>
                        <a:lnTo>
                          <a:pt x="207" y="453"/>
                        </a:lnTo>
                        <a:lnTo>
                          <a:pt x="223" y="426"/>
                        </a:lnTo>
                        <a:lnTo>
                          <a:pt x="228" y="445"/>
                        </a:lnTo>
                        <a:lnTo>
                          <a:pt x="301" y="439"/>
                        </a:lnTo>
                        <a:lnTo>
                          <a:pt x="340" y="420"/>
                        </a:lnTo>
                        <a:lnTo>
                          <a:pt x="352" y="459"/>
                        </a:lnTo>
                        <a:lnTo>
                          <a:pt x="329" y="453"/>
                        </a:lnTo>
                        <a:lnTo>
                          <a:pt x="318" y="465"/>
                        </a:lnTo>
                        <a:lnTo>
                          <a:pt x="324" y="491"/>
                        </a:lnTo>
                        <a:lnTo>
                          <a:pt x="251" y="497"/>
                        </a:lnTo>
                        <a:lnTo>
                          <a:pt x="211" y="505"/>
                        </a:lnTo>
                        <a:lnTo>
                          <a:pt x="223" y="536"/>
                        </a:lnTo>
                        <a:lnTo>
                          <a:pt x="201" y="522"/>
                        </a:lnTo>
                        <a:lnTo>
                          <a:pt x="184" y="542"/>
                        </a:lnTo>
                        <a:lnTo>
                          <a:pt x="140" y="511"/>
                        </a:lnTo>
                        <a:lnTo>
                          <a:pt x="128" y="542"/>
                        </a:lnTo>
                        <a:lnTo>
                          <a:pt x="84" y="530"/>
                        </a:lnTo>
                        <a:lnTo>
                          <a:pt x="61" y="549"/>
                        </a:lnTo>
                        <a:lnTo>
                          <a:pt x="50" y="562"/>
                        </a:lnTo>
                        <a:lnTo>
                          <a:pt x="23" y="562"/>
                        </a:lnTo>
                        <a:lnTo>
                          <a:pt x="11" y="594"/>
                        </a:lnTo>
                        <a:lnTo>
                          <a:pt x="44" y="607"/>
                        </a:lnTo>
                        <a:lnTo>
                          <a:pt x="90" y="601"/>
                        </a:lnTo>
                        <a:lnTo>
                          <a:pt x="112" y="626"/>
                        </a:lnTo>
                        <a:lnTo>
                          <a:pt x="145" y="620"/>
                        </a:lnTo>
                        <a:lnTo>
                          <a:pt x="190" y="607"/>
                        </a:lnTo>
                        <a:lnTo>
                          <a:pt x="228" y="620"/>
                        </a:lnTo>
                        <a:lnTo>
                          <a:pt x="245" y="601"/>
                        </a:lnTo>
                        <a:lnTo>
                          <a:pt x="251" y="613"/>
                        </a:lnTo>
                        <a:lnTo>
                          <a:pt x="223" y="634"/>
                        </a:lnTo>
                        <a:lnTo>
                          <a:pt x="167" y="640"/>
                        </a:lnTo>
                        <a:lnTo>
                          <a:pt x="195" y="665"/>
                        </a:lnTo>
                        <a:lnTo>
                          <a:pt x="112" y="672"/>
                        </a:lnTo>
                        <a:lnTo>
                          <a:pt x="112" y="698"/>
                        </a:lnTo>
                        <a:lnTo>
                          <a:pt x="73" y="703"/>
                        </a:lnTo>
                        <a:lnTo>
                          <a:pt x="50" y="703"/>
                        </a:lnTo>
                        <a:lnTo>
                          <a:pt x="44" y="709"/>
                        </a:lnTo>
                        <a:lnTo>
                          <a:pt x="6" y="698"/>
                        </a:lnTo>
                        <a:lnTo>
                          <a:pt x="11" y="709"/>
                        </a:lnTo>
                        <a:lnTo>
                          <a:pt x="0" y="742"/>
                        </a:lnTo>
                        <a:lnTo>
                          <a:pt x="40" y="742"/>
                        </a:lnTo>
                        <a:lnTo>
                          <a:pt x="44" y="761"/>
                        </a:lnTo>
                        <a:lnTo>
                          <a:pt x="78" y="748"/>
                        </a:lnTo>
                        <a:lnTo>
                          <a:pt x="101" y="748"/>
                        </a:lnTo>
                        <a:lnTo>
                          <a:pt x="106" y="769"/>
                        </a:lnTo>
                        <a:lnTo>
                          <a:pt x="133" y="761"/>
                        </a:lnTo>
                        <a:lnTo>
                          <a:pt x="122" y="723"/>
                        </a:lnTo>
                        <a:lnTo>
                          <a:pt x="179" y="723"/>
                        </a:lnTo>
                        <a:lnTo>
                          <a:pt x="184" y="742"/>
                        </a:lnTo>
                        <a:lnTo>
                          <a:pt x="223" y="736"/>
                        </a:lnTo>
                        <a:lnTo>
                          <a:pt x="262" y="742"/>
                        </a:lnTo>
                        <a:lnTo>
                          <a:pt x="274" y="703"/>
                        </a:lnTo>
                        <a:lnTo>
                          <a:pt x="285" y="723"/>
                        </a:lnTo>
                        <a:lnTo>
                          <a:pt x="262" y="748"/>
                        </a:lnTo>
                        <a:lnTo>
                          <a:pt x="217" y="775"/>
                        </a:lnTo>
                        <a:lnTo>
                          <a:pt x="190" y="794"/>
                        </a:lnTo>
                        <a:lnTo>
                          <a:pt x="234" y="788"/>
                        </a:lnTo>
                        <a:lnTo>
                          <a:pt x="240" y="813"/>
                        </a:lnTo>
                        <a:lnTo>
                          <a:pt x="245" y="827"/>
                        </a:lnTo>
                        <a:lnTo>
                          <a:pt x="312" y="794"/>
                        </a:lnTo>
                        <a:lnTo>
                          <a:pt x="373" y="736"/>
                        </a:lnTo>
                        <a:lnTo>
                          <a:pt x="318" y="761"/>
                        </a:lnTo>
                        <a:lnTo>
                          <a:pt x="291" y="723"/>
                        </a:lnTo>
                        <a:lnTo>
                          <a:pt x="357" y="709"/>
                        </a:lnTo>
                        <a:lnTo>
                          <a:pt x="312" y="698"/>
                        </a:lnTo>
                        <a:lnTo>
                          <a:pt x="352" y="665"/>
                        </a:lnTo>
                        <a:lnTo>
                          <a:pt x="396" y="736"/>
                        </a:lnTo>
                        <a:lnTo>
                          <a:pt x="407" y="698"/>
                        </a:lnTo>
                        <a:lnTo>
                          <a:pt x="430" y="730"/>
                        </a:lnTo>
                        <a:lnTo>
                          <a:pt x="474" y="690"/>
                        </a:lnTo>
                        <a:lnTo>
                          <a:pt x="451" y="761"/>
                        </a:lnTo>
                        <a:lnTo>
                          <a:pt x="457" y="794"/>
                        </a:lnTo>
                        <a:lnTo>
                          <a:pt x="379" y="807"/>
                        </a:lnTo>
                        <a:lnTo>
                          <a:pt x="513" y="813"/>
                        </a:lnTo>
                        <a:lnTo>
                          <a:pt x="451" y="807"/>
                        </a:lnTo>
                        <a:lnTo>
                          <a:pt x="479" y="742"/>
                        </a:lnTo>
                        <a:lnTo>
                          <a:pt x="546" y="730"/>
                        </a:lnTo>
                        <a:lnTo>
                          <a:pt x="569" y="703"/>
                        </a:lnTo>
                        <a:lnTo>
                          <a:pt x="586" y="761"/>
                        </a:lnTo>
                        <a:lnTo>
                          <a:pt x="525" y="775"/>
                        </a:lnTo>
                        <a:lnTo>
                          <a:pt x="575" y="781"/>
                        </a:lnTo>
                        <a:lnTo>
                          <a:pt x="624" y="788"/>
                        </a:lnTo>
                        <a:lnTo>
                          <a:pt x="597" y="755"/>
                        </a:lnTo>
                        <a:lnTo>
                          <a:pt x="614" y="703"/>
                        </a:lnTo>
                        <a:lnTo>
                          <a:pt x="646" y="730"/>
                        </a:lnTo>
                        <a:lnTo>
                          <a:pt x="635" y="781"/>
                        </a:lnTo>
                        <a:lnTo>
                          <a:pt x="686" y="801"/>
                        </a:lnTo>
                        <a:lnTo>
                          <a:pt x="558" y="833"/>
                        </a:lnTo>
                        <a:lnTo>
                          <a:pt x="681" y="827"/>
                        </a:lnTo>
                        <a:lnTo>
                          <a:pt x="696" y="846"/>
                        </a:lnTo>
                        <a:lnTo>
                          <a:pt x="730" y="819"/>
                        </a:lnTo>
                        <a:lnTo>
                          <a:pt x="753" y="846"/>
                        </a:lnTo>
                        <a:lnTo>
                          <a:pt x="814" y="755"/>
                        </a:lnTo>
                        <a:lnTo>
                          <a:pt x="848" y="769"/>
                        </a:lnTo>
                        <a:lnTo>
                          <a:pt x="869" y="858"/>
                        </a:lnTo>
                        <a:lnTo>
                          <a:pt x="776" y="801"/>
                        </a:lnTo>
                        <a:lnTo>
                          <a:pt x="803" y="833"/>
                        </a:lnTo>
                        <a:lnTo>
                          <a:pt x="859" y="819"/>
                        </a:lnTo>
                        <a:lnTo>
                          <a:pt x="865" y="858"/>
                        </a:lnTo>
                        <a:lnTo>
                          <a:pt x="859" y="890"/>
                        </a:lnTo>
                        <a:lnTo>
                          <a:pt x="814" y="819"/>
                        </a:lnTo>
                        <a:lnTo>
                          <a:pt x="742" y="890"/>
                        </a:lnTo>
                        <a:lnTo>
                          <a:pt x="669" y="852"/>
                        </a:lnTo>
                        <a:lnTo>
                          <a:pt x="708" y="898"/>
                        </a:lnTo>
                        <a:lnTo>
                          <a:pt x="776" y="910"/>
                        </a:lnTo>
                        <a:lnTo>
                          <a:pt x="831" y="916"/>
                        </a:lnTo>
                        <a:lnTo>
                          <a:pt x="881" y="1000"/>
                        </a:lnTo>
                        <a:lnTo>
                          <a:pt x="719" y="916"/>
                        </a:lnTo>
                        <a:lnTo>
                          <a:pt x="719" y="948"/>
                        </a:lnTo>
                        <a:lnTo>
                          <a:pt x="586" y="956"/>
                        </a:lnTo>
                        <a:lnTo>
                          <a:pt x="546" y="929"/>
                        </a:lnTo>
                        <a:lnTo>
                          <a:pt x="508" y="956"/>
                        </a:lnTo>
                        <a:lnTo>
                          <a:pt x="580" y="956"/>
                        </a:lnTo>
                        <a:lnTo>
                          <a:pt x="736" y="956"/>
                        </a:lnTo>
                        <a:lnTo>
                          <a:pt x="803" y="942"/>
                        </a:lnTo>
                        <a:lnTo>
                          <a:pt x="865" y="956"/>
                        </a:lnTo>
                        <a:lnTo>
                          <a:pt x="869" y="994"/>
                        </a:lnTo>
                        <a:lnTo>
                          <a:pt x="736" y="994"/>
                        </a:lnTo>
                        <a:lnTo>
                          <a:pt x="730" y="1006"/>
                        </a:lnTo>
                        <a:lnTo>
                          <a:pt x="708" y="987"/>
                        </a:lnTo>
                        <a:lnTo>
                          <a:pt x="653" y="994"/>
                        </a:lnTo>
                        <a:lnTo>
                          <a:pt x="681" y="1000"/>
                        </a:lnTo>
                        <a:lnTo>
                          <a:pt x="624" y="1039"/>
                        </a:lnTo>
                        <a:lnTo>
                          <a:pt x="696" y="1000"/>
                        </a:lnTo>
                        <a:lnTo>
                          <a:pt x="730" y="1006"/>
                        </a:lnTo>
                        <a:lnTo>
                          <a:pt x="809" y="1000"/>
                        </a:lnTo>
                        <a:lnTo>
                          <a:pt x="881" y="1006"/>
                        </a:lnTo>
                        <a:lnTo>
                          <a:pt x="831" y="1020"/>
                        </a:lnTo>
                        <a:lnTo>
                          <a:pt x="837" y="1052"/>
                        </a:lnTo>
                        <a:lnTo>
                          <a:pt x="859" y="1052"/>
                        </a:lnTo>
                        <a:lnTo>
                          <a:pt x="853" y="1033"/>
                        </a:lnTo>
                        <a:lnTo>
                          <a:pt x="909" y="1027"/>
                        </a:lnTo>
                        <a:lnTo>
                          <a:pt x="1021" y="1000"/>
                        </a:lnTo>
                        <a:lnTo>
                          <a:pt x="1099" y="1046"/>
                        </a:lnTo>
                        <a:lnTo>
                          <a:pt x="1099" y="1066"/>
                        </a:lnTo>
                        <a:lnTo>
                          <a:pt x="953" y="1071"/>
                        </a:lnTo>
                        <a:lnTo>
                          <a:pt x="903" y="1058"/>
                        </a:lnTo>
                        <a:lnTo>
                          <a:pt x="869" y="1071"/>
                        </a:lnTo>
                        <a:lnTo>
                          <a:pt x="898" y="1077"/>
                        </a:lnTo>
                        <a:lnTo>
                          <a:pt x="959" y="1091"/>
                        </a:lnTo>
                        <a:lnTo>
                          <a:pt x="1027" y="1077"/>
                        </a:lnTo>
                        <a:lnTo>
                          <a:pt x="1137" y="1091"/>
                        </a:lnTo>
                        <a:lnTo>
                          <a:pt x="1137" y="1116"/>
                        </a:lnTo>
                        <a:lnTo>
                          <a:pt x="1183" y="103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6" name="Freeform 4"/>
                  <p:cNvSpPr>
                    <a:spLocks/>
                  </p:cNvSpPr>
                  <p:nvPr/>
                </p:nvSpPr>
                <p:spPr bwMode="auto">
                  <a:xfrm>
                    <a:off x="2657" y="1568"/>
                    <a:ext cx="1213" cy="1535"/>
                  </a:xfrm>
                  <a:custGeom>
                    <a:avLst/>
                    <a:gdLst>
                      <a:gd name="T0" fmla="*/ 750 w 1213"/>
                      <a:gd name="T1" fmla="*/ 1172 h 1535"/>
                      <a:gd name="T2" fmla="*/ 445 w 1213"/>
                      <a:gd name="T3" fmla="*/ 1089 h 1535"/>
                      <a:gd name="T4" fmla="*/ 178 w 1213"/>
                      <a:gd name="T5" fmla="*/ 1063 h 1535"/>
                      <a:gd name="T6" fmla="*/ 140 w 1213"/>
                      <a:gd name="T7" fmla="*/ 998 h 1535"/>
                      <a:gd name="T8" fmla="*/ 239 w 1213"/>
                      <a:gd name="T9" fmla="*/ 1031 h 1535"/>
                      <a:gd name="T10" fmla="*/ 451 w 1213"/>
                      <a:gd name="T11" fmla="*/ 1025 h 1535"/>
                      <a:gd name="T12" fmla="*/ 445 w 1213"/>
                      <a:gd name="T13" fmla="*/ 979 h 1535"/>
                      <a:gd name="T14" fmla="*/ 351 w 1213"/>
                      <a:gd name="T15" fmla="*/ 953 h 1535"/>
                      <a:gd name="T16" fmla="*/ 412 w 1213"/>
                      <a:gd name="T17" fmla="*/ 869 h 1535"/>
                      <a:gd name="T18" fmla="*/ 445 w 1213"/>
                      <a:gd name="T19" fmla="*/ 875 h 1535"/>
                      <a:gd name="T20" fmla="*/ 495 w 1213"/>
                      <a:gd name="T21" fmla="*/ 894 h 1535"/>
                      <a:gd name="T22" fmla="*/ 523 w 1213"/>
                      <a:gd name="T23" fmla="*/ 940 h 1535"/>
                      <a:gd name="T24" fmla="*/ 556 w 1213"/>
                      <a:gd name="T25" fmla="*/ 1025 h 1535"/>
                      <a:gd name="T26" fmla="*/ 534 w 1213"/>
                      <a:gd name="T27" fmla="*/ 863 h 1535"/>
                      <a:gd name="T28" fmla="*/ 578 w 1213"/>
                      <a:gd name="T29" fmla="*/ 875 h 1535"/>
                      <a:gd name="T30" fmla="*/ 651 w 1213"/>
                      <a:gd name="T31" fmla="*/ 907 h 1535"/>
                      <a:gd name="T32" fmla="*/ 695 w 1213"/>
                      <a:gd name="T33" fmla="*/ 946 h 1535"/>
                      <a:gd name="T34" fmla="*/ 684 w 1213"/>
                      <a:gd name="T35" fmla="*/ 1004 h 1535"/>
                      <a:gd name="T36" fmla="*/ 745 w 1213"/>
                      <a:gd name="T37" fmla="*/ 1025 h 1535"/>
                      <a:gd name="T38" fmla="*/ 812 w 1213"/>
                      <a:gd name="T39" fmla="*/ 1044 h 1535"/>
                      <a:gd name="T40" fmla="*/ 762 w 1213"/>
                      <a:gd name="T41" fmla="*/ 959 h 1535"/>
                      <a:gd name="T42" fmla="*/ 523 w 1213"/>
                      <a:gd name="T43" fmla="*/ 604 h 1535"/>
                      <a:gd name="T44" fmla="*/ 528 w 1213"/>
                      <a:gd name="T45" fmla="*/ 423 h 1535"/>
                      <a:gd name="T46" fmla="*/ 528 w 1213"/>
                      <a:gd name="T47" fmla="*/ 552 h 1535"/>
                      <a:gd name="T48" fmla="*/ 550 w 1213"/>
                      <a:gd name="T49" fmla="*/ 508 h 1535"/>
                      <a:gd name="T50" fmla="*/ 578 w 1213"/>
                      <a:gd name="T51" fmla="*/ 489 h 1535"/>
                      <a:gd name="T52" fmla="*/ 500 w 1213"/>
                      <a:gd name="T53" fmla="*/ 462 h 1535"/>
                      <a:gd name="T54" fmla="*/ 462 w 1213"/>
                      <a:gd name="T55" fmla="*/ 373 h 1535"/>
                      <a:gd name="T56" fmla="*/ 511 w 1213"/>
                      <a:gd name="T57" fmla="*/ 294 h 1535"/>
                      <a:gd name="T58" fmla="*/ 483 w 1213"/>
                      <a:gd name="T59" fmla="*/ 282 h 1535"/>
                      <a:gd name="T60" fmla="*/ 534 w 1213"/>
                      <a:gd name="T61" fmla="*/ 165 h 1535"/>
                      <a:gd name="T62" fmla="*/ 412 w 1213"/>
                      <a:gd name="T63" fmla="*/ 134 h 1535"/>
                      <a:gd name="T64" fmla="*/ 517 w 1213"/>
                      <a:gd name="T65" fmla="*/ 31 h 1535"/>
                      <a:gd name="T66" fmla="*/ 628 w 1213"/>
                      <a:gd name="T67" fmla="*/ 134 h 1535"/>
                      <a:gd name="T68" fmla="*/ 739 w 1213"/>
                      <a:gd name="T69" fmla="*/ 126 h 1535"/>
                      <a:gd name="T70" fmla="*/ 901 w 1213"/>
                      <a:gd name="T71" fmla="*/ 140 h 1535"/>
                      <a:gd name="T72" fmla="*/ 968 w 1213"/>
                      <a:gd name="T73" fmla="*/ 140 h 1535"/>
                      <a:gd name="T74" fmla="*/ 1095 w 1213"/>
                      <a:gd name="T75" fmla="*/ 147 h 1535"/>
                      <a:gd name="T76" fmla="*/ 1095 w 1213"/>
                      <a:gd name="T77" fmla="*/ 223 h 1535"/>
                      <a:gd name="T78" fmla="*/ 1173 w 1213"/>
                      <a:gd name="T79" fmla="*/ 134 h 1535"/>
                      <a:gd name="T80" fmla="*/ 1117 w 1213"/>
                      <a:gd name="T81" fmla="*/ 263 h 1535"/>
                      <a:gd name="T82" fmla="*/ 979 w 1213"/>
                      <a:gd name="T83" fmla="*/ 223 h 1535"/>
                      <a:gd name="T84" fmla="*/ 729 w 1213"/>
                      <a:gd name="T85" fmla="*/ 165 h 1535"/>
                      <a:gd name="T86" fmla="*/ 672 w 1213"/>
                      <a:gd name="T87" fmla="*/ 282 h 1535"/>
                      <a:gd name="T88" fmla="*/ 845 w 1213"/>
                      <a:gd name="T89" fmla="*/ 211 h 1535"/>
                      <a:gd name="T90" fmla="*/ 1034 w 1213"/>
                      <a:gd name="T91" fmla="*/ 307 h 1535"/>
                      <a:gd name="T92" fmla="*/ 762 w 1213"/>
                      <a:gd name="T93" fmla="*/ 301 h 1535"/>
                      <a:gd name="T94" fmla="*/ 851 w 1213"/>
                      <a:gd name="T95" fmla="*/ 411 h 1535"/>
                      <a:gd name="T96" fmla="*/ 767 w 1213"/>
                      <a:gd name="T97" fmla="*/ 450 h 1535"/>
                      <a:gd name="T98" fmla="*/ 767 w 1213"/>
                      <a:gd name="T99" fmla="*/ 546 h 1535"/>
                      <a:gd name="T100" fmla="*/ 861 w 1213"/>
                      <a:gd name="T101" fmla="*/ 836 h 1535"/>
                      <a:gd name="T102" fmla="*/ 901 w 1213"/>
                      <a:gd name="T103" fmla="*/ 818 h 1535"/>
                      <a:gd name="T104" fmla="*/ 968 w 1213"/>
                      <a:gd name="T105" fmla="*/ 888 h 1535"/>
                      <a:gd name="T106" fmla="*/ 1050 w 1213"/>
                      <a:gd name="T107" fmla="*/ 1089 h 1535"/>
                      <a:gd name="T108" fmla="*/ 989 w 1213"/>
                      <a:gd name="T109" fmla="*/ 1192 h 1535"/>
                      <a:gd name="T110" fmla="*/ 1122 w 1213"/>
                      <a:gd name="T111" fmla="*/ 1360 h 1535"/>
                      <a:gd name="T112" fmla="*/ 1195 w 1213"/>
                      <a:gd name="T113" fmla="*/ 1314 h 1535"/>
                      <a:gd name="T114" fmla="*/ 983 w 1213"/>
                      <a:gd name="T115" fmla="*/ 1469 h 153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1213" h="1535">
                        <a:moveTo>
                          <a:pt x="867" y="1495"/>
                        </a:moveTo>
                        <a:lnTo>
                          <a:pt x="857" y="1424"/>
                        </a:lnTo>
                        <a:lnTo>
                          <a:pt x="845" y="1391"/>
                        </a:lnTo>
                        <a:lnTo>
                          <a:pt x="845" y="1372"/>
                        </a:lnTo>
                        <a:lnTo>
                          <a:pt x="823" y="1282"/>
                        </a:lnTo>
                        <a:lnTo>
                          <a:pt x="812" y="1276"/>
                        </a:lnTo>
                        <a:lnTo>
                          <a:pt x="812" y="1268"/>
                        </a:lnTo>
                        <a:lnTo>
                          <a:pt x="812" y="1256"/>
                        </a:lnTo>
                        <a:lnTo>
                          <a:pt x="790" y="1198"/>
                        </a:lnTo>
                        <a:lnTo>
                          <a:pt x="773" y="1185"/>
                        </a:lnTo>
                        <a:lnTo>
                          <a:pt x="750" y="1172"/>
                        </a:lnTo>
                        <a:lnTo>
                          <a:pt x="735" y="1140"/>
                        </a:lnTo>
                        <a:lnTo>
                          <a:pt x="706" y="1121"/>
                        </a:lnTo>
                        <a:lnTo>
                          <a:pt x="662" y="1108"/>
                        </a:lnTo>
                        <a:lnTo>
                          <a:pt x="595" y="1094"/>
                        </a:lnTo>
                        <a:lnTo>
                          <a:pt x="578" y="1108"/>
                        </a:lnTo>
                        <a:lnTo>
                          <a:pt x="544" y="1108"/>
                        </a:lnTo>
                        <a:lnTo>
                          <a:pt x="534" y="1089"/>
                        </a:lnTo>
                        <a:lnTo>
                          <a:pt x="517" y="1083"/>
                        </a:lnTo>
                        <a:lnTo>
                          <a:pt x="489" y="1089"/>
                        </a:lnTo>
                        <a:lnTo>
                          <a:pt x="468" y="1075"/>
                        </a:lnTo>
                        <a:lnTo>
                          <a:pt x="445" y="1089"/>
                        </a:lnTo>
                        <a:lnTo>
                          <a:pt x="428" y="1089"/>
                        </a:lnTo>
                        <a:lnTo>
                          <a:pt x="418" y="1094"/>
                        </a:lnTo>
                        <a:lnTo>
                          <a:pt x="390" y="1108"/>
                        </a:lnTo>
                        <a:lnTo>
                          <a:pt x="407" y="1094"/>
                        </a:lnTo>
                        <a:lnTo>
                          <a:pt x="407" y="1089"/>
                        </a:lnTo>
                        <a:lnTo>
                          <a:pt x="407" y="1083"/>
                        </a:lnTo>
                        <a:lnTo>
                          <a:pt x="401" y="1069"/>
                        </a:lnTo>
                        <a:lnTo>
                          <a:pt x="267" y="1057"/>
                        </a:lnTo>
                        <a:lnTo>
                          <a:pt x="239" y="1057"/>
                        </a:lnTo>
                        <a:lnTo>
                          <a:pt x="212" y="1057"/>
                        </a:lnTo>
                        <a:lnTo>
                          <a:pt x="178" y="1063"/>
                        </a:lnTo>
                        <a:lnTo>
                          <a:pt x="162" y="1083"/>
                        </a:lnTo>
                        <a:lnTo>
                          <a:pt x="106" y="1089"/>
                        </a:lnTo>
                        <a:lnTo>
                          <a:pt x="123" y="1075"/>
                        </a:lnTo>
                        <a:lnTo>
                          <a:pt x="134" y="1069"/>
                        </a:lnTo>
                        <a:lnTo>
                          <a:pt x="145" y="1069"/>
                        </a:lnTo>
                        <a:lnTo>
                          <a:pt x="145" y="1063"/>
                        </a:lnTo>
                        <a:lnTo>
                          <a:pt x="151" y="1057"/>
                        </a:lnTo>
                        <a:lnTo>
                          <a:pt x="168" y="1050"/>
                        </a:lnTo>
                        <a:lnTo>
                          <a:pt x="168" y="1044"/>
                        </a:lnTo>
                        <a:lnTo>
                          <a:pt x="157" y="1031"/>
                        </a:lnTo>
                        <a:lnTo>
                          <a:pt x="140" y="998"/>
                        </a:lnTo>
                        <a:lnTo>
                          <a:pt x="123" y="992"/>
                        </a:lnTo>
                        <a:lnTo>
                          <a:pt x="73" y="1017"/>
                        </a:lnTo>
                        <a:lnTo>
                          <a:pt x="0" y="1017"/>
                        </a:lnTo>
                        <a:lnTo>
                          <a:pt x="29" y="1011"/>
                        </a:lnTo>
                        <a:lnTo>
                          <a:pt x="45" y="1011"/>
                        </a:lnTo>
                        <a:lnTo>
                          <a:pt x="62" y="1011"/>
                        </a:lnTo>
                        <a:lnTo>
                          <a:pt x="128" y="979"/>
                        </a:lnTo>
                        <a:lnTo>
                          <a:pt x="157" y="1004"/>
                        </a:lnTo>
                        <a:lnTo>
                          <a:pt x="184" y="1031"/>
                        </a:lnTo>
                        <a:lnTo>
                          <a:pt x="207" y="1037"/>
                        </a:lnTo>
                        <a:lnTo>
                          <a:pt x="239" y="1031"/>
                        </a:lnTo>
                        <a:lnTo>
                          <a:pt x="256" y="1037"/>
                        </a:lnTo>
                        <a:lnTo>
                          <a:pt x="284" y="1031"/>
                        </a:lnTo>
                        <a:lnTo>
                          <a:pt x="306" y="1037"/>
                        </a:lnTo>
                        <a:lnTo>
                          <a:pt x="306" y="1011"/>
                        </a:lnTo>
                        <a:lnTo>
                          <a:pt x="328" y="992"/>
                        </a:lnTo>
                        <a:lnTo>
                          <a:pt x="317" y="1011"/>
                        </a:lnTo>
                        <a:lnTo>
                          <a:pt x="323" y="1025"/>
                        </a:lnTo>
                        <a:lnTo>
                          <a:pt x="328" y="1031"/>
                        </a:lnTo>
                        <a:lnTo>
                          <a:pt x="367" y="1044"/>
                        </a:lnTo>
                        <a:lnTo>
                          <a:pt x="401" y="1037"/>
                        </a:lnTo>
                        <a:lnTo>
                          <a:pt x="451" y="1025"/>
                        </a:lnTo>
                        <a:lnTo>
                          <a:pt x="489" y="1004"/>
                        </a:lnTo>
                        <a:lnTo>
                          <a:pt x="495" y="1011"/>
                        </a:lnTo>
                        <a:lnTo>
                          <a:pt x="479" y="1017"/>
                        </a:lnTo>
                        <a:lnTo>
                          <a:pt x="457" y="1025"/>
                        </a:lnTo>
                        <a:lnTo>
                          <a:pt x="401" y="1037"/>
                        </a:lnTo>
                        <a:lnTo>
                          <a:pt x="462" y="1050"/>
                        </a:lnTo>
                        <a:lnTo>
                          <a:pt x="489" y="1057"/>
                        </a:lnTo>
                        <a:lnTo>
                          <a:pt x="511" y="1050"/>
                        </a:lnTo>
                        <a:lnTo>
                          <a:pt x="500" y="1004"/>
                        </a:lnTo>
                        <a:lnTo>
                          <a:pt x="483" y="992"/>
                        </a:lnTo>
                        <a:lnTo>
                          <a:pt x="445" y="979"/>
                        </a:lnTo>
                        <a:lnTo>
                          <a:pt x="428" y="979"/>
                        </a:lnTo>
                        <a:lnTo>
                          <a:pt x="434" y="992"/>
                        </a:lnTo>
                        <a:lnTo>
                          <a:pt x="407" y="998"/>
                        </a:lnTo>
                        <a:lnTo>
                          <a:pt x="401" y="992"/>
                        </a:lnTo>
                        <a:lnTo>
                          <a:pt x="407" y="973"/>
                        </a:lnTo>
                        <a:lnTo>
                          <a:pt x="373" y="965"/>
                        </a:lnTo>
                        <a:lnTo>
                          <a:pt x="340" y="965"/>
                        </a:lnTo>
                        <a:lnTo>
                          <a:pt x="334" y="979"/>
                        </a:lnTo>
                        <a:lnTo>
                          <a:pt x="323" y="965"/>
                        </a:lnTo>
                        <a:lnTo>
                          <a:pt x="351" y="959"/>
                        </a:lnTo>
                        <a:lnTo>
                          <a:pt x="351" y="953"/>
                        </a:lnTo>
                        <a:lnTo>
                          <a:pt x="361" y="940"/>
                        </a:lnTo>
                        <a:lnTo>
                          <a:pt x="373" y="927"/>
                        </a:lnTo>
                        <a:lnTo>
                          <a:pt x="373" y="907"/>
                        </a:lnTo>
                        <a:lnTo>
                          <a:pt x="367" y="901"/>
                        </a:lnTo>
                        <a:lnTo>
                          <a:pt x="351" y="888"/>
                        </a:lnTo>
                        <a:lnTo>
                          <a:pt x="300" y="857"/>
                        </a:lnTo>
                        <a:lnTo>
                          <a:pt x="345" y="869"/>
                        </a:lnTo>
                        <a:lnTo>
                          <a:pt x="361" y="882"/>
                        </a:lnTo>
                        <a:lnTo>
                          <a:pt x="378" y="888"/>
                        </a:lnTo>
                        <a:lnTo>
                          <a:pt x="395" y="888"/>
                        </a:lnTo>
                        <a:lnTo>
                          <a:pt x="412" y="869"/>
                        </a:lnTo>
                        <a:lnTo>
                          <a:pt x="395" y="888"/>
                        </a:lnTo>
                        <a:lnTo>
                          <a:pt x="384" y="915"/>
                        </a:lnTo>
                        <a:lnTo>
                          <a:pt x="378" y="940"/>
                        </a:lnTo>
                        <a:lnTo>
                          <a:pt x="384" y="946"/>
                        </a:lnTo>
                        <a:lnTo>
                          <a:pt x="395" y="940"/>
                        </a:lnTo>
                        <a:lnTo>
                          <a:pt x="412" y="946"/>
                        </a:lnTo>
                        <a:lnTo>
                          <a:pt x="424" y="946"/>
                        </a:lnTo>
                        <a:lnTo>
                          <a:pt x="440" y="946"/>
                        </a:lnTo>
                        <a:lnTo>
                          <a:pt x="457" y="946"/>
                        </a:lnTo>
                        <a:lnTo>
                          <a:pt x="483" y="953"/>
                        </a:lnTo>
                        <a:lnTo>
                          <a:pt x="445" y="875"/>
                        </a:lnTo>
                        <a:lnTo>
                          <a:pt x="428" y="875"/>
                        </a:lnTo>
                        <a:lnTo>
                          <a:pt x="468" y="875"/>
                        </a:lnTo>
                        <a:lnTo>
                          <a:pt x="500" y="836"/>
                        </a:lnTo>
                        <a:lnTo>
                          <a:pt x="567" y="786"/>
                        </a:lnTo>
                        <a:lnTo>
                          <a:pt x="534" y="811"/>
                        </a:lnTo>
                        <a:lnTo>
                          <a:pt x="511" y="843"/>
                        </a:lnTo>
                        <a:lnTo>
                          <a:pt x="489" y="869"/>
                        </a:lnTo>
                        <a:lnTo>
                          <a:pt x="479" y="882"/>
                        </a:lnTo>
                        <a:lnTo>
                          <a:pt x="489" y="888"/>
                        </a:lnTo>
                        <a:lnTo>
                          <a:pt x="489" y="907"/>
                        </a:lnTo>
                        <a:lnTo>
                          <a:pt x="495" y="894"/>
                        </a:lnTo>
                        <a:lnTo>
                          <a:pt x="511" y="882"/>
                        </a:lnTo>
                        <a:lnTo>
                          <a:pt x="523" y="882"/>
                        </a:lnTo>
                        <a:lnTo>
                          <a:pt x="528" y="894"/>
                        </a:lnTo>
                        <a:lnTo>
                          <a:pt x="511" y="894"/>
                        </a:lnTo>
                        <a:lnTo>
                          <a:pt x="500" y="901"/>
                        </a:lnTo>
                        <a:lnTo>
                          <a:pt x="500" y="921"/>
                        </a:lnTo>
                        <a:lnTo>
                          <a:pt x="506" y="940"/>
                        </a:lnTo>
                        <a:lnTo>
                          <a:pt x="517" y="927"/>
                        </a:lnTo>
                        <a:lnTo>
                          <a:pt x="528" y="927"/>
                        </a:lnTo>
                        <a:lnTo>
                          <a:pt x="528" y="934"/>
                        </a:lnTo>
                        <a:lnTo>
                          <a:pt x="523" y="940"/>
                        </a:lnTo>
                        <a:lnTo>
                          <a:pt x="511" y="946"/>
                        </a:lnTo>
                        <a:lnTo>
                          <a:pt x="511" y="959"/>
                        </a:lnTo>
                        <a:lnTo>
                          <a:pt x="517" y="965"/>
                        </a:lnTo>
                        <a:lnTo>
                          <a:pt x="528" y="965"/>
                        </a:lnTo>
                        <a:lnTo>
                          <a:pt x="534" y="965"/>
                        </a:lnTo>
                        <a:lnTo>
                          <a:pt x="534" y="959"/>
                        </a:lnTo>
                        <a:lnTo>
                          <a:pt x="550" y="992"/>
                        </a:lnTo>
                        <a:lnTo>
                          <a:pt x="544" y="1004"/>
                        </a:lnTo>
                        <a:lnTo>
                          <a:pt x="540" y="1011"/>
                        </a:lnTo>
                        <a:lnTo>
                          <a:pt x="540" y="1025"/>
                        </a:lnTo>
                        <a:lnTo>
                          <a:pt x="556" y="1025"/>
                        </a:lnTo>
                        <a:lnTo>
                          <a:pt x="556" y="1011"/>
                        </a:lnTo>
                        <a:lnTo>
                          <a:pt x="528" y="934"/>
                        </a:lnTo>
                        <a:lnTo>
                          <a:pt x="517" y="882"/>
                        </a:lnTo>
                        <a:lnTo>
                          <a:pt x="523" y="857"/>
                        </a:lnTo>
                        <a:lnTo>
                          <a:pt x="511" y="836"/>
                        </a:lnTo>
                        <a:lnTo>
                          <a:pt x="473" y="824"/>
                        </a:lnTo>
                        <a:lnTo>
                          <a:pt x="517" y="836"/>
                        </a:lnTo>
                        <a:lnTo>
                          <a:pt x="540" y="805"/>
                        </a:lnTo>
                        <a:lnTo>
                          <a:pt x="528" y="824"/>
                        </a:lnTo>
                        <a:lnTo>
                          <a:pt x="540" y="843"/>
                        </a:lnTo>
                        <a:lnTo>
                          <a:pt x="534" y="863"/>
                        </a:lnTo>
                        <a:lnTo>
                          <a:pt x="544" y="875"/>
                        </a:lnTo>
                        <a:lnTo>
                          <a:pt x="534" y="888"/>
                        </a:lnTo>
                        <a:lnTo>
                          <a:pt x="544" y="921"/>
                        </a:lnTo>
                        <a:lnTo>
                          <a:pt x="550" y="953"/>
                        </a:lnTo>
                        <a:lnTo>
                          <a:pt x="578" y="979"/>
                        </a:lnTo>
                        <a:lnTo>
                          <a:pt x="601" y="973"/>
                        </a:lnTo>
                        <a:lnTo>
                          <a:pt x="584" y="953"/>
                        </a:lnTo>
                        <a:lnTo>
                          <a:pt x="578" y="927"/>
                        </a:lnTo>
                        <a:lnTo>
                          <a:pt x="561" y="915"/>
                        </a:lnTo>
                        <a:lnTo>
                          <a:pt x="567" y="894"/>
                        </a:lnTo>
                        <a:lnTo>
                          <a:pt x="578" y="875"/>
                        </a:lnTo>
                        <a:lnTo>
                          <a:pt x="590" y="894"/>
                        </a:lnTo>
                        <a:lnTo>
                          <a:pt x="584" y="901"/>
                        </a:lnTo>
                        <a:lnTo>
                          <a:pt x="584" y="915"/>
                        </a:lnTo>
                        <a:lnTo>
                          <a:pt x="590" y="940"/>
                        </a:lnTo>
                        <a:lnTo>
                          <a:pt x="601" y="946"/>
                        </a:lnTo>
                        <a:lnTo>
                          <a:pt x="611" y="946"/>
                        </a:lnTo>
                        <a:lnTo>
                          <a:pt x="617" y="940"/>
                        </a:lnTo>
                        <a:lnTo>
                          <a:pt x="628" y="927"/>
                        </a:lnTo>
                        <a:lnTo>
                          <a:pt x="623" y="907"/>
                        </a:lnTo>
                        <a:lnTo>
                          <a:pt x="628" y="901"/>
                        </a:lnTo>
                        <a:lnTo>
                          <a:pt x="651" y="907"/>
                        </a:lnTo>
                        <a:lnTo>
                          <a:pt x="651" y="921"/>
                        </a:lnTo>
                        <a:lnTo>
                          <a:pt x="645" y="915"/>
                        </a:lnTo>
                        <a:lnTo>
                          <a:pt x="640" y="927"/>
                        </a:lnTo>
                        <a:lnTo>
                          <a:pt x="628" y="940"/>
                        </a:lnTo>
                        <a:lnTo>
                          <a:pt x="628" y="959"/>
                        </a:lnTo>
                        <a:lnTo>
                          <a:pt x="634" y="979"/>
                        </a:lnTo>
                        <a:lnTo>
                          <a:pt x="668" y="959"/>
                        </a:lnTo>
                        <a:lnTo>
                          <a:pt x="678" y="953"/>
                        </a:lnTo>
                        <a:lnTo>
                          <a:pt x="668" y="921"/>
                        </a:lnTo>
                        <a:lnTo>
                          <a:pt x="689" y="934"/>
                        </a:lnTo>
                        <a:lnTo>
                          <a:pt x="695" y="946"/>
                        </a:lnTo>
                        <a:lnTo>
                          <a:pt x="695" y="959"/>
                        </a:lnTo>
                        <a:lnTo>
                          <a:pt x="689" y="965"/>
                        </a:lnTo>
                        <a:lnTo>
                          <a:pt x="701" y="979"/>
                        </a:lnTo>
                        <a:lnTo>
                          <a:pt x="689" y="986"/>
                        </a:lnTo>
                        <a:lnTo>
                          <a:pt x="684" y="973"/>
                        </a:lnTo>
                        <a:lnTo>
                          <a:pt x="662" y="979"/>
                        </a:lnTo>
                        <a:lnTo>
                          <a:pt x="662" y="992"/>
                        </a:lnTo>
                        <a:lnTo>
                          <a:pt x="672" y="992"/>
                        </a:lnTo>
                        <a:lnTo>
                          <a:pt x="684" y="986"/>
                        </a:lnTo>
                        <a:lnTo>
                          <a:pt x="695" y="998"/>
                        </a:lnTo>
                        <a:lnTo>
                          <a:pt x="684" y="1004"/>
                        </a:lnTo>
                        <a:lnTo>
                          <a:pt x="684" y="1017"/>
                        </a:lnTo>
                        <a:lnTo>
                          <a:pt x="695" y="1017"/>
                        </a:lnTo>
                        <a:lnTo>
                          <a:pt x="695" y="1044"/>
                        </a:lnTo>
                        <a:lnTo>
                          <a:pt x="701" y="1057"/>
                        </a:lnTo>
                        <a:lnTo>
                          <a:pt x="712" y="1063"/>
                        </a:lnTo>
                        <a:lnTo>
                          <a:pt x="718" y="1057"/>
                        </a:lnTo>
                        <a:lnTo>
                          <a:pt x="712" y="1044"/>
                        </a:lnTo>
                        <a:lnTo>
                          <a:pt x="695" y="1037"/>
                        </a:lnTo>
                        <a:lnTo>
                          <a:pt x="706" y="1025"/>
                        </a:lnTo>
                        <a:lnTo>
                          <a:pt x="723" y="1025"/>
                        </a:lnTo>
                        <a:lnTo>
                          <a:pt x="745" y="1025"/>
                        </a:lnTo>
                        <a:lnTo>
                          <a:pt x="762" y="1044"/>
                        </a:lnTo>
                        <a:lnTo>
                          <a:pt x="784" y="1069"/>
                        </a:lnTo>
                        <a:lnTo>
                          <a:pt x="790" y="1089"/>
                        </a:lnTo>
                        <a:lnTo>
                          <a:pt x="823" y="1121"/>
                        </a:lnTo>
                        <a:lnTo>
                          <a:pt x="840" y="1133"/>
                        </a:lnTo>
                        <a:lnTo>
                          <a:pt x="840" y="1114"/>
                        </a:lnTo>
                        <a:lnTo>
                          <a:pt x="840" y="1100"/>
                        </a:lnTo>
                        <a:lnTo>
                          <a:pt x="823" y="1050"/>
                        </a:lnTo>
                        <a:lnTo>
                          <a:pt x="812" y="1063"/>
                        </a:lnTo>
                        <a:lnTo>
                          <a:pt x="806" y="1050"/>
                        </a:lnTo>
                        <a:lnTo>
                          <a:pt x="812" y="1044"/>
                        </a:lnTo>
                        <a:lnTo>
                          <a:pt x="817" y="1025"/>
                        </a:lnTo>
                        <a:lnTo>
                          <a:pt x="806" y="992"/>
                        </a:lnTo>
                        <a:lnTo>
                          <a:pt x="790" y="979"/>
                        </a:lnTo>
                        <a:lnTo>
                          <a:pt x="735" y="953"/>
                        </a:lnTo>
                        <a:lnTo>
                          <a:pt x="729" y="959"/>
                        </a:lnTo>
                        <a:lnTo>
                          <a:pt x="701" y="940"/>
                        </a:lnTo>
                        <a:lnTo>
                          <a:pt x="712" y="934"/>
                        </a:lnTo>
                        <a:lnTo>
                          <a:pt x="739" y="953"/>
                        </a:lnTo>
                        <a:lnTo>
                          <a:pt x="773" y="965"/>
                        </a:lnTo>
                        <a:lnTo>
                          <a:pt x="767" y="953"/>
                        </a:lnTo>
                        <a:lnTo>
                          <a:pt x="762" y="959"/>
                        </a:lnTo>
                        <a:lnTo>
                          <a:pt x="750" y="953"/>
                        </a:lnTo>
                        <a:lnTo>
                          <a:pt x="756" y="946"/>
                        </a:lnTo>
                        <a:lnTo>
                          <a:pt x="762" y="940"/>
                        </a:lnTo>
                        <a:lnTo>
                          <a:pt x="756" y="927"/>
                        </a:lnTo>
                        <a:lnTo>
                          <a:pt x="739" y="927"/>
                        </a:lnTo>
                        <a:lnTo>
                          <a:pt x="718" y="934"/>
                        </a:lnTo>
                        <a:lnTo>
                          <a:pt x="729" y="915"/>
                        </a:lnTo>
                        <a:lnTo>
                          <a:pt x="750" y="901"/>
                        </a:lnTo>
                        <a:lnTo>
                          <a:pt x="678" y="734"/>
                        </a:lnTo>
                        <a:lnTo>
                          <a:pt x="634" y="618"/>
                        </a:lnTo>
                        <a:lnTo>
                          <a:pt x="523" y="604"/>
                        </a:lnTo>
                        <a:lnTo>
                          <a:pt x="357" y="604"/>
                        </a:lnTo>
                        <a:lnTo>
                          <a:pt x="428" y="597"/>
                        </a:lnTo>
                        <a:lnTo>
                          <a:pt x="483" y="597"/>
                        </a:lnTo>
                        <a:lnTo>
                          <a:pt x="495" y="572"/>
                        </a:lnTo>
                        <a:lnTo>
                          <a:pt x="511" y="566"/>
                        </a:lnTo>
                        <a:lnTo>
                          <a:pt x="511" y="546"/>
                        </a:lnTo>
                        <a:lnTo>
                          <a:pt x="511" y="527"/>
                        </a:lnTo>
                        <a:lnTo>
                          <a:pt x="528" y="514"/>
                        </a:lnTo>
                        <a:lnTo>
                          <a:pt x="523" y="495"/>
                        </a:lnTo>
                        <a:lnTo>
                          <a:pt x="528" y="450"/>
                        </a:lnTo>
                        <a:lnTo>
                          <a:pt x="528" y="423"/>
                        </a:lnTo>
                        <a:lnTo>
                          <a:pt x="544" y="431"/>
                        </a:lnTo>
                        <a:lnTo>
                          <a:pt x="550" y="450"/>
                        </a:lnTo>
                        <a:lnTo>
                          <a:pt x="540" y="450"/>
                        </a:lnTo>
                        <a:lnTo>
                          <a:pt x="544" y="475"/>
                        </a:lnTo>
                        <a:lnTo>
                          <a:pt x="556" y="489"/>
                        </a:lnTo>
                        <a:lnTo>
                          <a:pt x="544" y="502"/>
                        </a:lnTo>
                        <a:lnTo>
                          <a:pt x="550" y="514"/>
                        </a:lnTo>
                        <a:lnTo>
                          <a:pt x="544" y="533"/>
                        </a:lnTo>
                        <a:lnTo>
                          <a:pt x="544" y="546"/>
                        </a:lnTo>
                        <a:lnTo>
                          <a:pt x="534" y="546"/>
                        </a:lnTo>
                        <a:lnTo>
                          <a:pt x="528" y="552"/>
                        </a:lnTo>
                        <a:lnTo>
                          <a:pt x="511" y="579"/>
                        </a:lnTo>
                        <a:lnTo>
                          <a:pt x="511" y="585"/>
                        </a:lnTo>
                        <a:lnTo>
                          <a:pt x="544" y="591"/>
                        </a:lnTo>
                        <a:lnTo>
                          <a:pt x="556" y="591"/>
                        </a:lnTo>
                        <a:lnTo>
                          <a:pt x="573" y="597"/>
                        </a:lnTo>
                        <a:lnTo>
                          <a:pt x="634" y="597"/>
                        </a:lnTo>
                        <a:lnTo>
                          <a:pt x="628" y="546"/>
                        </a:lnTo>
                        <a:lnTo>
                          <a:pt x="611" y="521"/>
                        </a:lnTo>
                        <a:lnTo>
                          <a:pt x="590" y="508"/>
                        </a:lnTo>
                        <a:lnTo>
                          <a:pt x="567" y="502"/>
                        </a:lnTo>
                        <a:lnTo>
                          <a:pt x="550" y="508"/>
                        </a:lnTo>
                        <a:lnTo>
                          <a:pt x="534" y="508"/>
                        </a:lnTo>
                        <a:lnTo>
                          <a:pt x="528" y="489"/>
                        </a:lnTo>
                        <a:lnTo>
                          <a:pt x="528" y="469"/>
                        </a:lnTo>
                        <a:lnTo>
                          <a:pt x="523" y="469"/>
                        </a:lnTo>
                        <a:lnTo>
                          <a:pt x="528" y="431"/>
                        </a:lnTo>
                        <a:lnTo>
                          <a:pt x="544" y="431"/>
                        </a:lnTo>
                        <a:lnTo>
                          <a:pt x="556" y="450"/>
                        </a:lnTo>
                        <a:lnTo>
                          <a:pt x="544" y="456"/>
                        </a:lnTo>
                        <a:lnTo>
                          <a:pt x="550" y="469"/>
                        </a:lnTo>
                        <a:lnTo>
                          <a:pt x="567" y="481"/>
                        </a:lnTo>
                        <a:lnTo>
                          <a:pt x="578" y="489"/>
                        </a:lnTo>
                        <a:lnTo>
                          <a:pt x="590" y="481"/>
                        </a:lnTo>
                        <a:lnTo>
                          <a:pt x="584" y="475"/>
                        </a:lnTo>
                        <a:lnTo>
                          <a:pt x="584" y="462"/>
                        </a:lnTo>
                        <a:lnTo>
                          <a:pt x="567" y="456"/>
                        </a:lnTo>
                        <a:lnTo>
                          <a:pt x="550" y="437"/>
                        </a:lnTo>
                        <a:lnTo>
                          <a:pt x="534" y="431"/>
                        </a:lnTo>
                        <a:lnTo>
                          <a:pt x="523" y="437"/>
                        </a:lnTo>
                        <a:lnTo>
                          <a:pt x="517" y="443"/>
                        </a:lnTo>
                        <a:lnTo>
                          <a:pt x="511" y="450"/>
                        </a:lnTo>
                        <a:lnTo>
                          <a:pt x="506" y="456"/>
                        </a:lnTo>
                        <a:lnTo>
                          <a:pt x="500" y="462"/>
                        </a:lnTo>
                        <a:lnTo>
                          <a:pt x="489" y="481"/>
                        </a:lnTo>
                        <a:lnTo>
                          <a:pt x="468" y="495"/>
                        </a:lnTo>
                        <a:lnTo>
                          <a:pt x="462" y="481"/>
                        </a:lnTo>
                        <a:lnTo>
                          <a:pt x="483" y="469"/>
                        </a:lnTo>
                        <a:lnTo>
                          <a:pt x="483" y="456"/>
                        </a:lnTo>
                        <a:lnTo>
                          <a:pt x="495" y="450"/>
                        </a:lnTo>
                        <a:lnTo>
                          <a:pt x="500" y="437"/>
                        </a:lnTo>
                        <a:lnTo>
                          <a:pt x="495" y="423"/>
                        </a:lnTo>
                        <a:lnTo>
                          <a:pt x="479" y="417"/>
                        </a:lnTo>
                        <a:lnTo>
                          <a:pt x="462" y="398"/>
                        </a:lnTo>
                        <a:lnTo>
                          <a:pt x="462" y="373"/>
                        </a:lnTo>
                        <a:lnTo>
                          <a:pt x="468" y="398"/>
                        </a:lnTo>
                        <a:lnTo>
                          <a:pt x="479" y="411"/>
                        </a:lnTo>
                        <a:lnTo>
                          <a:pt x="500" y="379"/>
                        </a:lnTo>
                        <a:lnTo>
                          <a:pt x="495" y="352"/>
                        </a:lnTo>
                        <a:lnTo>
                          <a:pt x="500" y="333"/>
                        </a:lnTo>
                        <a:lnTo>
                          <a:pt x="511" y="340"/>
                        </a:lnTo>
                        <a:lnTo>
                          <a:pt x="517" y="359"/>
                        </a:lnTo>
                        <a:lnTo>
                          <a:pt x="544" y="365"/>
                        </a:lnTo>
                        <a:lnTo>
                          <a:pt x="556" y="340"/>
                        </a:lnTo>
                        <a:lnTo>
                          <a:pt x="523" y="321"/>
                        </a:lnTo>
                        <a:lnTo>
                          <a:pt x="511" y="294"/>
                        </a:lnTo>
                        <a:lnTo>
                          <a:pt x="523" y="294"/>
                        </a:lnTo>
                        <a:lnTo>
                          <a:pt x="534" y="315"/>
                        </a:lnTo>
                        <a:lnTo>
                          <a:pt x="550" y="327"/>
                        </a:lnTo>
                        <a:lnTo>
                          <a:pt x="544" y="294"/>
                        </a:lnTo>
                        <a:lnTo>
                          <a:pt x="517" y="288"/>
                        </a:lnTo>
                        <a:lnTo>
                          <a:pt x="495" y="294"/>
                        </a:lnTo>
                        <a:lnTo>
                          <a:pt x="500" y="321"/>
                        </a:lnTo>
                        <a:lnTo>
                          <a:pt x="500" y="352"/>
                        </a:lnTo>
                        <a:lnTo>
                          <a:pt x="483" y="352"/>
                        </a:lnTo>
                        <a:lnTo>
                          <a:pt x="479" y="327"/>
                        </a:lnTo>
                        <a:lnTo>
                          <a:pt x="483" y="282"/>
                        </a:lnTo>
                        <a:lnTo>
                          <a:pt x="506" y="269"/>
                        </a:lnTo>
                        <a:lnTo>
                          <a:pt x="534" y="276"/>
                        </a:lnTo>
                        <a:lnTo>
                          <a:pt x="544" y="249"/>
                        </a:lnTo>
                        <a:lnTo>
                          <a:pt x="534" y="236"/>
                        </a:lnTo>
                        <a:lnTo>
                          <a:pt x="517" y="249"/>
                        </a:lnTo>
                        <a:lnTo>
                          <a:pt x="506" y="269"/>
                        </a:lnTo>
                        <a:lnTo>
                          <a:pt x="500" y="249"/>
                        </a:lnTo>
                        <a:lnTo>
                          <a:pt x="500" y="223"/>
                        </a:lnTo>
                        <a:lnTo>
                          <a:pt x="506" y="184"/>
                        </a:lnTo>
                        <a:lnTo>
                          <a:pt x="511" y="165"/>
                        </a:lnTo>
                        <a:lnTo>
                          <a:pt x="534" y="165"/>
                        </a:lnTo>
                        <a:lnTo>
                          <a:pt x="550" y="178"/>
                        </a:lnTo>
                        <a:lnTo>
                          <a:pt x="540" y="95"/>
                        </a:lnTo>
                        <a:lnTo>
                          <a:pt x="511" y="108"/>
                        </a:lnTo>
                        <a:lnTo>
                          <a:pt x="483" y="120"/>
                        </a:lnTo>
                        <a:lnTo>
                          <a:pt x="483" y="147"/>
                        </a:lnTo>
                        <a:lnTo>
                          <a:pt x="473" y="140"/>
                        </a:lnTo>
                        <a:lnTo>
                          <a:pt x="440" y="140"/>
                        </a:lnTo>
                        <a:lnTo>
                          <a:pt x="418" y="153"/>
                        </a:lnTo>
                        <a:lnTo>
                          <a:pt x="412" y="159"/>
                        </a:lnTo>
                        <a:lnTo>
                          <a:pt x="407" y="147"/>
                        </a:lnTo>
                        <a:lnTo>
                          <a:pt x="412" y="134"/>
                        </a:lnTo>
                        <a:lnTo>
                          <a:pt x="424" y="120"/>
                        </a:lnTo>
                        <a:lnTo>
                          <a:pt x="440" y="134"/>
                        </a:lnTo>
                        <a:lnTo>
                          <a:pt x="457" y="134"/>
                        </a:lnTo>
                        <a:lnTo>
                          <a:pt x="468" y="126"/>
                        </a:lnTo>
                        <a:lnTo>
                          <a:pt x="468" y="114"/>
                        </a:lnTo>
                        <a:lnTo>
                          <a:pt x="479" y="108"/>
                        </a:lnTo>
                        <a:lnTo>
                          <a:pt x="500" y="108"/>
                        </a:lnTo>
                        <a:lnTo>
                          <a:pt x="506" y="95"/>
                        </a:lnTo>
                        <a:lnTo>
                          <a:pt x="517" y="101"/>
                        </a:lnTo>
                        <a:lnTo>
                          <a:pt x="528" y="95"/>
                        </a:lnTo>
                        <a:lnTo>
                          <a:pt x="517" y="31"/>
                        </a:lnTo>
                        <a:lnTo>
                          <a:pt x="623" y="0"/>
                        </a:lnTo>
                        <a:lnTo>
                          <a:pt x="610" y="74"/>
                        </a:lnTo>
                        <a:lnTo>
                          <a:pt x="607" y="95"/>
                        </a:lnTo>
                        <a:lnTo>
                          <a:pt x="617" y="95"/>
                        </a:lnTo>
                        <a:lnTo>
                          <a:pt x="628" y="82"/>
                        </a:lnTo>
                        <a:lnTo>
                          <a:pt x="634" y="82"/>
                        </a:lnTo>
                        <a:lnTo>
                          <a:pt x="640" y="101"/>
                        </a:lnTo>
                        <a:lnTo>
                          <a:pt x="628" y="108"/>
                        </a:lnTo>
                        <a:lnTo>
                          <a:pt x="617" y="114"/>
                        </a:lnTo>
                        <a:lnTo>
                          <a:pt x="623" y="134"/>
                        </a:lnTo>
                        <a:lnTo>
                          <a:pt x="628" y="134"/>
                        </a:lnTo>
                        <a:lnTo>
                          <a:pt x="634" y="126"/>
                        </a:lnTo>
                        <a:lnTo>
                          <a:pt x="634" y="120"/>
                        </a:lnTo>
                        <a:lnTo>
                          <a:pt x="634" y="101"/>
                        </a:lnTo>
                        <a:lnTo>
                          <a:pt x="645" y="95"/>
                        </a:lnTo>
                        <a:lnTo>
                          <a:pt x="645" y="120"/>
                        </a:lnTo>
                        <a:lnTo>
                          <a:pt x="662" y="126"/>
                        </a:lnTo>
                        <a:lnTo>
                          <a:pt x="651" y="147"/>
                        </a:lnTo>
                        <a:lnTo>
                          <a:pt x="672" y="140"/>
                        </a:lnTo>
                        <a:lnTo>
                          <a:pt x="695" y="134"/>
                        </a:lnTo>
                        <a:lnTo>
                          <a:pt x="723" y="126"/>
                        </a:lnTo>
                        <a:lnTo>
                          <a:pt x="739" y="126"/>
                        </a:lnTo>
                        <a:lnTo>
                          <a:pt x="745" y="140"/>
                        </a:lnTo>
                        <a:lnTo>
                          <a:pt x="773" y="134"/>
                        </a:lnTo>
                        <a:lnTo>
                          <a:pt x="778" y="140"/>
                        </a:lnTo>
                        <a:lnTo>
                          <a:pt x="812" y="134"/>
                        </a:lnTo>
                        <a:lnTo>
                          <a:pt x="834" y="147"/>
                        </a:lnTo>
                        <a:lnTo>
                          <a:pt x="861" y="147"/>
                        </a:lnTo>
                        <a:lnTo>
                          <a:pt x="861" y="108"/>
                        </a:lnTo>
                        <a:lnTo>
                          <a:pt x="867" y="108"/>
                        </a:lnTo>
                        <a:lnTo>
                          <a:pt x="867" y="140"/>
                        </a:lnTo>
                        <a:lnTo>
                          <a:pt x="890" y="153"/>
                        </a:lnTo>
                        <a:lnTo>
                          <a:pt x="901" y="140"/>
                        </a:lnTo>
                        <a:lnTo>
                          <a:pt x="912" y="140"/>
                        </a:lnTo>
                        <a:lnTo>
                          <a:pt x="922" y="159"/>
                        </a:lnTo>
                        <a:lnTo>
                          <a:pt x="951" y="159"/>
                        </a:lnTo>
                        <a:lnTo>
                          <a:pt x="945" y="140"/>
                        </a:lnTo>
                        <a:lnTo>
                          <a:pt x="962" y="140"/>
                        </a:lnTo>
                        <a:lnTo>
                          <a:pt x="956" y="153"/>
                        </a:lnTo>
                        <a:lnTo>
                          <a:pt x="945" y="153"/>
                        </a:lnTo>
                        <a:lnTo>
                          <a:pt x="956" y="165"/>
                        </a:lnTo>
                        <a:lnTo>
                          <a:pt x="973" y="165"/>
                        </a:lnTo>
                        <a:lnTo>
                          <a:pt x="973" y="153"/>
                        </a:lnTo>
                        <a:lnTo>
                          <a:pt x="968" y="140"/>
                        </a:lnTo>
                        <a:lnTo>
                          <a:pt x="979" y="140"/>
                        </a:lnTo>
                        <a:lnTo>
                          <a:pt x="979" y="101"/>
                        </a:lnTo>
                        <a:lnTo>
                          <a:pt x="995" y="140"/>
                        </a:lnTo>
                        <a:lnTo>
                          <a:pt x="1011" y="159"/>
                        </a:lnTo>
                        <a:lnTo>
                          <a:pt x="1028" y="165"/>
                        </a:lnTo>
                        <a:lnTo>
                          <a:pt x="1040" y="153"/>
                        </a:lnTo>
                        <a:lnTo>
                          <a:pt x="1061" y="172"/>
                        </a:lnTo>
                        <a:lnTo>
                          <a:pt x="1061" y="108"/>
                        </a:lnTo>
                        <a:lnTo>
                          <a:pt x="1090" y="95"/>
                        </a:lnTo>
                        <a:lnTo>
                          <a:pt x="1090" y="134"/>
                        </a:lnTo>
                        <a:lnTo>
                          <a:pt x="1095" y="147"/>
                        </a:lnTo>
                        <a:lnTo>
                          <a:pt x="1107" y="165"/>
                        </a:lnTo>
                        <a:lnTo>
                          <a:pt x="1101" y="178"/>
                        </a:lnTo>
                        <a:lnTo>
                          <a:pt x="1090" y="165"/>
                        </a:lnTo>
                        <a:lnTo>
                          <a:pt x="1078" y="178"/>
                        </a:lnTo>
                        <a:lnTo>
                          <a:pt x="1061" y="172"/>
                        </a:lnTo>
                        <a:lnTo>
                          <a:pt x="1040" y="165"/>
                        </a:lnTo>
                        <a:lnTo>
                          <a:pt x="1034" y="184"/>
                        </a:lnTo>
                        <a:lnTo>
                          <a:pt x="1050" y="192"/>
                        </a:lnTo>
                        <a:lnTo>
                          <a:pt x="1073" y="192"/>
                        </a:lnTo>
                        <a:lnTo>
                          <a:pt x="1078" y="211"/>
                        </a:lnTo>
                        <a:lnTo>
                          <a:pt x="1095" y="223"/>
                        </a:lnTo>
                        <a:lnTo>
                          <a:pt x="1111" y="211"/>
                        </a:lnTo>
                        <a:lnTo>
                          <a:pt x="1107" y="192"/>
                        </a:lnTo>
                        <a:lnTo>
                          <a:pt x="1117" y="172"/>
                        </a:lnTo>
                        <a:lnTo>
                          <a:pt x="1107" y="140"/>
                        </a:lnTo>
                        <a:lnTo>
                          <a:pt x="1117" y="101"/>
                        </a:lnTo>
                        <a:lnTo>
                          <a:pt x="1122" y="101"/>
                        </a:lnTo>
                        <a:lnTo>
                          <a:pt x="1134" y="120"/>
                        </a:lnTo>
                        <a:lnTo>
                          <a:pt x="1122" y="126"/>
                        </a:lnTo>
                        <a:lnTo>
                          <a:pt x="1134" y="140"/>
                        </a:lnTo>
                        <a:lnTo>
                          <a:pt x="1156" y="134"/>
                        </a:lnTo>
                        <a:lnTo>
                          <a:pt x="1173" y="134"/>
                        </a:lnTo>
                        <a:lnTo>
                          <a:pt x="1162" y="153"/>
                        </a:lnTo>
                        <a:lnTo>
                          <a:pt x="1167" y="165"/>
                        </a:lnTo>
                        <a:lnTo>
                          <a:pt x="1145" y="172"/>
                        </a:lnTo>
                        <a:lnTo>
                          <a:pt x="1162" y="192"/>
                        </a:lnTo>
                        <a:lnTo>
                          <a:pt x="1173" y="211"/>
                        </a:lnTo>
                        <a:lnTo>
                          <a:pt x="1156" y="244"/>
                        </a:lnTo>
                        <a:lnTo>
                          <a:pt x="1128" y="230"/>
                        </a:lnTo>
                        <a:lnTo>
                          <a:pt x="1122" y="263"/>
                        </a:lnTo>
                        <a:lnTo>
                          <a:pt x="1145" y="269"/>
                        </a:lnTo>
                        <a:lnTo>
                          <a:pt x="1134" y="282"/>
                        </a:lnTo>
                        <a:lnTo>
                          <a:pt x="1117" y="263"/>
                        </a:lnTo>
                        <a:lnTo>
                          <a:pt x="1117" y="282"/>
                        </a:lnTo>
                        <a:lnTo>
                          <a:pt x="1134" y="294"/>
                        </a:lnTo>
                        <a:lnTo>
                          <a:pt x="1084" y="276"/>
                        </a:lnTo>
                        <a:lnTo>
                          <a:pt x="1050" y="249"/>
                        </a:lnTo>
                        <a:lnTo>
                          <a:pt x="1023" y="263"/>
                        </a:lnTo>
                        <a:lnTo>
                          <a:pt x="989" y="249"/>
                        </a:lnTo>
                        <a:lnTo>
                          <a:pt x="983" y="236"/>
                        </a:lnTo>
                        <a:lnTo>
                          <a:pt x="1017" y="223"/>
                        </a:lnTo>
                        <a:lnTo>
                          <a:pt x="1011" y="205"/>
                        </a:lnTo>
                        <a:lnTo>
                          <a:pt x="983" y="198"/>
                        </a:lnTo>
                        <a:lnTo>
                          <a:pt x="979" y="223"/>
                        </a:lnTo>
                        <a:lnTo>
                          <a:pt x="956" y="217"/>
                        </a:lnTo>
                        <a:lnTo>
                          <a:pt x="951" y="198"/>
                        </a:lnTo>
                        <a:lnTo>
                          <a:pt x="945" y="230"/>
                        </a:lnTo>
                        <a:lnTo>
                          <a:pt x="918" y="255"/>
                        </a:lnTo>
                        <a:lnTo>
                          <a:pt x="901" y="244"/>
                        </a:lnTo>
                        <a:lnTo>
                          <a:pt x="906" y="205"/>
                        </a:lnTo>
                        <a:lnTo>
                          <a:pt x="901" y="178"/>
                        </a:lnTo>
                        <a:lnTo>
                          <a:pt x="878" y="184"/>
                        </a:lnTo>
                        <a:lnTo>
                          <a:pt x="845" y="178"/>
                        </a:lnTo>
                        <a:lnTo>
                          <a:pt x="800" y="165"/>
                        </a:lnTo>
                        <a:lnTo>
                          <a:pt x="729" y="165"/>
                        </a:lnTo>
                        <a:lnTo>
                          <a:pt x="706" y="165"/>
                        </a:lnTo>
                        <a:lnTo>
                          <a:pt x="712" y="178"/>
                        </a:lnTo>
                        <a:lnTo>
                          <a:pt x="712" y="192"/>
                        </a:lnTo>
                        <a:lnTo>
                          <a:pt x="706" y="223"/>
                        </a:lnTo>
                        <a:lnTo>
                          <a:pt x="684" y="223"/>
                        </a:lnTo>
                        <a:lnTo>
                          <a:pt x="672" y="205"/>
                        </a:lnTo>
                        <a:lnTo>
                          <a:pt x="656" y="211"/>
                        </a:lnTo>
                        <a:lnTo>
                          <a:pt x="651" y="249"/>
                        </a:lnTo>
                        <a:lnTo>
                          <a:pt x="668" y="236"/>
                        </a:lnTo>
                        <a:lnTo>
                          <a:pt x="684" y="255"/>
                        </a:lnTo>
                        <a:lnTo>
                          <a:pt x="672" y="282"/>
                        </a:lnTo>
                        <a:lnTo>
                          <a:pt x="678" y="301"/>
                        </a:lnTo>
                        <a:lnTo>
                          <a:pt x="712" y="294"/>
                        </a:lnTo>
                        <a:lnTo>
                          <a:pt x="745" y="288"/>
                        </a:lnTo>
                        <a:lnTo>
                          <a:pt x="745" y="263"/>
                        </a:lnTo>
                        <a:lnTo>
                          <a:pt x="706" y="249"/>
                        </a:lnTo>
                        <a:lnTo>
                          <a:pt x="756" y="244"/>
                        </a:lnTo>
                        <a:lnTo>
                          <a:pt x="762" y="249"/>
                        </a:lnTo>
                        <a:lnTo>
                          <a:pt x="778" y="236"/>
                        </a:lnTo>
                        <a:lnTo>
                          <a:pt x="794" y="244"/>
                        </a:lnTo>
                        <a:lnTo>
                          <a:pt x="828" y="236"/>
                        </a:lnTo>
                        <a:lnTo>
                          <a:pt x="845" y="211"/>
                        </a:lnTo>
                        <a:lnTo>
                          <a:pt x="840" y="172"/>
                        </a:lnTo>
                        <a:lnTo>
                          <a:pt x="851" y="211"/>
                        </a:lnTo>
                        <a:lnTo>
                          <a:pt x="861" y="236"/>
                        </a:lnTo>
                        <a:lnTo>
                          <a:pt x="906" y="236"/>
                        </a:lnTo>
                        <a:lnTo>
                          <a:pt x="912" y="184"/>
                        </a:lnTo>
                        <a:lnTo>
                          <a:pt x="928" y="184"/>
                        </a:lnTo>
                        <a:lnTo>
                          <a:pt x="918" y="230"/>
                        </a:lnTo>
                        <a:lnTo>
                          <a:pt x="945" y="230"/>
                        </a:lnTo>
                        <a:lnTo>
                          <a:pt x="1006" y="249"/>
                        </a:lnTo>
                        <a:lnTo>
                          <a:pt x="968" y="276"/>
                        </a:lnTo>
                        <a:lnTo>
                          <a:pt x="1034" y="307"/>
                        </a:lnTo>
                        <a:lnTo>
                          <a:pt x="1101" y="327"/>
                        </a:lnTo>
                        <a:lnTo>
                          <a:pt x="1122" y="352"/>
                        </a:lnTo>
                        <a:lnTo>
                          <a:pt x="1111" y="365"/>
                        </a:lnTo>
                        <a:lnTo>
                          <a:pt x="1090" y="347"/>
                        </a:lnTo>
                        <a:lnTo>
                          <a:pt x="1034" y="321"/>
                        </a:lnTo>
                        <a:lnTo>
                          <a:pt x="989" y="315"/>
                        </a:lnTo>
                        <a:lnTo>
                          <a:pt x="945" y="301"/>
                        </a:lnTo>
                        <a:lnTo>
                          <a:pt x="928" y="282"/>
                        </a:lnTo>
                        <a:lnTo>
                          <a:pt x="861" y="269"/>
                        </a:lnTo>
                        <a:lnTo>
                          <a:pt x="806" y="282"/>
                        </a:lnTo>
                        <a:lnTo>
                          <a:pt x="762" y="301"/>
                        </a:lnTo>
                        <a:lnTo>
                          <a:pt x="718" y="333"/>
                        </a:lnTo>
                        <a:lnTo>
                          <a:pt x="695" y="365"/>
                        </a:lnTo>
                        <a:lnTo>
                          <a:pt x="701" y="391"/>
                        </a:lnTo>
                        <a:lnTo>
                          <a:pt x="723" y="423"/>
                        </a:lnTo>
                        <a:lnTo>
                          <a:pt x="745" y="417"/>
                        </a:lnTo>
                        <a:lnTo>
                          <a:pt x="778" y="398"/>
                        </a:lnTo>
                        <a:lnTo>
                          <a:pt x="800" y="385"/>
                        </a:lnTo>
                        <a:lnTo>
                          <a:pt x="800" y="347"/>
                        </a:lnTo>
                        <a:lnTo>
                          <a:pt x="823" y="352"/>
                        </a:lnTo>
                        <a:lnTo>
                          <a:pt x="806" y="385"/>
                        </a:lnTo>
                        <a:lnTo>
                          <a:pt x="851" y="411"/>
                        </a:lnTo>
                        <a:lnTo>
                          <a:pt x="857" y="443"/>
                        </a:lnTo>
                        <a:lnTo>
                          <a:pt x="928" y="398"/>
                        </a:lnTo>
                        <a:lnTo>
                          <a:pt x="934" y="417"/>
                        </a:lnTo>
                        <a:lnTo>
                          <a:pt x="912" y="437"/>
                        </a:lnTo>
                        <a:lnTo>
                          <a:pt x="951" y="443"/>
                        </a:lnTo>
                        <a:lnTo>
                          <a:pt x="951" y="462"/>
                        </a:lnTo>
                        <a:lnTo>
                          <a:pt x="918" y="469"/>
                        </a:lnTo>
                        <a:lnTo>
                          <a:pt x="878" y="437"/>
                        </a:lnTo>
                        <a:lnTo>
                          <a:pt x="823" y="450"/>
                        </a:lnTo>
                        <a:lnTo>
                          <a:pt x="790" y="456"/>
                        </a:lnTo>
                        <a:lnTo>
                          <a:pt x="767" y="450"/>
                        </a:lnTo>
                        <a:lnTo>
                          <a:pt x="723" y="437"/>
                        </a:lnTo>
                        <a:lnTo>
                          <a:pt x="762" y="475"/>
                        </a:lnTo>
                        <a:lnTo>
                          <a:pt x="800" y="508"/>
                        </a:lnTo>
                        <a:lnTo>
                          <a:pt x="845" y="502"/>
                        </a:lnTo>
                        <a:lnTo>
                          <a:pt x="878" y="508"/>
                        </a:lnTo>
                        <a:lnTo>
                          <a:pt x="878" y="527"/>
                        </a:lnTo>
                        <a:lnTo>
                          <a:pt x="845" y="527"/>
                        </a:lnTo>
                        <a:lnTo>
                          <a:pt x="812" y="508"/>
                        </a:lnTo>
                        <a:lnTo>
                          <a:pt x="790" y="508"/>
                        </a:lnTo>
                        <a:lnTo>
                          <a:pt x="794" y="541"/>
                        </a:lnTo>
                        <a:lnTo>
                          <a:pt x="767" y="546"/>
                        </a:lnTo>
                        <a:lnTo>
                          <a:pt x="729" y="533"/>
                        </a:lnTo>
                        <a:lnTo>
                          <a:pt x="735" y="502"/>
                        </a:lnTo>
                        <a:lnTo>
                          <a:pt x="756" y="533"/>
                        </a:lnTo>
                        <a:lnTo>
                          <a:pt x="762" y="514"/>
                        </a:lnTo>
                        <a:lnTo>
                          <a:pt x="723" y="481"/>
                        </a:lnTo>
                        <a:lnTo>
                          <a:pt x="684" y="489"/>
                        </a:lnTo>
                        <a:lnTo>
                          <a:pt x="689" y="521"/>
                        </a:lnTo>
                        <a:lnTo>
                          <a:pt x="712" y="579"/>
                        </a:lnTo>
                        <a:lnTo>
                          <a:pt x="762" y="708"/>
                        </a:lnTo>
                        <a:lnTo>
                          <a:pt x="823" y="792"/>
                        </a:lnTo>
                        <a:lnTo>
                          <a:pt x="861" y="836"/>
                        </a:lnTo>
                        <a:lnTo>
                          <a:pt x="878" y="857"/>
                        </a:lnTo>
                        <a:lnTo>
                          <a:pt x="884" y="857"/>
                        </a:lnTo>
                        <a:lnTo>
                          <a:pt x="873" y="830"/>
                        </a:lnTo>
                        <a:lnTo>
                          <a:pt x="861" y="805"/>
                        </a:lnTo>
                        <a:lnTo>
                          <a:pt x="867" y="811"/>
                        </a:lnTo>
                        <a:lnTo>
                          <a:pt x="890" y="797"/>
                        </a:lnTo>
                        <a:lnTo>
                          <a:pt x="918" y="797"/>
                        </a:lnTo>
                        <a:lnTo>
                          <a:pt x="983" y="778"/>
                        </a:lnTo>
                        <a:lnTo>
                          <a:pt x="995" y="766"/>
                        </a:lnTo>
                        <a:lnTo>
                          <a:pt x="989" y="792"/>
                        </a:lnTo>
                        <a:lnTo>
                          <a:pt x="901" y="818"/>
                        </a:lnTo>
                        <a:lnTo>
                          <a:pt x="895" y="836"/>
                        </a:lnTo>
                        <a:lnTo>
                          <a:pt x="906" y="849"/>
                        </a:lnTo>
                        <a:lnTo>
                          <a:pt x="912" y="863"/>
                        </a:lnTo>
                        <a:lnTo>
                          <a:pt x="906" y="882"/>
                        </a:lnTo>
                        <a:lnTo>
                          <a:pt x="918" y="921"/>
                        </a:lnTo>
                        <a:lnTo>
                          <a:pt x="956" y="946"/>
                        </a:lnTo>
                        <a:lnTo>
                          <a:pt x="962" y="921"/>
                        </a:lnTo>
                        <a:lnTo>
                          <a:pt x="951" y="888"/>
                        </a:lnTo>
                        <a:lnTo>
                          <a:pt x="945" y="882"/>
                        </a:lnTo>
                        <a:lnTo>
                          <a:pt x="968" y="875"/>
                        </a:lnTo>
                        <a:lnTo>
                          <a:pt x="968" y="888"/>
                        </a:lnTo>
                        <a:lnTo>
                          <a:pt x="962" y="907"/>
                        </a:lnTo>
                        <a:lnTo>
                          <a:pt x="968" y="934"/>
                        </a:lnTo>
                        <a:lnTo>
                          <a:pt x="979" y="940"/>
                        </a:lnTo>
                        <a:lnTo>
                          <a:pt x="1006" y="1011"/>
                        </a:lnTo>
                        <a:lnTo>
                          <a:pt x="1011" y="1050"/>
                        </a:lnTo>
                        <a:lnTo>
                          <a:pt x="979" y="1094"/>
                        </a:lnTo>
                        <a:lnTo>
                          <a:pt x="973" y="1108"/>
                        </a:lnTo>
                        <a:lnTo>
                          <a:pt x="1000" y="1083"/>
                        </a:lnTo>
                        <a:lnTo>
                          <a:pt x="1017" y="1075"/>
                        </a:lnTo>
                        <a:lnTo>
                          <a:pt x="1034" y="1075"/>
                        </a:lnTo>
                        <a:lnTo>
                          <a:pt x="1050" y="1089"/>
                        </a:lnTo>
                        <a:lnTo>
                          <a:pt x="1067" y="1075"/>
                        </a:lnTo>
                        <a:lnTo>
                          <a:pt x="1044" y="1114"/>
                        </a:lnTo>
                        <a:lnTo>
                          <a:pt x="1028" y="1108"/>
                        </a:lnTo>
                        <a:lnTo>
                          <a:pt x="1017" y="1108"/>
                        </a:lnTo>
                        <a:lnTo>
                          <a:pt x="1011" y="1127"/>
                        </a:lnTo>
                        <a:lnTo>
                          <a:pt x="995" y="1146"/>
                        </a:lnTo>
                        <a:lnTo>
                          <a:pt x="979" y="1154"/>
                        </a:lnTo>
                        <a:lnTo>
                          <a:pt x="983" y="1172"/>
                        </a:lnTo>
                        <a:lnTo>
                          <a:pt x="995" y="1172"/>
                        </a:lnTo>
                        <a:lnTo>
                          <a:pt x="1000" y="1192"/>
                        </a:lnTo>
                        <a:lnTo>
                          <a:pt x="989" y="1192"/>
                        </a:lnTo>
                        <a:lnTo>
                          <a:pt x="979" y="1185"/>
                        </a:lnTo>
                        <a:lnTo>
                          <a:pt x="968" y="1160"/>
                        </a:lnTo>
                        <a:lnTo>
                          <a:pt x="956" y="1166"/>
                        </a:lnTo>
                        <a:lnTo>
                          <a:pt x="945" y="1204"/>
                        </a:lnTo>
                        <a:lnTo>
                          <a:pt x="945" y="1237"/>
                        </a:lnTo>
                        <a:lnTo>
                          <a:pt x="951" y="1282"/>
                        </a:lnTo>
                        <a:lnTo>
                          <a:pt x="951" y="1314"/>
                        </a:lnTo>
                        <a:lnTo>
                          <a:pt x="951" y="1339"/>
                        </a:lnTo>
                        <a:lnTo>
                          <a:pt x="973" y="1386"/>
                        </a:lnTo>
                        <a:lnTo>
                          <a:pt x="979" y="1399"/>
                        </a:lnTo>
                        <a:lnTo>
                          <a:pt x="1122" y="1360"/>
                        </a:lnTo>
                        <a:lnTo>
                          <a:pt x="1145" y="1339"/>
                        </a:lnTo>
                        <a:lnTo>
                          <a:pt x="1156" y="1295"/>
                        </a:lnTo>
                        <a:lnTo>
                          <a:pt x="1151" y="1276"/>
                        </a:lnTo>
                        <a:lnTo>
                          <a:pt x="1156" y="1256"/>
                        </a:lnTo>
                        <a:lnTo>
                          <a:pt x="1156" y="1276"/>
                        </a:lnTo>
                        <a:lnTo>
                          <a:pt x="1195" y="1243"/>
                        </a:lnTo>
                        <a:lnTo>
                          <a:pt x="1212" y="1243"/>
                        </a:lnTo>
                        <a:lnTo>
                          <a:pt x="1212" y="1276"/>
                        </a:lnTo>
                        <a:lnTo>
                          <a:pt x="1195" y="1289"/>
                        </a:lnTo>
                        <a:lnTo>
                          <a:pt x="1183" y="1314"/>
                        </a:lnTo>
                        <a:lnTo>
                          <a:pt x="1195" y="1314"/>
                        </a:lnTo>
                        <a:lnTo>
                          <a:pt x="1178" y="1380"/>
                        </a:lnTo>
                        <a:lnTo>
                          <a:pt x="1167" y="1405"/>
                        </a:lnTo>
                        <a:lnTo>
                          <a:pt x="1162" y="1391"/>
                        </a:lnTo>
                        <a:lnTo>
                          <a:pt x="1139" y="1405"/>
                        </a:lnTo>
                        <a:lnTo>
                          <a:pt x="1128" y="1418"/>
                        </a:lnTo>
                        <a:lnTo>
                          <a:pt x="1101" y="1418"/>
                        </a:lnTo>
                        <a:lnTo>
                          <a:pt x="1101" y="1430"/>
                        </a:lnTo>
                        <a:lnTo>
                          <a:pt x="1073" y="1418"/>
                        </a:lnTo>
                        <a:lnTo>
                          <a:pt x="1034" y="1418"/>
                        </a:lnTo>
                        <a:lnTo>
                          <a:pt x="995" y="1443"/>
                        </a:lnTo>
                        <a:lnTo>
                          <a:pt x="983" y="1469"/>
                        </a:lnTo>
                        <a:lnTo>
                          <a:pt x="983" y="1495"/>
                        </a:lnTo>
                        <a:lnTo>
                          <a:pt x="989" y="1534"/>
                        </a:lnTo>
                        <a:lnTo>
                          <a:pt x="867" y="1495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7" name="Freeform 5"/>
                  <p:cNvSpPr>
                    <a:spLocks/>
                  </p:cNvSpPr>
                  <p:nvPr/>
                </p:nvSpPr>
                <p:spPr bwMode="auto">
                  <a:xfrm>
                    <a:off x="3608" y="603"/>
                    <a:ext cx="1135" cy="2495"/>
                  </a:xfrm>
                  <a:custGeom>
                    <a:avLst/>
                    <a:gdLst>
                      <a:gd name="T0" fmla="*/ 289 w 1135"/>
                      <a:gd name="T1" fmla="*/ 2105 h 2495"/>
                      <a:gd name="T2" fmla="*/ 244 w 1135"/>
                      <a:gd name="T3" fmla="*/ 1962 h 2495"/>
                      <a:gd name="T4" fmla="*/ 295 w 1135"/>
                      <a:gd name="T5" fmla="*/ 1956 h 2495"/>
                      <a:gd name="T6" fmla="*/ 428 w 1135"/>
                      <a:gd name="T7" fmla="*/ 2008 h 2495"/>
                      <a:gd name="T8" fmla="*/ 501 w 1135"/>
                      <a:gd name="T9" fmla="*/ 1813 h 2495"/>
                      <a:gd name="T10" fmla="*/ 367 w 1135"/>
                      <a:gd name="T11" fmla="*/ 1658 h 2495"/>
                      <a:gd name="T12" fmla="*/ 206 w 1135"/>
                      <a:gd name="T13" fmla="*/ 1678 h 2495"/>
                      <a:gd name="T14" fmla="*/ 261 w 1135"/>
                      <a:gd name="T15" fmla="*/ 1573 h 2495"/>
                      <a:gd name="T16" fmla="*/ 227 w 1135"/>
                      <a:gd name="T17" fmla="*/ 1515 h 2495"/>
                      <a:gd name="T18" fmla="*/ 272 w 1135"/>
                      <a:gd name="T19" fmla="*/ 1496 h 2495"/>
                      <a:gd name="T20" fmla="*/ 295 w 1135"/>
                      <a:gd name="T21" fmla="*/ 1560 h 2495"/>
                      <a:gd name="T22" fmla="*/ 444 w 1135"/>
                      <a:gd name="T23" fmla="*/ 1684 h 2495"/>
                      <a:gd name="T24" fmla="*/ 512 w 1135"/>
                      <a:gd name="T25" fmla="*/ 1581 h 2495"/>
                      <a:gd name="T26" fmla="*/ 217 w 1135"/>
                      <a:gd name="T27" fmla="*/ 1360 h 2495"/>
                      <a:gd name="T28" fmla="*/ 239 w 1135"/>
                      <a:gd name="T29" fmla="*/ 1108 h 2495"/>
                      <a:gd name="T30" fmla="*/ 234 w 1135"/>
                      <a:gd name="T31" fmla="*/ 985 h 2495"/>
                      <a:gd name="T32" fmla="*/ 194 w 1135"/>
                      <a:gd name="T33" fmla="*/ 933 h 2495"/>
                      <a:gd name="T34" fmla="*/ 111 w 1135"/>
                      <a:gd name="T35" fmla="*/ 816 h 2495"/>
                      <a:gd name="T36" fmla="*/ 234 w 1135"/>
                      <a:gd name="T37" fmla="*/ 764 h 2495"/>
                      <a:gd name="T38" fmla="*/ 194 w 1135"/>
                      <a:gd name="T39" fmla="*/ 687 h 2495"/>
                      <a:gd name="T40" fmla="*/ 38 w 1135"/>
                      <a:gd name="T41" fmla="*/ 557 h 2495"/>
                      <a:gd name="T42" fmla="*/ 423 w 1135"/>
                      <a:gd name="T43" fmla="*/ 0 h 2495"/>
                      <a:gd name="T44" fmla="*/ 501 w 1135"/>
                      <a:gd name="T45" fmla="*/ 66 h 2495"/>
                      <a:gd name="T46" fmla="*/ 590 w 1135"/>
                      <a:gd name="T47" fmla="*/ 58 h 2495"/>
                      <a:gd name="T48" fmla="*/ 656 w 1135"/>
                      <a:gd name="T49" fmla="*/ 13 h 2495"/>
                      <a:gd name="T50" fmla="*/ 732 w 1135"/>
                      <a:gd name="T51" fmla="*/ 33 h 2495"/>
                      <a:gd name="T52" fmla="*/ 844 w 1135"/>
                      <a:gd name="T53" fmla="*/ 27 h 2495"/>
                      <a:gd name="T54" fmla="*/ 856 w 1135"/>
                      <a:gd name="T55" fmla="*/ 110 h 2495"/>
                      <a:gd name="T56" fmla="*/ 890 w 1135"/>
                      <a:gd name="T57" fmla="*/ 174 h 2495"/>
                      <a:gd name="T58" fmla="*/ 795 w 1135"/>
                      <a:gd name="T59" fmla="*/ 136 h 2495"/>
                      <a:gd name="T60" fmla="*/ 894 w 1135"/>
                      <a:gd name="T61" fmla="*/ 195 h 2495"/>
                      <a:gd name="T62" fmla="*/ 979 w 1135"/>
                      <a:gd name="T63" fmla="*/ 234 h 2495"/>
                      <a:gd name="T64" fmla="*/ 1006 w 1135"/>
                      <a:gd name="T65" fmla="*/ 344 h 2495"/>
                      <a:gd name="T66" fmla="*/ 1112 w 1135"/>
                      <a:gd name="T67" fmla="*/ 414 h 2495"/>
                      <a:gd name="T68" fmla="*/ 1052 w 1135"/>
                      <a:gd name="T69" fmla="*/ 383 h 2495"/>
                      <a:gd name="T70" fmla="*/ 951 w 1135"/>
                      <a:gd name="T71" fmla="*/ 434 h 2495"/>
                      <a:gd name="T72" fmla="*/ 878 w 1135"/>
                      <a:gd name="T73" fmla="*/ 389 h 2495"/>
                      <a:gd name="T74" fmla="*/ 878 w 1135"/>
                      <a:gd name="T75" fmla="*/ 414 h 2495"/>
                      <a:gd name="T76" fmla="*/ 917 w 1135"/>
                      <a:gd name="T77" fmla="*/ 453 h 2495"/>
                      <a:gd name="T78" fmla="*/ 945 w 1135"/>
                      <a:gd name="T79" fmla="*/ 472 h 2495"/>
                      <a:gd name="T80" fmla="*/ 1045 w 1135"/>
                      <a:gd name="T81" fmla="*/ 538 h 2495"/>
                      <a:gd name="T82" fmla="*/ 1117 w 1135"/>
                      <a:gd name="T83" fmla="*/ 565 h 2495"/>
                      <a:gd name="T84" fmla="*/ 389 w 1135"/>
                      <a:gd name="T85" fmla="*/ 577 h 2495"/>
                      <a:gd name="T86" fmla="*/ 457 w 1135"/>
                      <a:gd name="T87" fmla="*/ 861 h 2495"/>
                      <a:gd name="T88" fmla="*/ 501 w 1135"/>
                      <a:gd name="T89" fmla="*/ 946 h 2495"/>
                      <a:gd name="T90" fmla="*/ 384 w 1135"/>
                      <a:gd name="T91" fmla="*/ 1024 h 2495"/>
                      <a:gd name="T92" fmla="*/ 367 w 1135"/>
                      <a:gd name="T93" fmla="*/ 946 h 2495"/>
                      <a:gd name="T94" fmla="*/ 384 w 1135"/>
                      <a:gd name="T95" fmla="*/ 1062 h 2495"/>
                      <a:gd name="T96" fmla="*/ 345 w 1135"/>
                      <a:gd name="T97" fmla="*/ 1140 h 2495"/>
                      <a:gd name="T98" fmla="*/ 356 w 1135"/>
                      <a:gd name="T99" fmla="*/ 1205 h 2495"/>
                      <a:gd name="T100" fmla="*/ 329 w 1135"/>
                      <a:gd name="T101" fmla="*/ 1310 h 2495"/>
                      <a:gd name="T102" fmla="*/ 457 w 1135"/>
                      <a:gd name="T103" fmla="*/ 1399 h 2495"/>
                      <a:gd name="T104" fmla="*/ 739 w 1135"/>
                      <a:gd name="T105" fmla="*/ 1542 h 2495"/>
                      <a:gd name="T106" fmla="*/ 690 w 1135"/>
                      <a:gd name="T107" fmla="*/ 1761 h 2495"/>
                      <a:gd name="T108" fmla="*/ 707 w 1135"/>
                      <a:gd name="T109" fmla="*/ 1742 h 2495"/>
                      <a:gd name="T110" fmla="*/ 749 w 1135"/>
                      <a:gd name="T111" fmla="*/ 1749 h 2495"/>
                      <a:gd name="T112" fmla="*/ 749 w 1135"/>
                      <a:gd name="T113" fmla="*/ 1612 h 2495"/>
                      <a:gd name="T114" fmla="*/ 718 w 1135"/>
                      <a:gd name="T115" fmla="*/ 1788 h 2495"/>
                      <a:gd name="T116" fmla="*/ 667 w 1135"/>
                      <a:gd name="T117" fmla="*/ 1838 h 2495"/>
                      <a:gd name="T118" fmla="*/ 578 w 1135"/>
                      <a:gd name="T119" fmla="*/ 1937 h 2495"/>
                      <a:gd name="T120" fmla="*/ 684 w 1135"/>
                      <a:gd name="T121" fmla="*/ 2022 h 2495"/>
                      <a:gd name="T122" fmla="*/ 401 w 1135"/>
                      <a:gd name="T123" fmla="*/ 2260 h 2495"/>
                      <a:gd name="T124" fmla="*/ 457 w 1135"/>
                      <a:gd name="T125" fmla="*/ 2494 h 249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135" h="2495">
                        <a:moveTo>
                          <a:pt x="244" y="2442"/>
                        </a:moveTo>
                        <a:lnTo>
                          <a:pt x="206" y="2422"/>
                        </a:lnTo>
                        <a:lnTo>
                          <a:pt x="284" y="2202"/>
                        </a:lnTo>
                        <a:lnTo>
                          <a:pt x="289" y="2105"/>
                        </a:lnTo>
                        <a:lnTo>
                          <a:pt x="295" y="2098"/>
                        </a:lnTo>
                        <a:lnTo>
                          <a:pt x="367" y="2047"/>
                        </a:lnTo>
                        <a:lnTo>
                          <a:pt x="356" y="2022"/>
                        </a:lnTo>
                        <a:lnTo>
                          <a:pt x="244" y="1962"/>
                        </a:lnTo>
                        <a:lnTo>
                          <a:pt x="272" y="1968"/>
                        </a:lnTo>
                        <a:lnTo>
                          <a:pt x="278" y="1950"/>
                        </a:lnTo>
                        <a:lnTo>
                          <a:pt x="278" y="1898"/>
                        </a:lnTo>
                        <a:lnTo>
                          <a:pt x="295" y="1956"/>
                        </a:lnTo>
                        <a:lnTo>
                          <a:pt x="345" y="2001"/>
                        </a:lnTo>
                        <a:lnTo>
                          <a:pt x="367" y="1995"/>
                        </a:lnTo>
                        <a:lnTo>
                          <a:pt x="384" y="2028"/>
                        </a:lnTo>
                        <a:lnTo>
                          <a:pt x="428" y="2008"/>
                        </a:lnTo>
                        <a:lnTo>
                          <a:pt x="457" y="1962"/>
                        </a:lnTo>
                        <a:lnTo>
                          <a:pt x="484" y="1885"/>
                        </a:lnTo>
                        <a:lnTo>
                          <a:pt x="489" y="1871"/>
                        </a:lnTo>
                        <a:lnTo>
                          <a:pt x="501" y="1813"/>
                        </a:lnTo>
                        <a:lnTo>
                          <a:pt x="489" y="1782"/>
                        </a:lnTo>
                        <a:lnTo>
                          <a:pt x="478" y="1768"/>
                        </a:lnTo>
                        <a:lnTo>
                          <a:pt x="484" y="1749"/>
                        </a:lnTo>
                        <a:lnTo>
                          <a:pt x="367" y="1658"/>
                        </a:lnTo>
                        <a:lnTo>
                          <a:pt x="329" y="1658"/>
                        </a:lnTo>
                        <a:lnTo>
                          <a:pt x="333" y="1645"/>
                        </a:lnTo>
                        <a:lnTo>
                          <a:pt x="178" y="1703"/>
                        </a:lnTo>
                        <a:lnTo>
                          <a:pt x="206" y="1678"/>
                        </a:lnTo>
                        <a:lnTo>
                          <a:pt x="329" y="1639"/>
                        </a:lnTo>
                        <a:lnTo>
                          <a:pt x="295" y="1619"/>
                        </a:lnTo>
                        <a:lnTo>
                          <a:pt x="272" y="1606"/>
                        </a:lnTo>
                        <a:lnTo>
                          <a:pt x="261" y="1573"/>
                        </a:lnTo>
                        <a:lnTo>
                          <a:pt x="210" y="1554"/>
                        </a:lnTo>
                        <a:lnTo>
                          <a:pt x="200" y="1521"/>
                        </a:lnTo>
                        <a:lnTo>
                          <a:pt x="222" y="1548"/>
                        </a:lnTo>
                        <a:lnTo>
                          <a:pt x="227" y="1515"/>
                        </a:lnTo>
                        <a:lnTo>
                          <a:pt x="227" y="1399"/>
                        </a:lnTo>
                        <a:lnTo>
                          <a:pt x="261" y="1424"/>
                        </a:lnTo>
                        <a:lnTo>
                          <a:pt x="278" y="1476"/>
                        </a:lnTo>
                        <a:lnTo>
                          <a:pt x="272" y="1496"/>
                        </a:lnTo>
                        <a:lnTo>
                          <a:pt x="272" y="1515"/>
                        </a:lnTo>
                        <a:lnTo>
                          <a:pt x="305" y="1509"/>
                        </a:lnTo>
                        <a:lnTo>
                          <a:pt x="289" y="1542"/>
                        </a:lnTo>
                        <a:lnTo>
                          <a:pt x="295" y="1560"/>
                        </a:lnTo>
                        <a:lnTo>
                          <a:pt x="339" y="1600"/>
                        </a:lnTo>
                        <a:lnTo>
                          <a:pt x="345" y="1587"/>
                        </a:lnTo>
                        <a:lnTo>
                          <a:pt x="356" y="1619"/>
                        </a:lnTo>
                        <a:lnTo>
                          <a:pt x="444" y="1684"/>
                        </a:lnTo>
                        <a:lnTo>
                          <a:pt x="501" y="1703"/>
                        </a:lnTo>
                        <a:lnTo>
                          <a:pt x="545" y="1645"/>
                        </a:lnTo>
                        <a:lnTo>
                          <a:pt x="545" y="1619"/>
                        </a:lnTo>
                        <a:lnTo>
                          <a:pt x="512" y="1581"/>
                        </a:lnTo>
                        <a:lnTo>
                          <a:pt x="450" y="1535"/>
                        </a:lnTo>
                        <a:lnTo>
                          <a:pt x="356" y="1476"/>
                        </a:lnTo>
                        <a:lnTo>
                          <a:pt x="278" y="1405"/>
                        </a:lnTo>
                        <a:lnTo>
                          <a:pt x="217" y="1360"/>
                        </a:lnTo>
                        <a:lnTo>
                          <a:pt x="194" y="1295"/>
                        </a:lnTo>
                        <a:lnTo>
                          <a:pt x="189" y="1217"/>
                        </a:lnTo>
                        <a:lnTo>
                          <a:pt x="210" y="1153"/>
                        </a:lnTo>
                        <a:lnTo>
                          <a:pt x="239" y="1108"/>
                        </a:lnTo>
                        <a:lnTo>
                          <a:pt x="261" y="1082"/>
                        </a:lnTo>
                        <a:lnTo>
                          <a:pt x="295" y="985"/>
                        </a:lnTo>
                        <a:lnTo>
                          <a:pt x="278" y="965"/>
                        </a:lnTo>
                        <a:lnTo>
                          <a:pt x="234" y="985"/>
                        </a:lnTo>
                        <a:lnTo>
                          <a:pt x="189" y="991"/>
                        </a:lnTo>
                        <a:lnTo>
                          <a:pt x="111" y="985"/>
                        </a:lnTo>
                        <a:lnTo>
                          <a:pt x="189" y="952"/>
                        </a:lnTo>
                        <a:lnTo>
                          <a:pt x="194" y="933"/>
                        </a:lnTo>
                        <a:lnTo>
                          <a:pt x="257" y="927"/>
                        </a:lnTo>
                        <a:lnTo>
                          <a:pt x="257" y="907"/>
                        </a:lnTo>
                        <a:lnTo>
                          <a:pt x="162" y="888"/>
                        </a:lnTo>
                        <a:lnTo>
                          <a:pt x="111" y="816"/>
                        </a:lnTo>
                        <a:lnTo>
                          <a:pt x="145" y="745"/>
                        </a:lnTo>
                        <a:lnTo>
                          <a:pt x="250" y="830"/>
                        </a:lnTo>
                        <a:lnTo>
                          <a:pt x="261" y="803"/>
                        </a:lnTo>
                        <a:lnTo>
                          <a:pt x="234" y="764"/>
                        </a:lnTo>
                        <a:lnTo>
                          <a:pt x="244" y="739"/>
                        </a:lnTo>
                        <a:lnTo>
                          <a:pt x="206" y="706"/>
                        </a:lnTo>
                        <a:lnTo>
                          <a:pt x="183" y="732"/>
                        </a:lnTo>
                        <a:lnTo>
                          <a:pt x="194" y="687"/>
                        </a:lnTo>
                        <a:lnTo>
                          <a:pt x="178" y="648"/>
                        </a:lnTo>
                        <a:lnTo>
                          <a:pt x="95" y="621"/>
                        </a:lnTo>
                        <a:lnTo>
                          <a:pt x="34" y="608"/>
                        </a:lnTo>
                        <a:lnTo>
                          <a:pt x="38" y="557"/>
                        </a:lnTo>
                        <a:lnTo>
                          <a:pt x="0" y="331"/>
                        </a:lnTo>
                        <a:lnTo>
                          <a:pt x="416" y="13"/>
                        </a:lnTo>
                        <a:lnTo>
                          <a:pt x="406" y="46"/>
                        </a:lnTo>
                        <a:lnTo>
                          <a:pt x="423" y="0"/>
                        </a:lnTo>
                        <a:lnTo>
                          <a:pt x="428" y="27"/>
                        </a:lnTo>
                        <a:lnTo>
                          <a:pt x="450" y="58"/>
                        </a:lnTo>
                        <a:lnTo>
                          <a:pt x="495" y="39"/>
                        </a:lnTo>
                        <a:lnTo>
                          <a:pt x="501" y="66"/>
                        </a:lnTo>
                        <a:lnTo>
                          <a:pt x="545" y="46"/>
                        </a:lnTo>
                        <a:lnTo>
                          <a:pt x="556" y="66"/>
                        </a:lnTo>
                        <a:lnTo>
                          <a:pt x="578" y="39"/>
                        </a:lnTo>
                        <a:lnTo>
                          <a:pt x="590" y="58"/>
                        </a:lnTo>
                        <a:lnTo>
                          <a:pt x="606" y="27"/>
                        </a:lnTo>
                        <a:lnTo>
                          <a:pt x="628" y="13"/>
                        </a:lnTo>
                        <a:lnTo>
                          <a:pt x="639" y="27"/>
                        </a:lnTo>
                        <a:lnTo>
                          <a:pt x="656" y="13"/>
                        </a:lnTo>
                        <a:lnTo>
                          <a:pt x="673" y="39"/>
                        </a:lnTo>
                        <a:lnTo>
                          <a:pt x="694" y="39"/>
                        </a:lnTo>
                        <a:lnTo>
                          <a:pt x="707" y="13"/>
                        </a:lnTo>
                        <a:lnTo>
                          <a:pt x="732" y="33"/>
                        </a:lnTo>
                        <a:lnTo>
                          <a:pt x="745" y="52"/>
                        </a:lnTo>
                        <a:lnTo>
                          <a:pt x="795" y="39"/>
                        </a:lnTo>
                        <a:lnTo>
                          <a:pt x="822" y="27"/>
                        </a:lnTo>
                        <a:lnTo>
                          <a:pt x="844" y="27"/>
                        </a:lnTo>
                        <a:lnTo>
                          <a:pt x="890" y="46"/>
                        </a:lnTo>
                        <a:lnTo>
                          <a:pt x="873" y="66"/>
                        </a:lnTo>
                        <a:lnTo>
                          <a:pt x="873" y="97"/>
                        </a:lnTo>
                        <a:lnTo>
                          <a:pt x="856" y="110"/>
                        </a:lnTo>
                        <a:lnTo>
                          <a:pt x="867" y="118"/>
                        </a:lnTo>
                        <a:lnTo>
                          <a:pt x="890" y="124"/>
                        </a:lnTo>
                        <a:lnTo>
                          <a:pt x="890" y="143"/>
                        </a:lnTo>
                        <a:lnTo>
                          <a:pt x="890" y="174"/>
                        </a:lnTo>
                        <a:lnTo>
                          <a:pt x="873" y="195"/>
                        </a:lnTo>
                        <a:lnTo>
                          <a:pt x="873" y="162"/>
                        </a:lnTo>
                        <a:lnTo>
                          <a:pt x="851" y="136"/>
                        </a:lnTo>
                        <a:lnTo>
                          <a:pt x="795" y="136"/>
                        </a:lnTo>
                        <a:lnTo>
                          <a:pt x="800" y="168"/>
                        </a:lnTo>
                        <a:lnTo>
                          <a:pt x="828" y="168"/>
                        </a:lnTo>
                        <a:lnTo>
                          <a:pt x="851" y="174"/>
                        </a:lnTo>
                        <a:lnTo>
                          <a:pt x="894" y="195"/>
                        </a:lnTo>
                        <a:lnTo>
                          <a:pt x="917" y="195"/>
                        </a:lnTo>
                        <a:lnTo>
                          <a:pt x="951" y="174"/>
                        </a:lnTo>
                        <a:lnTo>
                          <a:pt x="945" y="207"/>
                        </a:lnTo>
                        <a:lnTo>
                          <a:pt x="979" y="234"/>
                        </a:lnTo>
                        <a:lnTo>
                          <a:pt x="945" y="259"/>
                        </a:lnTo>
                        <a:lnTo>
                          <a:pt x="955" y="285"/>
                        </a:lnTo>
                        <a:lnTo>
                          <a:pt x="972" y="311"/>
                        </a:lnTo>
                        <a:lnTo>
                          <a:pt x="1006" y="344"/>
                        </a:lnTo>
                        <a:lnTo>
                          <a:pt x="1045" y="356"/>
                        </a:lnTo>
                        <a:lnTo>
                          <a:pt x="1052" y="364"/>
                        </a:lnTo>
                        <a:lnTo>
                          <a:pt x="1090" y="383"/>
                        </a:lnTo>
                        <a:lnTo>
                          <a:pt x="1112" y="414"/>
                        </a:lnTo>
                        <a:lnTo>
                          <a:pt x="1123" y="428"/>
                        </a:lnTo>
                        <a:lnTo>
                          <a:pt x="1107" y="434"/>
                        </a:lnTo>
                        <a:lnTo>
                          <a:pt x="1090" y="408"/>
                        </a:lnTo>
                        <a:lnTo>
                          <a:pt x="1052" y="383"/>
                        </a:lnTo>
                        <a:lnTo>
                          <a:pt x="1035" y="408"/>
                        </a:lnTo>
                        <a:lnTo>
                          <a:pt x="996" y="422"/>
                        </a:lnTo>
                        <a:lnTo>
                          <a:pt x="996" y="402"/>
                        </a:lnTo>
                        <a:lnTo>
                          <a:pt x="951" y="434"/>
                        </a:lnTo>
                        <a:lnTo>
                          <a:pt x="962" y="414"/>
                        </a:lnTo>
                        <a:lnTo>
                          <a:pt x="951" y="396"/>
                        </a:lnTo>
                        <a:lnTo>
                          <a:pt x="911" y="396"/>
                        </a:lnTo>
                        <a:lnTo>
                          <a:pt x="878" y="389"/>
                        </a:lnTo>
                        <a:lnTo>
                          <a:pt x="839" y="369"/>
                        </a:lnTo>
                        <a:lnTo>
                          <a:pt x="839" y="396"/>
                        </a:lnTo>
                        <a:lnTo>
                          <a:pt x="844" y="408"/>
                        </a:lnTo>
                        <a:lnTo>
                          <a:pt x="878" y="414"/>
                        </a:lnTo>
                        <a:lnTo>
                          <a:pt x="907" y="422"/>
                        </a:lnTo>
                        <a:lnTo>
                          <a:pt x="941" y="434"/>
                        </a:lnTo>
                        <a:lnTo>
                          <a:pt x="951" y="453"/>
                        </a:lnTo>
                        <a:lnTo>
                          <a:pt x="917" y="453"/>
                        </a:lnTo>
                        <a:lnTo>
                          <a:pt x="884" y="447"/>
                        </a:lnTo>
                        <a:lnTo>
                          <a:pt x="884" y="472"/>
                        </a:lnTo>
                        <a:lnTo>
                          <a:pt x="907" y="480"/>
                        </a:lnTo>
                        <a:lnTo>
                          <a:pt x="945" y="472"/>
                        </a:lnTo>
                        <a:lnTo>
                          <a:pt x="972" y="466"/>
                        </a:lnTo>
                        <a:lnTo>
                          <a:pt x="989" y="447"/>
                        </a:lnTo>
                        <a:lnTo>
                          <a:pt x="1011" y="524"/>
                        </a:lnTo>
                        <a:lnTo>
                          <a:pt x="1045" y="538"/>
                        </a:lnTo>
                        <a:lnTo>
                          <a:pt x="1067" y="557"/>
                        </a:lnTo>
                        <a:lnTo>
                          <a:pt x="1083" y="551"/>
                        </a:lnTo>
                        <a:lnTo>
                          <a:pt x="1095" y="538"/>
                        </a:lnTo>
                        <a:lnTo>
                          <a:pt x="1117" y="565"/>
                        </a:lnTo>
                        <a:lnTo>
                          <a:pt x="1134" y="571"/>
                        </a:lnTo>
                        <a:lnTo>
                          <a:pt x="945" y="590"/>
                        </a:lnTo>
                        <a:lnTo>
                          <a:pt x="677" y="551"/>
                        </a:lnTo>
                        <a:lnTo>
                          <a:pt x="389" y="577"/>
                        </a:lnTo>
                        <a:lnTo>
                          <a:pt x="356" y="732"/>
                        </a:lnTo>
                        <a:lnTo>
                          <a:pt x="423" y="875"/>
                        </a:lnTo>
                        <a:lnTo>
                          <a:pt x="433" y="842"/>
                        </a:lnTo>
                        <a:lnTo>
                          <a:pt x="457" y="861"/>
                        </a:lnTo>
                        <a:lnTo>
                          <a:pt x="440" y="919"/>
                        </a:lnTo>
                        <a:lnTo>
                          <a:pt x="461" y="946"/>
                        </a:lnTo>
                        <a:lnTo>
                          <a:pt x="484" y="888"/>
                        </a:lnTo>
                        <a:lnTo>
                          <a:pt x="501" y="946"/>
                        </a:lnTo>
                        <a:lnTo>
                          <a:pt x="489" y="1018"/>
                        </a:lnTo>
                        <a:lnTo>
                          <a:pt x="467" y="1049"/>
                        </a:lnTo>
                        <a:lnTo>
                          <a:pt x="428" y="1056"/>
                        </a:lnTo>
                        <a:lnTo>
                          <a:pt x="384" y="1024"/>
                        </a:lnTo>
                        <a:lnTo>
                          <a:pt x="401" y="998"/>
                        </a:lnTo>
                        <a:lnTo>
                          <a:pt x="411" y="998"/>
                        </a:lnTo>
                        <a:lnTo>
                          <a:pt x="423" y="952"/>
                        </a:lnTo>
                        <a:lnTo>
                          <a:pt x="367" y="946"/>
                        </a:lnTo>
                        <a:lnTo>
                          <a:pt x="356" y="991"/>
                        </a:lnTo>
                        <a:lnTo>
                          <a:pt x="367" y="1024"/>
                        </a:lnTo>
                        <a:lnTo>
                          <a:pt x="389" y="1037"/>
                        </a:lnTo>
                        <a:lnTo>
                          <a:pt x="384" y="1062"/>
                        </a:lnTo>
                        <a:lnTo>
                          <a:pt x="378" y="1082"/>
                        </a:lnTo>
                        <a:lnTo>
                          <a:pt x="372" y="1095"/>
                        </a:lnTo>
                        <a:lnTo>
                          <a:pt x="356" y="1082"/>
                        </a:lnTo>
                        <a:lnTo>
                          <a:pt x="345" y="1140"/>
                        </a:lnTo>
                        <a:lnTo>
                          <a:pt x="339" y="1159"/>
                        </a:lnTo>
                        <a:lnTo>
                          <a:pt x="333" y="1173"/>
                        </a:lnTo>
                        <a:lnTo>
                          <a:pt x="339" y="1198"/>
                        </a:lnTo>
                        <a:lnTo>
                          <a:pt x="356" y="1205"/>
                        </a:lnTo>
                        <a:lnTo>
                          <a:pt x="345" y="1231"/>
                        </a:lnTo>
                        <a:lnTo>
                          <a:pt x="322" y="1244"/>
                        </a:lnTo>
                        <a:lnTo>
                          <a:pt x="316" y="1269"/>
                        </a:lnTo>
                        <a:lnTo>
                          <a:pt x="329" y="1310"/>
                        </a:lnTo>
                        <a:lnTo>
                          <a:pt x="345" y="1335"/>
                        </a:lnTo>
                        <a:lnTo>
                          <a:pt x="367" y="1353"/>
                        </a:lnTo>
                        <a:lnTo>
                          <a:pt x="389" y="1347"/>
                        </a:lnTo>
                        <a:lnTo>
                          <a:pt x="457" y="1399"/>
                        </a:lnTo>
                        <a:lnTo>
                          <a:pt x="478" y="1424"/>
                        </a:lnTo>
                        <a:lnTo>
                          <a:pt x="600" y="1503"/>
                        </a:lnTo>
                        <a:lnTo>
                          <a:pt x="677" y="1490"/>
                        </a:lnTo>
                        <a:lnTo>
                          <a:pt x="739" y="1542"/>
                        </a:lnTo>
                        <a:lnTo>
                          <a:pt x="667" y="1639"/>
                        </a:lnTo>
                        <a:lnTo>
                          <a:pt x="611" y="1768"/>
                        </a:lnTo>
                        <a:lnTo>
                          <a:pt x="656" y="1768"/>
                        </a:lnTo>
                        <a:lnTo>
                          <a:pt x="690" y="1761"/>
                        </a:lnTo>
                        <a:lnTo>
                          <a:pt x="694" y="1645"/>
                        </a:lnTo>
                        <a:lnTo>
                          <a:pt x="694" y="1697"/>
                        </a:lnTo>
                        <a:lnTo>
                          <a:pt x="701" y="1716"/>
                        </a:lnTo>
                        <a:lnTo>
                          <a:pt x="707" y="1742"/>
                        </a:lnTo>
                        <a:lnTo>
                          <a:pt x="694" y="1761"/>
                        </a:lnTo>
                        <a:lnTo>
                          <a:pt x="701" y="1782"/>
                        </a:lnTo>
                        <a:lnTo>
                          <a:pt x="722" y="1749"/>
                        </a:lnTo>
                        <a:lnTo>
                          <a:pt x="749" y="1749"/>
                        </a:lnTo>
                        <a:lnTo>
                          <a:pt x="732" y="1573"/>
                        </a:lnTo>
                        <a:lnTo>
                          <a:pt x="749" y="1542"/>
                        </a:lnTo>
                        <a:lnTo>
                          <a:pt x="732" y="1600"/>
                        </a:lnTo>
                        <a:lnTo>
                          <a:pt x="749" y="1612"/>
                        </a:lnTo>
                        <a:lnTo>
                          <a:pt x="732" y="1664"/>
                        </a:lnTo>
                        <a:lnTo>
                          <a:pt x="745" y="1716"/>
                        </a:lnTo>
                        <a:lnTo>
                          <a:pt x="767" y="1761"/>
                        </a:lnTo>
                        <a:lnTo>
                          <a:pt x="718" y="1788"/>
                        </a:lnTo>
                        <a:lnTo>
                          <a:pt x="677" y="1807"/>
                        </a:lnTo>
                        <a:lnTo>
                          <a:pt x="728" y="1846"/>
                        </a:lnTo>
                        <a:lnTo>
                          <a:pt x="694" y="1852"/>
                        </a:lnTo>
                        <a:lnTo>
                          <a:pt x="667" y="1838"/>
                        </a:lnTo>
                        <a:lnTo>
                          <a:pt x="606" y="1827"/>
                        </a:lnTo>
                        <a:lnTo>
                          <a:pt x="600" y="1885"/>
                        </a:lnTo>
                        <a:lnTo>
                          <a:pt x="606" y="1898"/>
                        </a:lnTo>
                        <a:lnTo>
                          <a:pt x="578" y="1937"/>
                        </a:lnTo>
                        <a:lnTo>
                          <a:pt x="556" y="1976"/>
                        </a:lnTo>
                        <a:lnTo>
                          <a:pt x="556" y="2022"/>
                        </a:lnTo>
                        <a:lnTo>
                          <a:pt x="690" y="2001"/>
                        </a:lnTo>
                        <a:lnTo>
                          <a:pt x="684" y="2022"/>
                        </a:lnTo>
                        <a:lnTo>
                          <a:pt x="662" y="2040"/>
                        </a:lnTo>
                        <a:lnTo>
                          <a:pt x="545" y="2053"/>
                        </a:lnTo>
                        <a:lnTo>
                          <a:pt x="467" y="2163"/>
                        </a:lnTo>
                        <a:lnTo>
                          <a:pt x="401" y="2260"/>
                        </a:lnTo>
                        <a:lnTo>
                          <a:pt x="384" y="2279"/>
                        </a:lnTo>
                        <a:lnTo>
                          <a:pt x="384" y="2351"/>
                        </a:lnTo>
                        <a:lnTo>
                          <a:pt x="416" y="2345"/>
                        </a:lnTo>
                        <a:lnTo>
                          <a:pt x="457" y="2494"/>
                        </a:lnTo>
                        <a:lnTo>
                          <a:pt x="244" y="244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8" name="Freeform 6"/>
                  <p:cNvSpPr>
                    <a:spLocks/>
                  </p:cNvSpPr>
                  <p:nvPr/>
                </p:nvSpPr>
                <p:spPr bwMode="auto">
                  <a:xfrm>
                    <a:off x="3903" y="1038"/>
                    <a:ext cx="1560" cy="1118"/>
                  </a:xfrm>
                  <a:custGeom>
                    <a:avLst/>
                    <a:gdLst>
                      <a:gd name="T0" fmla="*/ 534 w 1560"/>
                      <a:gd name="T1" fmla="*/ 891 h 1118"/>
                      <a:gd name="T2" fmla="*/ 401 w 1560"/>
                      <a:gd name="T3" fmla="*/ 704 h 1118"/>
                      <a:gd name="T4" fmla="*/ 333 w 1560"/>
                      <a:gd name="T5" fmla="*/ 704 h 1118"/>
                      <a:gd name="T6" fmla="*/ 367 w 1560"/>
                      <a:gd name="T7" fmla="*/ 859 h 1118"/>
                      <a:gd name="T8" fmla="*/ 301 w 1560"/>
                      <a:gd name="T9" fmla="*/ 814 h 1118"/>
                      <a:gd name="T10" fmla="*/ 272 w 1560"/>
                      <a:gd name="T11" fmla="*/ 762 h 1118"/>
                      <a:gd name="T12" fmla="*/ 239 w 1560"/>
                      <a:gd name="T13" fmla="*/ 717 h 1118"/>
                      <a:gd name="T14" fmla="*/ 122 w 1560"/>
                      <a:gd name="T15" fmla="*/ 769 h 1118"/>
                      <a:gd name="T16" fmla="*/ 100 w 1560"/>
                      <a:gd name="T17" fmla="*/ 679 h 1118"/>
                      <a:gd name="T18" fmla="*/ 200 w 1560"/>
                      <a:gd name="T19" fmla="*/ 634 h 1118"/>
                      <a:gd name="T20" fmla="*/ 284 w 1560"/>
                      <a:gd name="T21" fmla="*/ 608 h 1118"/>
                      <a:gd name="T22" fmla="*/ 251 w 1560"/>
                      <a:gd name="T23" fmla="*/ 511 h 1118"/>
                      <a:gd name="T24" fmla="*/ 272 w 1560"/>
                      <a:gd name="T25" fmla="*/ 446 h 1118"/>
                      <a:gd name="T26" fmla="*/ 0 w 1560"/>
                      <a:gd name="T27" fmla="*/ 162 h 1118"/>
                      <a:gd name="T28" fmla="*/ 868 w 1560"/>
                      <a:gd name="T29" fmla="*/ 162 h 1118"/>
                      <a:gd name="T30" fmla="*/ 991 w 1560"/>
                      <a:gd name="T31" fmla="*/ 168 h 1118"/>
                      <a:gd name="T32" fmla="*/ 1125 w 1560"/>
                      <a:gd name="T33" fmla="*/ 201 h 1118"/>
                      <a:gd name="T34" fmla="*/ 1152 w 1560"/>
                      <a:gd name="T35" fmla="*/ 201 h 1118"/>
                      <a:gd name="T36" fmla="*/ 1292 w 1560"/>
                      <a:gd name="T37" fmla="*/ 266 h 1118"/>
                      <a:gd name="T38" fmla="*/ 1169 w 1560"/>
                      <a:gd name="T39" fmla="*/ 285 h 1118"/>
                      <a:gd name="T40" fmla="*/ 1125 w 1560"/>
                      <a:gd name="T41" fmla="*/ 310 h 1118"/>
                      <a:gd name="T42" fmla="*/ 1102 w 1560"/>
                      <a:gd name="T43" fmla="*/ 324 h 1118"/>
                      <a:gd name="T44" fmla="*/ 1348 w 1560"/>
                      <a:gd name="T45" fmla="*/ 382 h 1118"/>
                      <a:gd name="T46" fmla="*/ 1397 w 1560"/>
                      <a:gd name="T47" fmla="*/ 459 h 1118"/>
                      <a:gd name="T48" fmla="*/ 1220 w 1560"/>
                      <a:gd name="T49" fmla="*/ 420 h 1118"/>
                      <a:gd name="T50" fmla="*/ 1308 w 1560"/>
                      <a:gd name="T51" fmla="*/ 498 h 1118"/>
                      <a:gd name="T52" fmla="*/ 1419 w 1560"/>
                      <a:gd name="T53" fmla="*/ 511 h 1118"/>
                      <a:gd name="T54" fmla="*/ 1536 w 1560"/>
                      <a:gd name="T55" fmla="*/ 563 h 1118"/>
                      <a:gd name="T56" fmla="*/ 1414 w 1560"/>
                      <a:gd name="T57" fmla="*/ 621 h 1118"/>
                      <a:gd name="T58" fmla="*/ 1336 w 1560"/>
                      <a:gd name="T59" fmla="*/ 634 h 1118"/>
                      <a:gd name="T60" fmla="*/ 1486 w 1560"/>
                      <a:gd name="T61" fmla="*/ 704 h 1118"/>
                      <a:gd name="T62" fmla="*/ 1559 w 1560"/>
                      <a:gd name="T63" fmla="*/ 743 h 1118"/>
                      <a:gd name="T64" fmla="*/ 1453 w 1560"/>
                      <a:gd name="T65" fmla="*/ 769 h 1118"/>
                      <a:gd name="T66" fmla="*/ 1336 w 1560"/>
                      <a:gd name="T67" fmla="*/ 737 h 1118"/>
                      <a:gd name="T68" fmla="*/ 1342 w 1560"/>
                      <a:gd name="T69" fmla="*/ 775 h 1118"/>
                      <a:gd name="T70" fmla="*/ 1247 w 1560"/>
                      <a:gd name="T71" fmla="*/ 795 h 1118"/>
                      <a:gd name="T72" fmla="*/ 1247 w 1560"/>
                      <a:gd name="T73" fmla="*/ 698 h 1118"/>
                      <a:gd name="T74" fmla="*/ 1085 w 1560"/>
                      <a:gd name="T75" fmla="*/ 691 h 1118"/>
                      <a:gd name="T76" fmla="*/ 1108 w 1560"/>
                      <a:gd name="T77" fmla="*/ 808 h 1118"/>
                      <a:gd name="T78" fmla="*/ 1035 w 1560"/>
                      <a:gd name="T79" fmla="*/ 775 h 1118"/>
                      <a:gd name="T80" fmla="*/ 914 w 1560"/>
                      <a:gd name="T81" fmla="*/ 731 h 1118"/>
                      <a:gd name="T82" fmla="*/ 863 w 1560"/>
                      <a:gd name="T83" fmla="*/ 847 h 1118"/>
                      <a:gd name="T84" fmla="*/ 691 w 1560"/>
                      <a:gd name="T85" fmla="*/ 859 h 1118"/>
                      <a:gd name="T86" fmla="*/ 702 w 1560"/>
                      <a:gd name="T87" fmla="*/ 891 h 1118"/>
                      <a:gd name="T88" fmla="*/ 784 w 1560"/>
                      <a:gd name="T89" fmla="*/ 911 h 1118"/>
                      <a:gd name="T90" fmla="*/ 974 w 1560"/>
                      <a:gd name="T91" fmla="*/ 957 h 1118"/>
                      <a:gd name="T92" fmla="*/ 757 w 1560"/>
                      <a:gd name="T93" fmla="*/ 943 h 1118"/>
                      <a:gd name="T94" fmla="*/ 851 w 1560"/>
                      <a:gd name="T95" fmla="*/ 988 h 1118"/>
                      <a:gd name="T96" fmla="*/ 830 w 1560"/>
                      <a:gd name="T97" fmla="*/ 1007 h 1118"/>
                      <a:gd name="T98" fmla="*/ 702 w 1560"/>
                      <a:gd name="T99" fmla="*/ 1053 h 1118"/>
                      <a:gd name="T100" fmla="*/ 462 w 1560"/>
                      <a:gd name="T101" fmla="*/ 1066 h 1118"/>
                      <a:gd name="T102" fmla="*/ 601 w 1560"/>
                      <a:gd name="T103" fmla="*/ 1092 h 11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60" h="1118">
                        <a:moveTo>
                          <a:pt x="378" y="1034"/>
                        </a:moveTo>
                        <a:lnTo>
                          <a:pt x="423" y="1001"/>
                        </a:lnTo>
                        <a:lnTo>
                          <a:pt x="484" y="924"/>
                        </a:lnTo>
                        <a:lnTo>
                          <a:pt x="523" y="924"/>
                        </a:lnTo>
                        <a:lnTo>
                          <a:pt x="534" y="891"/>
                        </a:lnTo>
                        <a:lnTo>
                          <a:pt x="501" y="873"/>
                        </a:lnTo>
                        <a:lnTo>
                          <a:pt x="501" y="827"/>
                        </a:lnTo>
                        <a:lnTo>
                          <a:pt x="472" y="814"/>
                        </a:lnTo>
                        <a:lnTo>
                          <a:pt x="390" y="723"/>
                        </a:lnTo>
                        <a:lnTo>
                          <a:pt x="401" y="704"/>
                        </a:lnTo>
                        <a:lnTo>
                          <a:pt x="345" y="640"/>
                        </a:lnTo>
                        <a:lnTo>
                          <a:pt x="323" y="646"/>
                        </a:lnTo>
                        <a:lnTo>
                          <a:pt x="312" y="679"/>
                        </a:lnTo>
                        <a:lnTo>
                          <a:pt x="323" y="698"/>
                        </a:lnTo>
                        <a:lnTo>
                          <a:pt x="333" y="704"/>
                        </a:lnTo>
                        <a:lnTo>
                          <a:pt x="333" y="737"/>
                        </a:lnTo>
                        <a:lnTo>
                          <a:pt x="323" y="731"/>
                        </a:lnTo>
                        <a:lnTo>
                          <a:pt x="350" y="795"/>
                        </a:lnTo>
                        <a:lnTo>
                          <a:pt x="378" y="827"/>
                        </a:lnTo>
                        <a:lnTo>
                          <a:pt x="367" y="859"/>
                        </a:lnTo>
                        <a:lnTo>
                          <a:pt x="356" y="814"/>
                        </a:lnTo>
                        <a:lnTo>
                          <a:pt x="333" y="833"/>
                        </a:lnTo>
                        <a:lnTo>
                          <a:pt x="329" y="802"/>
                        </a:lnTo>
                        <a:lnTo>
                          <a:pt x="312" y="795"/>
                        </a:lnTo>
                        <a:lnTo>
                          <a:pt x="301" y="814"/>
                        </a:lnTo>
                        <a:lnTo>
                          <a:pt x="289" y="795"/>
                        </a:lnTo>
                        <a:lnTo>
                          <a:pt x="289" y="775"/>
                        </a:lnTo>
                        <a:lnTo>
                          <a:pt x="245" y="795"/>
                        </a:lnTo>
                        <a:lnTo>
                          <a:pt x="228" y="781"/>
                        </a:lnTo>
                        <a:lnTo>
                          <a:pt x="272" y="762"/>
                        </a:lnTo>
                        <a:lnTo>
                          <a:pt x="278" y="743"/>
                        </a:lnTo>
                        <a:lnTo>
                          <a:pt x="245" y="743"/>
                        </a:lnTo>
                        <a:lnTo>
                          <a:pt x="234" y="769"/>
                        </a:lnTo>
                        <a:lnTo>
                          <a:pt x="195" y="743"/>
                        </a:lnTo>
                        <a:lnTo>
                          <a:pt x="239" y="717"/>
                        </a:lnTo>
                        <a:lnTo>
                          <a:pt x="228" y="698"/>
                        </a:lnTo>
                        <a:lnTo>
                          <a:pt x="195" y="710"/>
                        </a:lnTo>
                        <a:lnTo>
                          <a:pt x="179" y="731"/>
                        </a:lnTo>
                        <a:lnTo>
                          <a:pt x="179" y="743"/>
                        </a:lnTo>
                        <a:lnTo>
                          <a:pt x="122" y="769"/>
                        </a:lnTo>
                        <a:lnTo>
                          <a:pt x="122" y="737"/>
                        </a:lnTo>
                        <a:lnTo>
                          <a:pt x="78" y="756"/>
                        </a:lnTo>
                        <a:lnTo>
                          <a:pt x="84" y="710"/>
                        </a:lnTo>
                        <a:lnTo>
                          <a:pt x="78" y="673"/>
                        </a:lnTo>
                        <a:lnTo>
                          <a:pt x="100" y="679"/>
                        </a:lnTo>
                        <a:lnTo>
                          <a:pt x="106" y="698"/>
                        </a:lnTo>
                        <a:lnTo>
                          <a:pt x="133" y="685"/>
                        </a:lnTo>
                        <a:lnTo>
                          <a:pt x="179" y="673"/>
                        </a:lnTo>
                        <a:lnTo>
                          <a:pt x="195" y="679"/>
                        </a:lnTo>
                        <a:lnTo>
                          <a:pt x="200" y="634"/>
                        </a:lnTo>
                        <a:lnTo>
                          <a:pt x="217" y="665"/>
                        </a:lnTo>
                        <a:lnTo>
                          <a:pt x="228" y="640"/>
                        </a:lnTo>
                        <a:lnTo>
                          <a:pt x="245" y="621"/>
                        </a:lnTo>
                        <a:lnTo>
                          <a:pt x="272" y="634"/>
                        </a:lnTo>
                        <a:lnTo>
                          <a:pt x="284" y="608"/>
                        </a:lnTo>
                        <a:lnTo>
                          <a:pt x="278" y="594"/>
                        </a:lnTo>
                        <a:lnTo>
                          <a:pt x="228" y="588"/>
                        </a:lnTo>
                        <a:lnTo>
                          <a:pt x="173" y="575"/>
                        </a:lnTo>
                        <a:lnTo>
                          <a:pt x="217" y="523"/>
                        </a:lnTo>
                        <a:lnTo>
                          <a:pt x="251" y="511"/>
                        </a:lnTo>
                        <a:lnTo>
                          <a:pt x="251" y="484"/>
                        </a:lnTo>
                        <a:lnTo>
                          <a:pt x="255" y="498"/>
                        </a:lnTo>
                        <a:lnTo>
                          <a:pt x="217" y="478"/>
                        </a:lnTo>
                        <a:lnTo>
                          <a:pt x="228" y="459"/>
                        </a:lnTo>
                        <a:lnTo>
                          <a:pt x="272" y="446"/>
                        </a:lnTo>
                        <a:lnTo>
                          <a:pt x="272" y="426"/>
                        </a:lnTo>
                        <a:lnTo>
                          <a:pt x="206" y="426"/>
                        </a:lnTo>
                        <a:lnTo>
                          <a:pt x="133" y="395"/>
                        </a:lnTo>
                        <a:lnTo>
                          <a:pt x="34" y="337"/>
                        </a:lnTo>
                        <a:lnTo>
                          <a:pt x="0" y="162"/>
                        </a:lnTo>
                        <a:lnTo>
                          <a:pt x="133" y="0"/>
                        </a:lnTo>
                        <a:lnTo>
                          <a:pt x="345" y="13"/>
                        </a:lnTo>
                        <a:lnTo>
                          <a:pt x="696" y="156"/>
                        </a:lnTo>
                        <a:lnTo>
                          <a:pt x="734" y="110"/>
                        </a:lnTo>
                        <a:lnTo>
                          <a:pt x="868" y="162"/>
                        </a:lnTo>
                        <a:lnTo>
                          <a:pt x="946" y="156"/>
                        </a:lnTo>
                        <a:lnTo>
                          <a:pt x="940" y="104"/>
                        </a:lnTo>
                        <a:lnTo>
                          <a:pt x="974" y="137"/>
                        </a:lnTo>
                        <a:lnTo>
                          <a:pt x="1024" y="137"/>
                        </a:lnTo>
                        <a:lnTo>
                          <a:pt x="991" y="168"/>
                        </a:lnTo>
                        <a:lnTo>
                          <a:pt x="1001" y="187"/>
                        </a:lnTo>
                        <a:lnTo>
                          <a:pt x="1013" y="168"/>
                        </a:lnTo>
                        <a:lnTo>
                          <a:pt x="1035" y="174"/>
                        </a:lnTo>
                        <a:lnTo>
                          <a:pt x="1097" y="162"/>
                        </a:lnTo>
                        <a:lnTo>
                          <a:pt x="1125" y="201"/>
                        </a:lnTo>
                        <a:lnTo>
                          <a:pt x="1091" y="201"/>
                        </a:lnTo>
                        <a:lnTo>
                          <a:pt x="1069" y="220"/>
                        </a:lnTo>
                        <a:lnTo>
                          <a:pt x="1108" y="220"/>
                        </a:lnTo>
                        <a:lnTo>
                          <a:pt x="1136" y="220"/>
                        </a:lnTo>
                        <a:lnTo>
                          <a:pt x="1152" y="201"/>
                        </a:lnTo>
                        <a:lnTo>
                          <a:pt x="1186" y="239"/>
                        </a:lnTo>
                        <a:lnTo>
                          <a:pt x="1203" y="272"/>
                        </a:lnTo>
                        <a:lnTo>
                          <a:pt x="1235" y="220"/>
                        </a:lnTo>
                        <a:lnTo>
                          <a:pt x="1235" y="253"/>
                        </a:lnTo>
                        <a:lnTo>
                          <a:pt x="1292" y="266"/>
                        </a:lnTo>
                        <a:lnTo>
                          <a:pt x="1247" y="305"/>
                        </a:lnTo>
                        <a:lnTo>
                          <a:pt x="1214" y="310"/>
                        </a:lnTo>
                        <a:lnTo>
                          <a:pt x="1191" y="343"/>
                        </a:lnTo>
                        <a:lnTo>
                          <a:pt x="1142" y="337"/>
                        </a:lnTo>
                        <a:lnTo>
                          <a:pt x="1169" y="285"/>
                        </a:lnTo>
                        <a:lnTo>
                          <a:pt x="1146" y="253"/>
                        </a:lnTo>
                        <a:lnTo>
                          <a:pt x="1130" y="278"/>
                        </a:lnTo>
                        <a:lnTo>
                          <a:pt x="1146" y="310"/>
                        </a:lnTo>
                        <a:lnTo>
                          <a:pt x="1130" y="337"/>
                        </a:lnTo>
                        <a:lnTo>
                          <a:pt x="1125" y="310"/>
                        </a:lnTo>
                        <a:lnTo>
                          <a:pt x="1097" y="291"/>
                        </a:lnTo>
                        <a:lnTo>
                          <a:pt x="1058" y="272"/>
                        </a:lnTo>
                        <a:lnTo>
                          <a:pt x="1041" y="285"/>
                        </a:lnTo>
                        <a:lnTo>
                          <a:pt x="1069" y="305"/>
                        </a:lnTo>
                        <a:lnTo>
                          <a:pt x="1102" y="324"/>
                        </a:lnTo>
                        <a:lnTo>
                          <a:pt x="1119" y="362"/>
                        </a:lnTo>
                        <a:lnTo>
                          <a:pt x="1169" y="374"/>
                        </a:lnTo>
                        <a:lnTo>
                          <a:pt x="1235" y="343"/>
                        </a:lnTo>
                        <a:lnTo>
                          <a:pt x="1247" y="374"/>
                        </a:lnTo>
                        <a:lnTo>
                          <a:pt x="1348" y="382"/>
                        </a:lnTo>
                        <a:lnTo>
                          <a:pt x="1403" y="407"/>
                        </a:lnTo>
                        <a:lnTo>
                          <a:pt x="1437" y="395"/>
                        </a:lnTo>
                        <a:lnTo>
                          <a:pt x="1437" y="426"/>
                        </a:lnTo>
                        <a:lnTo>
                          <a:pt x="1403" y="420"/>
                        </a:lnTo>
                        <a:lnTo>
                          <a:pt x="1397" y="459"/>
                        </a:lnTo>
                        <a:lnTo>
                          <a:pt x="1353" y="453"/>
                        </a:lnTo>
                        <a:lnTo>
                          <a:pt x="1336" y="426"/>
                        </a:lnTo>
                        <a:lnTo>
                          <a:pt x="1331" y="446"/>
                        </a:lnTo>
                        <a:lnTo>
                          <a:pt x="1258" y="440"/>
                        </a:lnTo>
                        <a:lnTo>
                          <a:pt x="1220" y="420"/>
                        </a:lnTo>
                        <a:lnTo>
                          <a:pt x="1208" y="459"/>
                        </a:lnTo>
                        <a:lnTo>
                          <a:pt x="1230" y="453"/>
                        </a:lnTo>
                        <a:lnTo>
                          <a:pt x="1241" y="465"/>
                        </a:lnTo>
                        <a:lnTo>
                          <a:pt x="1235" y="492"/>
                        </a:lnTo>
                        <a:lnTo>
                          <a:pt x="1308" y="498"/>
                        </a:lnTo>
                        <a:lnTo>
                          <a:pt x="1348" y="505"/>
                        </a:lnTo>
                        <a:lnTo>
                          <a:pt x="1336" y="536"/>
                        </a:lnTo>
                        <a:lnTo>
                          <a:pt x="1359" y="523"/>
                        </a:lnTo>
                        <a:lnTo>
                          <a:pt x="1376" y="542"/>
                        </a:lnTo>
                        <a:lnTo>
                          <a:pt x="1419" y="511"/>
                        </a:lnTo>
                        <a:lnTo>
                          <a:pt x="1431" y="542"/>
                        </a:lnTo>
                        <a:lnTo>
                          <a:pt x="1475" y="530"/>
                        </a:lnTo>
                        <a:lnTo>
                          <a:pt x="1498" y="550"/>
                        </a:lnTo>
                        <a:lnTo>
                          <a:pt x="1509" y="563"/>
                        </a:lnTo>
                        <a:lnTo>
                          <a:pt x="1536" y="563"/>
                        </a:lnTo>
                        <a:lnTo>
                          <a:pt x="1548" y="594"/>
                        </a:lnTo>
                        <a:lnTo>
                          <a:pt x="1515" y="608"/>
                        </a:lnTo>
                        <a:lnTo>
                          <a:pt x="1469" y="602"/>
                        </a:lnTo>
                        <a:lnTo>
                          <a:pt x="1447" y="627"/>
                        </a:lnTo>
                        <a:lnTo>
                          <a:pt x="1414" y="621"/>
                        </a:lnTo>
                        <a:lnTo>
                          <a:pt x="1370" y="608"/>
                        </a:lnTo>
                        <a:lnTo>
                          <a:pt x="1331" y="621"/>
                        </a:lnTo>
                        <a:lnTo>
                          <a:pt x="1314" y="602"/>
                        </a:lnTo>
                        <a:lnTo>
                          <a:pt x="1308" y="613"/>
                        </a:lnTo>
                        <a:lnTo>
                          <a:pt x="1336" y="634"/>
                        </a:lnTo>
                        <a:lnTo>
                          <a:pt x="1392" y="640"/>
                        </a:lnTo>
                        <a:lnTo>
                          <a:pt x="1365" y="665"/>
                        </a:lnTo>
                        <a:lnTo>
                          <a:pt x="1447" y="673"/>
                        </a:lnTo>
                        <a:lnTo>
                          <a:pt x="1447" y="698"/>
                        </a:lnTo>
                        <a:lnTo>
                          <a:pt x="1486" y="704"/>
                        </a:lnTo>
                        <a:lnTo>
                          <a:pt x="1509" y="704"/>
                        </a:lnTo>
                        <a:lnTo>
                          <a:pt x="1515" y="710"/>
                        </a:lnTo>
                        <a:lnTo>
                          <a:pt x="1553" y="698"/>
                        </a:lnTo>
                        <a:lnTo>
                          <a:pt x="1548" y="710"/>
                        </a:lnTo>
                        <a:lnTo>
                          <a:pt x="1559" y="743"/>
                        </a:lnTo>
                        <a:lnTo>
                          <a:pt x="1519" y="743"/>
                        </a:lnTo>
                        <a:lnTo>
                          <a:pt x="1515" y="762"/>
                        </a:lnTo>
                        <a:lnTo>
                          <a:pt x="1481" y="749"/>
                        </a:lnTo>
                        <a:lnTo>
                          <a:pt x="1458" y="749"/>
                        </a:lnTo>
                        <a:lnTo>
                          <a:pt x="1453" y="769"/>
                        </a:lnTo>
                        <a:lnTo>
                          <a:pt x="1426" y="762"/>
                        </a:lnTo>
                        <a:lnTo>
                          <a:pt x="1437" y="723"/>
                        </a:lnTo>
                        <a:lnTo>
                          <a:pt x="1380" y="723"/>
                        </a:lnTo>
                        <a:lnTo>
                          <a:pt x="1376" y="743"/>
                        </a:lnTo>
                        <a:lnTo>
                          <a:pt x="1336" y="737"/>
                        </a:lnTo>
                        <a:lnTo>
                          <a:pt x="1298" y="743"/>
                        </a:lnTo>
                        <a:lnTo>
                          <a:pt x="1286" y="704"/>
                        </a:lnTo>
                        <a:lnTo>
                          <a:pt x="1275" y="723"/>
                        </a:lnTo>
                        <a:lnTo>
                          <a:pt x="1298" y="749"/>
                        </a:lnTo>
                        <a:lnTo>
                          <a:pt x="1342" y="775"/>
                        </a:lnTo>
                        <a:lnTo>
                          <a:pt x="1370" y="795"/>
                        </a:lnTo>
                        <a:lnTo>
                          <a:pt x="1325" y="789"/>
                        </a:lnTo>
                        <a:lnTo>
                          <a:pt x="1319" y="814"/>
                        </a:lnTo>
                        <a:lnTo>
                          <a:pt x="1314" y="827"/>
                        </a:lnTo>
                        <a:lnTo>
                          <a:pt x="1247" y="795"/>
                        </a:lnTo>
                        <a:lnTo>
                          <a:pt x="1186" y="737"/>
                        </a:lnTo>
                        <a:lnTo>
                          <a:pt x="1241" y="762"/>
                        </a:lnTo>
                        <a:lnTo>
                          <a:pt x="1269" y="723"/>
                        </a:lnTo>
                        <a:lnTo>
                          <a:pt x="1203" y="710"/>
                        </a:lnTo>
                        <a:lnTo>
                          <a:pt x="1247" y="698"/>
                        </a:lnTo>
                        <a:lnTo>
                          <a:pt x="1208" y="665"/>
                        </a:lnTo>
                        <a:lnTo>
                          <a:pt x="1163" y="737"/>
                        </a:lnTo>
                        <a:lnTo>
                          <a:pt x="1152" y="698"/>
                        </a:lnTo>
                        <a:lnTo>
                          <a:pt x="1130" y="731"/>
                        </a:lnTo>
                        <a:lnTo>
                          <a:pt x="1085" y="691"/>
                        </a:lnTo>
                        <a:lnTo>
                          <a:pt x="1108" y="762"/>
                        </a:lnTo>
                        <a:lnTo>
                          <a:pt x="1102" y="795"/>
                        </a:lnTo>
                        <a:lnTo>
                          <a:pt x="1180" y="808"/>
                        </a:lnTo>
                        <a:lnTo>
                          <a:pt x="1047" y="814"/>
                        </a:lnTo>
                        <a:lnTo>
                          <a:pt x="1108" y="808"/>
                        </a:lnTo>
                        <a:lnTo>
                          <a:pt x="1081" y="743"/>
                        </a:lnTo>
                        <a:lnTo>
                          <a:pt x="1013" y="731"/>
                        </a:lnTo>
                        <a:lnTo>
                          <a:pt x="991" y="704"/>
                        </a:lnTo>
                        <a:lnTo>
                          <a:pt x="974" y="762"/>
                        </a:lnTo>
                        <a:lnTo>
                          <a:pt x="1035" y="775"/>
                        </a:lnTo>
                        <a:lnTo>
                          <a:pt x="985" y="781"/>
                        </a:lnTo>
                        <a:lnTo>
                          <a:pt x="935" y="789"/>
                        </a:lnTo>
                        <a:lnTo>
                          <a:pt x="963" y="756"/>
                        </a:lnTo>
                        <a:lnTo>
                          <a:pt x="946" y="704"/>
                        </a:lnTo>
                        <a:lnTo>
                          <a:pt x="914" y="731"/>
                        </a:lnTo>
                        <a:lnTo>
                          <a:pt x="925" y="781"/>
                        </a:lnTo>
                        <a:lnTo>
                          <a:pt x="874" y="802"/>
                        </a:lnTo>
                        <a:lnTo>
                          <a:pt x="1001" y="833"/>
                        </a:lnTo>
                        <a:lnTo>
                          <a:pt x="879" y="827"/>
                        </a:lnTo>
                        <a:lnTo>
                          <a:pt x="863" y="847"/>
                        </a:lnTo>
                        <a:lnTo>
                          <a:pt x="830" y="820"/>
                        </a:lnTo>
                        <a:lnTo>
                          <a:pt x="807" y="847"/>
                        </a:lnTo>
                        <a:lnTo>
                          <a:pt x="746" y="756"/>
                        </a:lnTo>
                        <a:lnTo>
                          <a:pt x="712" y="769"/>
                        </a:lnTo>
                        <a:lnTo>
                          <a:pt x="691" y="859"/>
                        </a:lnTo>
                        <a:lnTo>
                          <a:pt x="784" y="802"/>
                        </a:lnTo>
                        <a:lnTo>
                          <a:pt x="757" y="833"/>
                        </a:lnTo>
                        <a:lnTo>
                          <a:pt x="702" y="820"/>
                        </a:lnTo>
                        <a:lnTo>
                          <a:pt x="696" y="859"/>
                        </a:lnTo>
                        <a:lnTo>
                          <a:pt x="702" y="891"/>
                        </a:lnTo>
                        <a:lnTo>
                          <a:pt x="746" y="820"/>
                        </a:lnTo>
                        <a:lnTo>
                          <a:pt x="818" y="891"/>
                        </a:lnTo>
                        <a:lnTo>
                          <a:pt x="891" y="853"/>
                        </a:lnTo>
                        <a:lnTo>
                          <a:pt x="851" y="899"/>
                        </a:lnTo>
                        <a:lnTo>
                          <a:pt x="784" y="911"/>
                        </a:lnTo>
                        <a:lnTo>
                          <a:pt x="729" y="916"/>
                        </a:lnTo>
                        <a:lnTo>
                          <a:pt x="679" y="1001"/>
                        </a:lnTo>
                        <a:lnTo>
                          <a:pt x="841" y="916"/>
                        </a:lnTo>
                        <a:lnTo>
                          <a:pt x="841" y="949"/>
                        </a:lnTo>
                        <a:lnTo>
                          <a:pt x="974" y="957"/>
                        </a:lnTo>
                        <a:lnTo>
                          <a:pt x="1013" y="930"/>
                        </a:lnTo>
                        <a:lnTo>
                          <a:pt x="1052" y="957"/>
                        </a:lnTo>
                        <a:lnTo>
                          <a:pt x="980" y="957"/>
                        </a:lnTo>
                        <a:lnTo>
                          <a:pt x="824" y="957"/>
                        </a:lnTo>
                        <a:lnTo>
                          <a:pt x="757" y="943"/>
                        </a:lnTo>
                        <a:lnTo>
                          <a:pt x="696" y="957"/>
                        </a:lnTo>
                        <a:lnTo>
                          <a:pt x="691" y="995"/>
                        </a:lnTo>
                        <a:lnTo>
                          <a:pt x="824" y="995"/>
                        </a:lnTo>
                        <a:lnTo>
                          <a:pt x="830" y="1007"/>
                        </a:lnTo>
                        <a:lnTo>
                          <a:pt x="851" y="988"/>
                        </a:lnTo>
                        <a:lnTo>
                          <a:pt x="907" y="995"/>
                        </a:lnTo>
                        <a:lnTo>
                          <a:pt x="879" y="1001"/>
                        </a:lnTo>
                        <a:lnTo>
                          <a:pt x="935" y="1040"/>
                        </a:lnTo>
                        <a:lnTo>
                          <a:pt x="863" y="1001"/>
                        </a:lnTo>
                        <a:lnTo>
                          <a:pt x="830" y="1007"/>
                        </a:lnTo>
                        <a:lnTo>
                          <a:pt x="751" y="1001"/>
                        </a:lnTo>
                        <a:lnTo>
                          <a:pt x="679" y="1007"/>
                        </a:lnTo>
                        <a:lnTo>
                          <a:pt x="729" y="1020"/>
                        </a:lnTo>
                        <a:lnTo>
                          <a:pt x="723" y="1053"/>
                        </a:lnTo>
                        <a:lnTo>
                          <a:pt x="702" y="1053"/>
                        </a:lnTo>
                        <a:lnTo>
                          <a:pt x="708" y="1034"/>
                        </a:lnTo>
                        <a:lnTo>
                          <a:pt x="651" y="1028"/>
                        </a:lnTo>
                        <a:lnTo>
                          <a:pt x="540" y="1001"/>
                        </a:lnTo>
                        <a:lnTo>
                          <a:pt x="462" y="1047"/>
                        </a:lnTo>
                        <a:lnTo>
                          <a:pt x="462" y="1066"/>
                        </a:lnTo>
                        <a:lnTo>
                          <a:pt x="607" y="1072"/>
                        </a:lnTo>
                        <a:lnTo>
                          <a:pt x="657" y="1059"/>
                        </a:lnTo>
                        <a:lnTo>
                          <a:pt x="691" y="1072"/>
                        </a:lnTo>
                        <a:lnTo>
                          <a:pt x="662" y="1078"/>
                        </a:lnTo>
                        <a:lnTo>
                          <a:pt x="601" y="1092"/>
                        </a:lnTo>
                        <a:lnTo>
                          <a:pt x="534" y="1078"/>
                        </a:lnTo>
                        <a:lnTo>
                          <a:pt x="423" y="1092"/>
                        </a:lnTo>
                        <a:lnTo>
                          <a:pt x="423" y="1117"/>
                        </a:lnTo>
                        <a:lnTo>
                          <a:pt x="378" y="1034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" name="Freeform 7"/>
                  <p:cNvSpPr>
                    <a:spLocks/>
                  </p:cNvSpPr>
                  <p:nvPr/>
                </p:nvSpPr>
                <p:spPr bwMode="auto">
                  <a:xfrm>
                    <a:off x="4112" y="1839"/>
                    <a:ext cx="400" cy="792"/>
                  </a:xfrm>
                  <a:custGeom>
                    <a:avLst/>
                    <a:gdLst>
                      <a:gd name="T0" fmla="*/ 261 w 400"/>
                      <a:gd name="T1" fmla="*/ 726 h 792"/>
                      <a:gd name="T2" fmla="*/ 180 w 400"/>
                      <a:gd name="T3" fmla="*/ 785 h 792"/>
                      <a:gd name="T4" fmla="*/ 399 w 400"/>
                      <a:gd name="T5" fmla="*/ 603 h 792"/>
                      <a:gd name="T6" fmla="*/ 383 w 400"/>
                      <a:gd name="T7" fmla="*/ 603 h 792"/>
                      <a:gd name="T8" fmla="*/ 327 w 400"/>
                      <a:gd name="T9" fmla="*/ 603 h 792"/>
                      <a:gd name="T10" fmla="*/ 350 w 400"/>
                      <a:gd name="T11" fmla="*/ 526 h 792"/>
                      <a:gd name="T12" fmla="*/ 311 w 400"/>
                      <a:gd name="T13" fmla="*/ 540 h 792"/>
                      <a:gd name="T14" fmla="*/ 245 w 400"/>
                      <a:gd name="T15" fmla="*/ 622 h 792"/>
                      <a:gd name="T16" fmla="*/ 240 w 400"/>
                      <a:gd name="T17" fmla="*/ 386 h 792"/>
                      <a:gd name="T18" fmla="*/ 267 w 400"/>
                      <a:gd name="T19" fmla="*/ 288 h 792"/>
                      <a:gd name="T20" fmla="*/ 333 w 400"/>
                      <a:gd name="T21" fmla="*/ 211 h 792"/>
                      <a:gd name="T22" fmla="*/ 284 w 400"/>
                      <a:gd name="T23" fmla="*/ 251 h 792"/>
                      <a:gd name="T24" fmla="*/ 311 w 400"/>
                      <a:gd name="T25" fmla="*/ 200 h 792"/>
                      <a:gd name="T26" fmla="*/ 273 w 400"/>
                      <a:gd name="T27" fmla="*/ 167 h 792"/>
                      <a:gd name="T28" fmla="*/ 290 w 400"/>
                      <a:gd name="T29" fmla="*/ 135 h 792"/>
                      <a:gd name="T30" fmla="*/ 273 w 400"/>
                      <a:gd name="T31" fmla="*/ 109 h 792"/>
                      <a:gd name="T32" fmla="*/ 245 w 400"/>
                      <a:gd name="T33" fmla="*/ 78 h 792"/>
                      <a:gd name="T34" fmla="*/ 87 w 400"/>
                      <a:gd name="T35" fmla="*/ 0 h 792"/>
                      <a:gd name="T36" fmla="*/ 213 w 400"/>
                      <a:gd name="T37" fmla="*/ 78 h 792"/>
                      <a:gd name="T38" fmla="*/ 224 w 400"/>
                      <a:gd name="T39" fmla="*/ 115 h 792"/>
                      <a:gd name="T40" fmla="*/ 180 w 400"/>
                      <a:gd name="T41" fmla="*/ 71 h 792"/>
                      <a:gd name="T42" fmla="*/ 137 w 400"/>
                      <a:gd name="T43" fmla="*/ 90 h 792"/>
                      <a:gd name="T44" fmla="*/ 158 w 400"/>
                      <a:gd name="T45" fmla="*/ 103 h 792"/>
                      <a:gd name="T46" fmla="*/ 218 w 400"/>
                      <a:gd name="T47" fmla="*/ 129 h 792"/>
                      <a:gd name="T48" fmla="*/ 218 w 400"/>
                      <a:gd name="T49" fmla="*/ 161 h 792"/>
                      <a:gd name="T50" fmla="*/ 180 w 400"/>
                      <a:gd name="T51" fmla="*/ 148 h 792"/>
                      <a:gd name="T52" fmla="*/ 120 w 400"/>
                      <a:gd name="T53" fmla="*/ 180 h 792"/>
                      <a:gd name="T54" fmla="*/ 174 w 400"/>
                      <a:gd name="T55" fmla="*/ 167 h 792"/>
                      <a:gd name="T56" fmla="*/ 224 w 400"/>
                      <a:gd name="T57" fmla="*/ 192 h 792"/>
                      <a:gd name="T58" fmla="*/ 207 w 400"/>
                      <a:gd name="T59" fmla="*/ 192 h 792"/>
                      <a:gd name="T60" fmla="*/ 168 w 400"/>
                      <a:gd name="T61" fmla="*/ 192 h 792"/>
                      <a:gd name="T62" fmla="*/ 168 w 400"/>
                      <a:gd name="T63" fmla="*/ 251 h 792"/>
                      <a:gd name="T64" fmla="*/ 125 w 400"/>
                      <a:gd name="T65" fmla="*/ 219 h 792"/>
                      <a:gd name="T66" fmla="*/ 108 w 400"/>
                      <a:gd name="T67" fmla="*/ 142 h 792"/>
                      <a:gd name="T68" fmla="*/ 120 w 400"/>
                      <a:gd name="T69" fmla="*/ 103 h 792"/>
                      <a:gd name="T70" fmla="*/ 87 w 400"/>
                      <a:gd name="T71" fmla="*/ 109 h 792"/>
                      <a:gd name="T72" fmla="*/ 87 w 400"/>
                      <a:gd name="T73" fmla="*/ 161 h 792"/>
                      <a:gd name="T74" fmla="*/ 38 w 400"/>
                      <a:gd name="T75" fmla="*/ 154 h 792"/>
                      <a:gd name="T76" fmla="*/ 87 w 400"/>
                      <a:gd name="T77" fmla="*/ 219 h 792"/>
                      <a:gd name="T78" fmla="*/ 60 w 400"/>
                      <a:gd name="T79" fmla="*/ 257 h 792"/>
                      <a:gd name="T80" fmla="*/ 131 w 400"/>
                      <a:gd name="T81" fmla="*/ 257 h 792"/>
                      <a:gd name="T82" fmla="*/ 71 w 400"/>
                      <a:gd name="T83" fmla="*/ 282 h 792"/>
                      <a:gd name="T84" fmla="*/ 131 w 400"/>
                      <a:gd name="T85" fmla="*/ 282 h 792"/>
                      <a:gd name="T86" fmla="*/ 180 w 400"/>
                      <a:gd name="T87" fmla="*/ 309 h 792"/>
                      <a:gd name="T88" fmla="*/ 224 w 400"/>
                      <a:gd name="T89" fmla="*/ 271 h 792"/>
                      <a:gd name="T90" fmla="*/ 207 w 400"/>
                      <a:gd name="T91" fmla="*/ 315 h 792"/>
                      <a:gd name="T92" fmla="*/ 153 w 400"/>
                      <a:gd name="T93" fmla="*/ 296 h 792"/>
                      <a:gd name="T94" fmla="*/ 202 w 400"/>
                      <a:gd name="T95" fmla="*/ 405 h 792"/>
                      <a:gd name="T96" fmla="*/ 191 w 400"/>
                      <a:gd name="T97" fmla="*/ 444 h 792"/>
                      <a:gd name="T98" fmla="*/ 133 w 400"/>
                      <a:gd name="T99" fmla="*/ 690 h 79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400" h="792">
                        <a:moveTo>
                          <a:pt x="137" y="791"/>
                        </a:moveTo>
                        <a:lnTo>
                          <a:pt x="180" y="785"/>
                        </a:lnTo>
                        <a:lnTo>
                          <a:pt x="261" y="726"/>
                        </a:lnTo>
                        <a:lnTo>
                          <a:pt x="294" y="726"/>
                        </a:lnTo>
                        <a:lnTo>
                          <a:pt x="234" y="707"/>
                        </a:lnTo>
                        <a:lnTo>
                          <a:pt x="180" y="785"/>
                        </a:lnTo>
                        <a:lnTo>
                          <a:pt x="185" y="688"/>
                        </a:lnTo>
                        <a:lnTo>
                          <a:pt x="180" y="636"/>
                        </a:lnTo>
                        <a:lnTo>
                          <a:pt x="399" y="603"/>
                        </a:lnTo>
                        <a:lnTo>
                          <a:pt x="393" y="578"/>
                        </a:lnTo>
                        <a:lnTo>
                          <a:pt x="387" y="591"/>
                        </a:lnTo>
                        <a:lnTo>
                          <a:pt x="383" y="603"/>
                        </a:lnTo>
                        <a:lnTo>
                          <a:pt x="366" y="597"/>
                        </a:lnTo>
                        <a:lnTo>
                          <a:pt x="338" y="611"/>
                        </a:lnTo>
                        <a:lnTo>
                          <a:pt x="327" y="603"/>
                        </a:lnTo>
                        <a:lnTo>
                          <a:pt x="344" y="578"/>
                        </a:lnTo>
                        <a:lnTo>
                          <a:pt x="333" y="553"/>
                        </a:lnTo>
                        <a:lnTo>
                          <a:pt x="350" y="526"/>
                        </a:lnTo>
                        <a:lnTo>
                          <a:pt x="338" y="520"/>
                        </a:lnTo>
                        <a:lnTo>
                          <a:pt x="327" y="540"/>
                        </a:lnTo>
                        <a:lnTo>
                          <a:pt x="311" y="540"/>
                        </a:lnTo>
                        <a:lnTo>
                          <a:pt x="321" y="572"/>
                        </a:lnTo>
                        <a:lnTo>
                          <a:pt x="311" y="597"/>
                        </a:lnTo>
                        <a:lnTo>
                          <a:pt x="245" y="622"/>
                        </a:lnTo>
                        <a:lnTo>
                          <a:pt x="224" y="603"/>
                        </a:lnTo>
                        <a:lnTo>
                          <a:pt x="185" y="622"/>
                        </a:lnTo>
                        <a:lnTo>
                          <a:pt x="240" y="386"/>
                        </a:lnTo>
                        <a:lnTo>
                          <a:pt x="251" y="347"/>
                        </a:lnTo>
                        <a:lnTo>
                          <a:pt x="261" y="296"/>
                        </a:lnTo>
                        <a:lnTo>
                          <a:pt x="267" y="288"/>
                        </a:lnTo>
                        <a:lnTo>
                          <a:pt x="387" y="251"/>
                        </a:lnTo>
                        <a:lnTo>
                          <a:pt x="338" y="238"/>
                        </a:lnTo>
                        <a:lnTo>
                          <a:pt x="333" y="211"/>
                        </a:lnTo>
                        <a:lnTo>
                          <a:pt x="305" y="211"/>
                        </a:lnTo>
                        <a:lnTo>
                          <a:pt x="311" y="238"/>
                        </a:lnTo>
                        <a:lnTo>
                          <a:pt x="284" y="251"/>
                        </a:lnTo>
                        <a:lnTo>
                          <a:pt x="278" y="225"/>
                        </a:lnTo>
                        <a:lnTo>
                          <a:pt x="294" y="219"/>
                        </a:lnTo>
                        <a:lnTo>
                          <a:pt x="311" y="200"/>
                        </a:lnTo>
                        <a:lnTo>
                          <a:pt x="294" y="200"/>
                        </a:lnTo>
                        <a:lnTo>
                          <a:pt x="278" y="200"/>
                        </a:lnTo>
                        <a:lnTo>
                          <a:pt x="273" y="167"/>
                        </a:lnTo>
                        <a:lnTo>
                          <a:pt x="284" y="161"/>
                        </a:lnTo>
                        <a:lnTo>
                          <a:pt x="294" y="148"/>
                        </a:lnTo>
                        <a:lnTo>
                          <a:pt x="290" y="135"/>
                        </a:lnTo>
                        <a:lnTo>
                          <a:pt x="284" y="142"/>
                        </a:lnTo>
                        <a:lnTo>
                          <a:pt x="267" y="129"/>
                        </a:lnTo>
                        <a:lnTo>
                          <a:pt x="273" y="109"/>
                        </a:lnTo>
                        <a:lnTo>
                          <a:pt x="284" y="90"/>
                        </a:lnTo>
                        <a:lnTo>
                          <a:pt x="273" y="64"/>
                        </a:lnTo>
                        <a:lnTo>
                          <a:pt x="245" y="78"/>
                        </a:lnTo>
                        <a:lnTo>
                          <a:pt x="218" y="33"/>
                        </a:lnTo>
                        <a:lnTo>
                          <a:pt x="114" y="13"/>
                        </a:lnTo>
                        <a:lnTo>
                          <a:pt x="87" y="0"/>
                        </a:lnTo>
                        <a:lnTo>
                          <a:pt x="164" y="58"/>
                        </a:lnTo>
                        <a:lnTo>
                          <a:pt x="191" y="58"/>
                        </a:lnTo>
                        <a:lnTo>
                          <a:pt x="213" y="78"/>
                        </a:lnTo>
                        <a:lnTo>
                          <a:pt x="228" y="90"/>
                        </a:lnTo>
                        <a:lnTo>
                          <a:pt x="228" y="115"/>
                        </a:lnTo>
                        <a:lnTo>
                          <a:pt x="224" y="115"/>
                        </a:lnTo>
                        <a:lnTo>
                          <a:pt x="218" y="96"/>
                        </a:lnTo>
                        <a:lnTo>
                          <a:pt x="191" y="90"/>
                        </a:lnTo>
                        <a:lnTo>
                          <a:pt x="180" y="71"/>
                        </a:lnTo>
                        <a:lnTo>
                          <a:pt x="164" y="78"/>
                        </a:lnTo>
                        <a:lnTo>
                          <a:pt x="153" y="96"/>
                        </a:lnTo>
                        <a:lnTo>
                          <a:pt x="137" y="90"/>
                        </a:lnTo>
                        <a:lnTo>
                          <a:pt x="141" y="115"/>
                        </a:lnTo>
                        <a:lnTo>
                          <a:pt x="153" y="115"/>
                        </a:lnTo>
                        <a:lnTo>
                          <a:pt x="158" y="103"/>
                        </a:lnTo>
                        <a:lnTo>
                          <a:pt x="174" y="115"/>
                        </a:lnTo>
                        <a:lnTo>
                          <a:pt x="185" y="135"/>
                        </a:lnTo>
                        <a:lnTo>
                          <a:pt x="218" y="129"/>
                        </a:lnTo>
                        <a:lnTo>
                          <a:pt x="240" y="135"/>
                        </a:lnTo>
                        <a:lnTo>
                          <a:pt x="245" y="167"/>
                        </a:lnTo>
                        <a:lnTo>
                          <a:pt x="218" y="161"/>
                        </a:lnTo>
                        <a:lnTo>
                          <a:pt x="218" y="142"/>
                        </a:lnTo>
                        <a:lnTo>
                          <a:pt x="202" y="148"/>
                        </a:lnTo>
                        <a:lnTo>
                          <a:pt x="180" y="148"/>
                        </a:lnTo>
                        <a:lnTo>
                          <a:pt x="153" y="154"/>
                        </a:lnTo>
                        <a:lnTo>
                          <a:pt x="125" y="142"/>
                        </a:lnTo>
                        <a:lnTo>
                          <a:pt x="120" y="180"/>
                        </a:lnTo>
                        <a:lnTo>
                          <a:pt x="141" y="173"/>
                        </a:lnTo>
                        <a:lnTo>
                          <a:pt x="158" y="161"/>
                        </a:lnTo>
                        <a:lnTo>
                          <a:pt x="174" y="167"/>
                        </a:lnTo>
                        <a:lnTo>
                          <a:pt x="191" y="180"/>
                        </a:lnTo>
                        <a:lnTo>
                          <a:pt x="207" y="186"/>
                        </a:lnTo>
                        <a:lnTo>
                          <a:pt x="224" y="192"/>
                        </a:lnTo>
                        <a:lnTo>
                          <a:pt x="240" y="180"/>
                        </a:lnTo>
                        <a:lnTo>
                          <a:pt x="234" y="232"/>
                        </a:lnTo>
                        <a:lnTo>
                          <a:pt x="207" y="192"/>
                        </a:lnTo>
                        <a:lnTo>
                          <a:pt x="164" y="173"/>
                        </a:lnTo>
                        <a:lnTo>
                          <a:pt x="164" y="200"/>
                        </a:lnTo>
                        <a:lnTo>
                          <a:pt x="168" y="192"/>
                        </a:lnTo>
                        <a:lnTo>
                          <a:pt x="180" y="225"/>
                        </a:lnTo>
                        <a:lnTo>
                          <a:pt x="191" y="244"/>
                        </a:lnTo>
                        <a:lnTo>
                          <a:pt x="168" y="251"/>
                        </a:lnTo>
                        <a:lnTo>
                          <a:pt x="158" y="251"/>
                        </a:lnTo>
                        <a:lnTo>
                          <a:pt x="137" y="238"/>
                        </a:lnTo>
                        <a:lnTo>
                          <a:pt x="125" y="219"/>
                        </a:lnTo>
                        <a:lnTo>
                          <a:pt x="125" y="180"/>
                        </a:lnTo>
                        <a:lnTo>
                          <a:pt x="104" y="161"/>
                        </a:lnTo>
                        <a:lnTo>
                          <a:pt x="108" y="142"/>
                        </a:lnTo>
                        <a:lnTo>
                          <a:pt x="125" y="121"/>
                        </a:lnTo>
                        <a:lnTo>
                          <a:pt x="137" y="109"/>
                        </a:lnTo>
                        <a:lnTo>
                          <a:pt x="120" y="103"/>
                        </a:lnTo>
                        <a:lnTo>
                          <a:pt x="98" y="103"/>
                        </a:lnTo>
                        <a:lnTo>
                          <a:pt x="65" y="58"/>
                        </a:lnTo>
                        <a:lnTo>
                          <a:pt x="87" y="109"/>
                        </a:lnTo>
                        <a:lnTo>
                          <a:pt x="81" y="142"/>
                        </a:lnTo>
                        <a:lnTo>
                          <a:pt x="60" y="129"/>
                        </a:lnTo>
                        <a:lnTo>
                          <a:pt x="87" y="161"/>
                        </a:lnTo>
                        <a:lnTo>
                          <a:pt x="87" y="186"/>
                        </a:lnTo>
                        <a:lnTo>
                          <a:pt x="60" y="173"/>
                        </a:lnTo>
                        <a:lnTo>
                          <a:pt x="38" y="154"/>
                        </a:lnTo>
                        <a:lnTo>
                          <a:pt x="0" y="167"/>
                        </a:lnTo>
                        <a:lnTo>
                          <a:pt x="81" y="200"/>
                        </a:lnTo>
                        <a:lnTo>
                          <a:pt x="87" y="219"/>
                        </a:lnTo>
                        <a:lnTo>
                          <a:pt x="60" y="238"/>
                        </a:lnTo>
                        <a:lnTo>
                          <a:pt x="15" y="225"/>
                        </a:lnTo>
                        <a:lnTo>
                          <a:pt x="60" y="257"/>
                        </a:lnTo>
                        <a:lnTo>
                          <a:pt x="87" y="257"/>
                        </a:lnTo>
                        <a:lnTo>
                          <a:pt x="104" y="244"/>
                        </a:lnTo>
                        <a:lnTo>
                          <a:pt x="131" y="257"/>
                        </a:lnTo>
                        <a:lnTo>
                          <a:pt x="108" y="276"/>
                        </a:lnTo>
                        <a:lnTo>
                          <a:pt x="77" y="271"/>
                        </a:lnTo>
                        <a:lnTo>
                          <a:pt x="71" y="282"/>
                        </a:lnTo>
                        <a:lnTo>
                          <a:pt x="98" y="282"/>
                        </a:lnTo>
                        <a:lnTo>
                          <a:pt x="114" y="302"/>
                        </a:lnTo>
                        <a:lnTo>
                          <a:pt x="131" y="282"/>
                        </a:lnTo>
                        <a:lnTo>
                          <a:pt x="147" y="282"/>
                        </a:lnTo>
                        <a:lnTo>
                          <a:pt x="153" y="302"/>
                        </a:lnTo>
                        <a:lnTo>
                          <a:pt x="180" y="309"/>
                        </a:lnTo>
                        <a:lnTo>
                          <a:pt x="180" y="271"/>
                        </a:lnTo>
                        <a:lnTo>
                          <a:pt x="202" y="263"/>
                        </a:lnTo>
                        <a:lnTo>
                          <a:pt x="224" y="271"/>
                        </a:lnTo>
                        <a:lnTo>
                          <a:pt x="224" y="282"/>
                        </a:lnTo>
                        <a:lnTo>
                          <a:pt x="207" y="302"/>
                        </a:lnTo>
                        <a:lnTo>
                          <a:pt x="207" y="315"/>
                        </a:lnTo>
                        <a:lnTo>
                          <a:pt x="174" y="276"/>
                        </a:lnTo>
                        <a:lnTo>
                          <a:pt x="147" y="282"/>
                        </a:lnTo>
                        <a:lnTo>
                          <a:pt x="153" y="296"/>
                        </a:lnTo>
                        <a:lnTo>
                          <a:pt x="174" y="296"/>
                        </a:lnTo>
                        <a:lnTo>
                          <a:pt x="202" y="327"/>
                        </a:lnTo>
                        <a:lnTo>
                          <a:pt x="202" y="405"/>
                        </a:lnTo>
                        <a:lnTo>
                          <a:pt x="191" y="411"/>
                        </a:lnTo>
                        <a:lnTo>
                          <a:pt x="185" y="424"/>
                        </a:lnTo>
                        <a:lnTo>
                          <a:pt x="191" y="444"/>
                        </a:lnTo>
                        <a:lnTo>
                          <a:pt x="185" y="534"/>
                        </a:lnTo>
                        <a:lnTo>
                          <a:pt x="174" y="540"/>
                        </a:lnTo>
                        <a:lnTo>
                          <a:pt x="133" y="690"/>
                        </a:lnTo>
                        <a:lnTo>
                          <a:pt x="108" y="668"/>
                        </a:lnTo>
                        <a:lnTo>
                          <a:pt x="137" y="79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" name="Freeform 8"/>
                  <p:cNvSpPr>
                    <a:spLocks/>
                  </p:cNvSpPr>
                  <p:nvPr/>
                </p:nvSpPr>
                <p:spPr bwMode="auto">
                  <a:xfrm>
                    <a:off x="4013" y="2041"/>
                    <a:ext cx="1216" cy="1049"/>
                  </a:xfrm>
                  <a:custGeom>
                    <a:avLst/>
                    <a:gdLst>
                      <a:gd name="T0" fmla="*/ 100 w 1216"/>
                      <a:gd name="T1" fmla="*/ 861 h 1049"/>
                      <a:gd name="T2" fmla="*/ 38 w 1216"/>
                      <a:gd name="T3" fmla="*/ 753 h 1049"/>
                      <a:gd name="T4" fmla="*/ 100 w 1216"/>
                      <a:gd name="T5" fmla="*/ 771 h 1049"/>
                      <a:gd name="T6" fmla="*/ 283 w 1216"/>
                      <a:gd name="T7" fmla="*/ 688 h 1049"/>
                      <a:gd name="T8" fmla="*/ 273 w 1216"/>
                      <a:gd name="T9" fmla="*/ 565 h 1049"/>
                      <a:gd name="T10" fmla="*/ 361 w 1216"/>
                      <a:gd name="T11" fmla="*/ 515 h 1049"/>
                      <a:gd name="T12" fmla="*/ 523 w 1216"/>
                      <a:gd name="T13" fmla="*/ 244 h 1049"/>
                      <a:gd name="T14" fmla="*/ 574 w 1216"/>
                      <a:gd name="T15" fmla="*/ 219 h 1049"/>
                      <a:gd name="T16" fmla="*/ 713 w 1216"/>
                      <a:gd name="T17" fmla="*/ 160 h 1049"/>
                      <a:gd name="T18" fmla="*/ 724 w 1216"/>
                      <a:gd name="T19" fmla="*/ 83 h 1049"/>
                      <a:gd name="T20" fmla="*/ 719 w 1216"/>
                      <a:gd name="T21" fmla="*/ 44 h 1049"/>
                      <a:gd name="T22" fmla="*/ 707 w 1216"/>
                      <a:gd name="T23" fmla="*/ 110 h 1049"/>
                      <a:gd name="T24" fmla="*/ 730 w 1216"/>
                      <a:gd name="T25" fmla="*/ 141 h 1049"/>
                      <a:gd name="T26" fmla="*/ 747 w 1216"/>
                      <a:gd name="T27" fmla="*/ 198 h 1049"/>
                      <a:gd name="T28" fmla="*/ 785 w 1216"/>
                      <a:gd name="T29" fmla="*/ 192 h 1049"/>
                      <a:gd name="T30" fmla="*/ 580 w 1216"/>
                      <a:gd name="T31" fmla="*/ 238 h 1049"/>
                      <a:gd name="T32" fmla="*/ 612 w 1216"/>
                      <a:gd name="T33" fmla="*/ 238 h 1049"/>
                      <a:gd name="T34" fmla="*/ 696 w 1216"/>
                      <a:gd name="T35" fmla="*/ 250 h 1049"/>
                      <a:gd name="T36" fmla="*/ 719 w 1216"/>
                      <a:gd name="T37" fmla="*/ 244 h 1049"/>
                      <a:gd name="T38" fmla="*/ 842 w 1216"/>
                      <a:gd name="T39" fmla="*/ 192 h 1049"/>
                      <a:gd name="T40" fmla="*/ 891 w 1216"/>
                      <a:gd name="T41" fmla="*/ 173 h 1049"/>
                      <a:gd name="T42" fmla="*/ 953 w 1216"/>
                      <a:gd name="T43" fmla="*/ 231 h 1049"/>
                      <a:gd name="T44" fmla="*/ 1154 w 1216"/>
                      <a:gd name="T45" fmla="*/ 187 h 1049"/>
                      <a:gd name="T46" fmla="*/ 981 w 1216"/>
                      <a:gd name="T47" fmla="*/ 244 h 1049"/>
                      <a:gd name="T48" fmla="*/ 914 w 1216"/>
                      <a:gd name="T49" fmla="*/ 269 h 1049"/>
                      <a:gd name="T50" fmla="*/ 897 w 1216"/>
                      <a:gd name="T51" fmla="*/ 231 h 1049"/>
                      <a:gd name="T52" fmla="*/ 825 w 1216"/>
                      <a:gd name="T53" fmla="*/ 231 h 1049"/>
                      <a:gd name="T54" fmla="*/ 707 w 1216"/>
                      <a:gd name="T55" fmla="*/ 269 h 1049"/>
                      <a:gd name="T56" fmla="*/ 686 w 1216"/>
                      <a:gd name="T57" fmla="*/ 269 h 1049"/>
                      <a:gd name="T58" fmla="*/ 696 w 1216"/>
                      <a:gd name="T59" fmla="*/ 315 h 1049"/>
                      <a:gd name="T60" fmla="*/ 669 w 1216"/>
                      <a:gd name="T61" fmla="*/ 340 h 1049"/>
                      <a:gd name="T62" fmla="*/ 608 w 1216"/>
                      <a:gd name="T63" fmla="*/ 308 h 1049"/>
                      <a:gd name="T64" fmla="*/ 580 w 1216"/>
                      <a:gd name="T65" fmla="*/ 373 h 1049"/>
                      <a:gd name="T66" fmla="*/ 519 w 1216"/>
                      <a:gd name="T67" fmla="*/ 366 h 1049"/>
                      <a:gd name="T68" fmla="*/ 574 w 1216"/>
                      <a:gd name="T69" fmla="*/ 373 h 1049"/>
                      <a:gd name="T70" fmla="*/ 686 w 1216"/>
                      <a:gd name="T71" fmla="*/ 340 h 1049"/>
                      <a:gd name="T72" fmla="*/ 768 w 1216"/>
                      <a:gd name="T73" fmla="*/ 348 h 1049"/>
                      <a:gd name="T74" fmla="*/ 857 w 1216"/>
                      <a:gd name="T75" fmla="*/ 289 h 1049"/>
                      <a:gd name="T76" fmla="*/ 880 w 1216"/>
                      <a:gd name="T77" fmla="*/ 283 h 1049"/>
                      <a:gd name="T78" fmla="*/ 1031 w 1216"/>
                      <a:gd name="T79" fmla="*/ 219 h 1049"/>
                      <a:gd name="T80" fmla="*/ 1142 w 1216"/>
                      <a:gd name="T81" fmla="*/ 187 h 1049"/>
                      <a:gd name="T82" fmla="*/ 1008 w 1216"/>
                      <a:gd name="T83" fmla="*/ 263 h 1049"/>
                      <a:gd name="T84" fmla="*/ 924 w 1216"/>
                      <a:gd name="T85" fmla="*/ 321 h 1049"/>
                      <a:gd name="T86" fmla="*/ 669 w 1216"/>
                      <a:gd name="T87" fmla="*/ 417 h 1049"/>
                      <a:gd name="T88" fmla="*/ 429 w 1216"/>
                      <a:gd name="T89" fmla="*/ 586 h 1049"/>
                      <a:gd name="T90" fmla="*/ 456 w 1216"/>
                      <a:gd name="T91" fmla="*/ 611 h 1049"/>
                      <a:gd name="T92" fmla="*/ 401 w 1216"/>
                      <a:gd name="T93" fmla="*/ 656 h 1049"/>
                      <a:gd name="T94" fmla="*/ 345 w 1216"/>
                      <a:gd name="T95" fmla="*/ 688 h 1049"/>
                      <a:gd name="T96" fmla="*/ 456 w 1216"/>
                      <a:gd name="T97" fmla="*/ 700 h 1049"/>
                      <a:gd name="T98" fmla="*/ 429 w 1216"/>
                      <a:gd name="T99" fmla="*/ 721 h 1049"/>
                      <a:gd name="T100" fmla="*/ 323 w 1216"/>
                      <a:gd name="T101" fmla="*/ 721 h 1049"/>
                      <a:gd name="T102" fmla="*/ 78 w 1216"/>
                      <a:gd name="T103" fmla="*/ 1004 h 1049"/>
                      <a:gd name="T104" fmla="*/ 345 w 1216"/>
                      <a:gd name="T105" fmla="*/ 1010 h 1049"/>
                      <a:gd name="T106" fmla="*/ 351 w 1216"/>
                      <a:gd name="T107" fmla="*/ 1042 h 1049"/>
                      <a:gd name="T108" fmla="*/ 200 w 1216"/>
                      <a:gd name="T109" fmla="*/ 1035 h 1049"/>
                      <a:gd name="T110" fmla="*/ 0 w 1216"/>
                      <a:gd name="T111" fmla="*/ 927 h 104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216" h="1049">
                        <a:moveTo>
                          <a:pt x="0" y="927"/>
                        </a:moveTo>
                        <a:lnTo>
                          <a:pt x="84" y="900"/>
                        </a:lnTo>
                        <a:lnTo>
                          <a:pt x="100" y="861"/>
                        </a:lnTo>
                        <a:lnTo>
                          <a:pt x="167" y="823"/>
                        </a:lnTo>
                        <a:lnTo>
                          <a:pt x="22" y="790"/>
                        </a:lnTo>
                        <a:lnTo>
                          <a:pt x="38" y="753"/>
                        </a:lnTo>
                        <a:lnTo>
                          <a:pt x="78" y="785"/>
                        </a:lnTo>
                        <a:lnTo>
                          <a:pt x="144" y="740"/>
                        </a:lnTo>
                        <a:lnTo>
                          <a:pt x="100" y="771"/>
                        </a:lnTo>
                        <a:lnTo>
                          <a:pt x="116" y="790"/>
                        </a:lnTo>
                        <a:lnTo>
                          <a:pt x="161" y="796"/>
                        </a:lnTo>
                        <a:lnTo>
                          <a:pt x="283" y="688"/>
                        </a:lnTo>
                        <a:lnTo>
                          <a:pt x="256" y="662"/>
                        </a:lnTo>
                        <a:lnTo>
                          <a:pt x="234" y="592"/>
                        </a:lnTo>
                        <a:lnTo>
                          <a:pt x="273" y="565"/>
                        </a:lnTo>
                        <a:lnTo>
                          <a:pt x="301" y="629"/>
                        </a:lnTo>
                        <a:lnTo>
                          <a:pt x="317" y="617"/>
                        </a:lnTo>
                        <a:lnTo>
                          <a:pt x="361" y="515"/>
                        </a:lnTo>
                        <a:lnTo>
                          <a:pt x="496" y="398"/>
                        </a:lnTo>
                        <a:lnTo>
                          <a:pt x="490" y="321"/>
                        </a:lnTo>
                        <a:lnTo>
                          <a:pt x="523" y="244"/>
                        </a:lnTo>
                        <a:lnTo>
                          <a:pt x="519" y="212"/>
                        </a:lnTo>
                        <a:lnTo>
                          <a:pt x="546" y="225"/>
                        </a:lnTo>
                        <a:lnTo>
                          <a:pt x="574" y="219"/>
                        </a:lnTo>
                        <a:lnTo>
                          <a:pt x="686" y="187"/>
                        </a:lnTo>
                        <a:lnTo>
                          <a:pt x="724" y="179"/>
                        </a:lnTo>
                        <a:lnTo>
                          <a:pt x="713" y="160"/>
                        </a:lnTo>
                        <a:lnTo>
                          <a:pt x="690" y="141"/>
                        </a:lnTo>
                        <a:lnTo>
                          <a:pt x="702" y="102"/>
                        </a:lnTo>
                        <a:lnTo>
                          <a:pt x="724" y="83"/>
                        </a:lnTo>
                        <a:lnTo>
                          <a:pt x="707" y="52"/>
                        </a:lnTo>
                        <a:lnTo>
                          <a:pt x="730" y="0"/>
                        </a:lnTo>
                        <a:lnTo>
                          <a:pt x="719" y="44"/>
                        </a:lnTo>
                        <a:lnTo>
                          <a:pt x="741" y="71"/>
                        </a:lnTo>
                        <a:lnTo>
                          <a:pt x="730" y="102"/>
                        </a:lnTo>
                        <a:lnTo>
                          <a:pt x="707" y="110"/>
                        </a:lnTo>
                        <a:lnTo>
                          <a:pt x="707" y="135"/>
                        </a:lnTo>
                        <a:lnTo>
                          <a:pt x="719" y="148"/>
                        </a:lnTo>
                        <a:lnTo>
                          <a:pt x="730" y="141"/>
                        </a:lnTo>
                        <a:lnTo>
                          <a:pt x="730" y="154"/>
                        </a:lnTo>
                        <a:lnTo>
                          <a:pt x="730" y="187"/>
                        </a:lnTo>
                        <a:lnTo>
                          <a:pt x="747" y="198"/>
                        </a:lnTo>
                        <a:lnTo>
                          <a:pt x="774" y="187"/>
                        </a:lnTo>
                        <a:lnTo>
                          <a:pt x="819" y="135"/>
                        </a:lnTo>
                        <a:lnTo>
                          <a:pt x="785" y="192"/>
                        </a:lnTo>
                        <a:lnTo>
                          <a:pt x="768" y="212"/>
                        </a:lnTo>
                        <a:lnTo>
                          <a:pt x="702" y="212"/>
                        </a:lnTo>
                        <a:lnTo>
                          <a:pt x="580" y="238"/>
                        </a:lnTo>
                        <a:lnTo>
                          <a:pt x="568" y="269"/>
                        </a:lnTo>
                        <a:lnTo>
                          <a:pt x="618" y="269"/>
                        </a:lnTo>
                        <a:lnTo>
                          <a:pt x="612" y="238"/>
                        </a:lnTo>
                        <a:lnTo>
                          <a:pt x="629" y="238"/>
                        </a:lnTo>
                        <a:lnTo>
                          <a:pt x="640" y="258"/>
                        </a:lnTo>
                        <a:lnTo>
                          <a:pt x="696" y="250"/>
                        </a:lnTo>
                        <a:lnTo>
                          <a:pt x="686" y="219"/>
                        </a:lnTo>
                        <a:lnTo>
                          <a:pt x="707" y="225"/>
                        </a:lnTo>
                        <a:lnTo>
                          <a:pt x="719" y="244"/>
                        </a:lnTo>
                        <a:lnTo>
                          <a:pt x="796" y="225"/>
                        </a:lnTo>
                        <a:lnTo>
                          <a:pt x="803" y="198"/>
                        </a:lnTo>
                        <a:lnTo>
                          <a:pt x="842" y="192"/>
                        </a:lnTo>
                        <a:lnTo>
                          <a:pt x="842" y="219"/>
                        </a:lnTo>
                        <a:lnTo>
                          <a:pt x="869" y="212"/>
                        </a:lnTo>
                        <a:lnTo>
                          <a:pt x="891" y="173"/>
                        </a:lnTo>
                        <a:lnTo>
                          <a:pt x="908" y="198"/>
                        </a:lnTo>
                        <a:lnTo>
                          <a:pt x="936" y="206"/>
                        </a:lnTo>
                        <a:lnTo>
                          <a:pt x="953" y="231"/>
                        </a:lnTo>
                        <a:lnTo>
                          <a:pt x="981" y="225"/>
                        </a:lnTo>
                        <a:lnTo>
                          <a:pt x="1002" y="238"/>
                        </a:lnTo>
                        <a:lnTo>
                          <a:pt x="1154" y="187"/>
                        </a:lnTo>
                        <a:lnTo>
                          <a:pt x="1109" y="219"/>
                        </a:lnTo>
                        <a:lnTo>
                          <a:pt x="1036" y="238"/>
                        </a:lnTo>
                        <a:lnTo>
                          <a:pt x="981" y="244"/>
                        </a:lnTo>
                        <a:lnTo>
                          <a:pt x="941" y="244"/>
                        </a:lnTo>
                        <a:lnTo>
                          <a:pt x="908" y="244"/>
                        </a:lnTo>
                        <a:lnTo>
                          <a:pt x="914" y="269"/>
                        </a:lnTo>
                        <a:lnTo>
                          <a:pt x="920" y="283"/>
                        </a:lnTo>
                        <a:lnTo>
                          <a:pt x="891" y="289"/>
                        </a:lnTo>
                        <a:lnTo>
                          <a:pt x="897" y="231"/>
                        </a:lnTo>
                        <a:lnTo>
                          <a:pt x="863" y="225"/>
                        </a:lnTo>
                        <a:lnTo>
                          <a:pt x="857" y="250"/>
                        </a:lnTo>
                        <a:lnTo>
                          <a:pt x="825" y="231"/>
                        </a:lnTo>
                        <a:lnTo>
                          <a:pt x="808" y="269"/>
                        </a:lnTo>
                        <a:lnTo>
                          <a:pt x="785" y="258"/>
                        </a:lnTo>
                        <a:lnTo>
                          <a:pt x="707" y="269"/>
                        </a:lnTo>
                        <a:lnTo>
                          <a:pt x="730" y="277"/>
                        </a:lnTo>
                        <a:lnTo>
                          <a:pt x="702" y="289"/>
                        </a:lnTo>
                        <a:lnTo>
                          <a:pt x="686" y="269"/>
                        </a:lnTo>
                        <a:lnTo>
                          <a:pt x="652" y="289"/>
                        </a:lnTo>
                        <a:lnTo>
                          <a:pt x="696" y="296"/>
                        </a:lnTo>
                        <a:lnTo>
                          <a:pt x="696" y="315"/>
                        </a:lnTo>
                        <a:lnTo>
                          <a:pt x="663" y="302"/>
                        </a:lnTo>
                        <a:lnTo>
                          <a:pt x="640" y="315"/>
                        </a:lnTo>
                        <a:lnTo>
                          <a:pt x="669" y="340"/>
                        </a:lnTo>
                        <a:lnTo>
                          <a:pt x="635" y="354"/>
                        </a:lnTo>
                        <a:lnTo>
                          <a:pt x="629" y="327"/>
                        </a:lnTo>
                        <a:lnTo>
                          <a:pt x="608" y="308"/>
                        </a:lnTo>
                        <a:lnTo>
                          <a:pt x="591" y="354"/>
                        </a:lnTo>
                        <a:lnTo>
                          <a:pt x="601" y="360"/>
                        </a:lnTo>
                        <a:lnTo>
                          <a:pt x="580" y="373"/>
                        </a:lnTo>
                        <a:lnTo>
                          <a:pt x="583" y="311"/>
                        </a:lnTo>
                        <a:lnTo>
                          <a:pt x="527" y="298"/>
                        </a:lnTo>
                        <a:lnTo>
                          <a:pt x="519" y="366"/>
                        </a:lnTo>
                        <a:lnTo>
                          <a:pt x="529" y="398"/>
                        </a:lnTo>
                        <a:lnTo>
                          <a:pt x="546" y="366"/>
                        </a:lnTo>
                        <a:lnTo>
                          <a:pt x="574" y="373"/>
                        </a:lnTo>
                        <a:lnTo>
                          <a:pt x="591" y="386"/>
                        </a:lnTo>
                        <a:lnTo>
                          <a:pt x="652" y="327"/>
                        </a:lnTo>
                        <a:lnTo>
                          <a:pt x="686" y="340"/>
                        </a:lnTo>
                        <a:lnTo>
                          <a:pt x="719" y="327"/>
                        </a:lnTo>
                        <a:lnTo>
                          <a:pt x="785" y="321"/>
                        </a:lnTo>
                        <a:lnTo>
                          <a:pt x="768" y="348"/>
                        </a:lnTo>
                        <a:lnTo>
                          <a:pt x="830" y="340"/>
                        </a:lnTo>
                        <a:lnTo>
                          <a:pt x="836" y="296"/>
                        </a:lnTo>
                        <a:lnTo>
                          <a:pt x="857" y="289"/>
                        </a:lnTo>
                        <a:lnTo>
                          <a:pt x="852" y="315"/>
                        </a:lnTo>
                        <a:lnTo>
                          <a:pt x="886" y="302"/>
                        </a:lnTo>
                        <a:lnTo>
                          <a:pt x="880" y="283"/>
                        </a:lnTo>
                        <a:lnTo>
                          <a:pt x="903" y="296"/>
                        </a:lnTo>
                        <a:lnTo>
                          <a:pt x="970" y="263"/>
                        </a:lnTo>
                        <a:lnTo>
                          <a:pt x="1031" y="219"/>
                        </a:lnTo>
                        <a:lnTo>
                          <a:pt x="1053" y="231"/>
                        </a:lnTo>
                        <a:lnTo>
                          <a:pt x="1070" y="206"/>
                        </a:lnTo>
                        <a:lnTo>
                          <a:pt x="1142" y="187"/>
                        </a:lnTo>
                        <a:lnTo>
                          <a:pt x="1215" y="160"/>
                        </a:lnTo>
                        <a:lnTo>
                          <a:pt x="1025" y="238"/>
                        </a:lnTo>
                        <a:lnTo>
                          <a:pt x="1008" y="263"/>
                        </a:lnTo>
                        <a:lnTo>
                          <a:pt x="1031" y="277"/>
                        </a:lnTo>
                        <a:lnTo>
                          <a:pt x="975" y="283"/>
                        </a:lnTo>
                        <a:lnTo>
                          <a:pt x="924" y="321"/>
                        </a:lnTo>
                        <a:lnTo>
                          <a:pt x="836" y="360"/>
                        </a:lnTo>
                        <a:lnTo>
                          <a:pt x="758" y="392"/>
                        </a:lnTo>
                        <a:lnTo>
                          <a:pt x="669" y="417"/>
                        </a:lnTo>
                        <a:lnTo>
                          <a:pt x="580" y="437"/>
                        </a:lnTo>
                        <a:lnTo>
                          <a:pt x="456" y="508"/>
                        </a:lnTo>
                        <a:lnTo>
                          <a:pt x="429" y="586"/>
                        </a:lnTo>
                        <a:lnTo>
                          <a:pt x="401" y="592"/>
                        </a:lnTo>
                        <a:lnTo>
                          <a:pt x="390" y="617"/>
                        </a:lnTo>
                        <a:lnTo>
                          <a:pt x="456" y="611"/>
                        </a:lnTo>
                        <a:lnTo>
                          <a:pt x="563" y="592"/>
                        </a:lnTo>
                        <a:lnTo>
                          <a:pt x="551" y="611"/>
                        </a:lnTo>
                        <a:lnTo>
                          <a:pt x="401" y="656"/>
                        </a:lnTo>
                        <a:lnTo>
                          <a:pt x="345" y="656"/>
                        </a:lnTo>
                        <a:lnTo>
                          <a:pt x="328" y="682"/>
                        </a:lnTo>
                        <a:lnTo>
                          <a:pt x="345" y="688"/>
                        </a:lnTo>
                        <a:lnTo>
                          <a:pt x="378" y="694"/>
                        </a:lnTo>
                        <a:lnTo>
                          <a:pt x="412" y="694"/>
                        </a:lnTo>
                        <a:lnTo>
                          <a:pt x="456" y="700"/>
                        </a:lnTo>
                        <a:lnTo>
                          <a:pt x="439" y="713"/>
                        </a:lnTo>
                        <a:lnTo>
                          <a:pt x="485" y="740"/>
                        </a:lnTo>
                        <a:lnTo>
                          <a:pt x="429" y="721"/>
                        </a:lnTo>
                        <a:lnTo>
                          <a:pt x="401" y="721"/>
                        </a:lnTo>
                        <a:lnTo>
                          <a:pt x="390" y="733"/>
                        </a:lnTo>
                        <a:lnTo>
                          <a:pt x="323" y="721"/>
                        </a:lnTo>
                        <a:lnTo>
                          <a:pt x="262" y="796"/>
                        </a:lnTo>
                        <a:lnTo>
                          <a:pt x="173" y="900"/>
                        </a:lnTo>
                        <a:lnTo>
                          <a:pt x="78" y="1004"/>
                        </a:lnTo>
                        <a:lnTo>
                          <a:pt x="100" y="1004"/>
                        </a:lnTo>
                        <a:lnTo>
                          <a:pt x="317" y="1017"/>
                        </a:lnTo>
                        <a:lnTo>
                          <a:pt x="345" y="1010"/>
                        </a:lnTo>
                        <a:lnTo>
                          <a:pt x="395" y="1017"/>
                        </a:lnTo>
                        <a:lnTo>
                          <a:pt x="529" y="978"/>
                        </a:lnTo>
                        <a:lnTo>
                          <a:pt x="351" y="1042"/>
                        </a:lnTo>
                        <a:lnTo>
                          <a:pt x="273" y="1048"/>
                        </a:lnTo>
                        <a:lnTo>
                          <a:pt x="222" y="1023"/>
                        </a:lnTo>
                        <a:lnTo>
                          <a:pt x="200" y="1035"/>
                        </a:lnTo>
                        <a:lnTo>
                          <a:pt x="100" y="1035"/>
                        </a:lnTo>
                        <a:lnTo>
                          <a:pt x="50" y="1048"/>
                        </a:lnTo>
                        <a:lnTo>
                          <a:pt x="0" y="927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2049" y="2799"/>
                  <a:ext cx="847" cy="682"/>
                </a:xfrm>
                <a:custGeom>
                  <a:avLst/>
                  <a:gdLst>
                    <a:gd name="T0" fmla="*/ 500 w 847"/>
                    <a:gd name="T1" fmla="*/ 529 h 682"/>
                    <a:gd name="T2" fmla="*/ 518 w 847"/>
                    <a:gd name="T3" fmla="*/ 318 h 682"/>
                    <a:gd name="T4" fmla="*/ 673 w 847"/>
                    <a:gd name="T5" fmla="*/ 241 h 682"/>
                    <a:gd name="T6" fmla="*/ 640 w 847"/>
                    <a:gd name="T7" fmla="*/ 256 h 682"/>
                    <a:gd name="T8" fmla="*/ 536 w 847"/>
                    <a:gd name="T9" fmla="*/ 318 h 682"/>
                    <a:gd name="T10" fmla="*/ 587 w 847"/>
                    <a:gd name="T11" fmla="*/ 226 h 682"/>
                    <a:gd name="T12" fmla="*/ 726 w 847"/>
                    <a:gd name="T13" fmla="*/ 180 h 682"/>
                    <a:gd name="T14" fmla="*/ 778 w 847"/>
                    <a:gd name="T15" fmla="*/ 151 h 682"/>
                    <a:gd name="T16" fmla="*/ 744 w 847"/>
                    <a:gd name="T17" fmla="*/ 151 h 682"/>
                    <a:gd name="T18" fmla="*/ 673 w 847"/>
                    <a:gd name="T19" fmla="*/ 151 h 682"/>
                    <a:gd name="T20" fmla="*/ 795 w 847"/>
                    <a:gd name="T21" fmla="*/ 121 h 682"/>
                    <a:gd name="T22" fmla="*/ 811 w 847"/>
                    <a:gd name="T23" fmla="*/ 44 h 682"/>
                    <a:gd name="T24" fmla="*/ 726 w 847"/>
                    <a:gd name="T25" fmla="*/ 44 h 682"/>
                    <a:gd name="T26" fmla="*/ 691 w 847"/>
                    <a:gd name="T27" fmla="*/ 90 h 682"/>
                    <a:gd name="T28" fmla="*/ 622 w 847"/>
                    <a:gd name="T29" fmla="*/ 121 h 682"/>
                    <a:gd name="T30" fmla="*/ 536 w 847"/>
                    <a:gd name="T31" fmla="*/ 180 h 682"/>
                    <a:gd name="T32" fmla="*/ 500 w 847"/>
                    <a:gd name="T33" fmla="*/ 151 h 682"/>
                    <a:gd name="T34" fmla="*/ 570 w 847"/>
                    <a:gd name="T35" fmla="*/ 121 h 682"/>
                    <a:gd name="T36" fmla="*/ 622 w 847"/>
                    <a:gd name="T37" fmla="*/ 61 h 682"/>
                    <a:gd name="T38" fmla="*/ 570 w 847"/>
                    <a:gd name="T39" fmla="*/ 61 h 682"/>
                    <a:gd name="T40" fmla="*/ 553 w 847"/>
                    <a:gd name="T41" fmla="*/ 61 h 682"/>
                    <a:gd name="T42" fmla="*/ 570 w 847"/>
                    <a:gd name="T43" fmla="*/ 0 h 682"/>
                    <a:gd name="T44" fmla="*/ 536 w 847"/>
                    <a:gd name="T45" fmla="*/ 44 h 682"/>
                    <a:gd name="T46" fmla="*/ 484 w 847"/>
                    <a:gd name="T47" fmla="*/ 44 h 682"/>
                    <a:gd name="T48" fmla="*/ 431 w 847"/>
                    <a:gd name="T49" fmla="*/ 44 h 682"/>
                    <a:gd name="T50" fmla="*/ 449 w 847"/>
                    <a:gd name="T51" fmla="*/ 90 h 682"/>
                    <a:gd name="T52" fmla="*/ 449 w 847"/>
                    <a:gd name="T53" fmla="*/ 136 h 682"/>
                    <a:gd name="T54" fmla="*/ 415 w 847"/>
                    <a:gd name="T55" fmla="*/ 151 h 682"/>
                    <a:gd name="T56" fmla="*/ 259 w 847"/>
                    <a:gd name="T57" fmla="*/ 136 h 682"/>
                    <a:gd name="T58" fmla="*/ 207 w 847"/>
                    <a:gd name="T59" fmla="*/ 105 h 682"/>
                    <a:gd name="T60" fmla="*/ 138 w 847"/>
                    <a:gd name="T61" fmla="*/ 75 h 682"/>
                    <a:gd name="T62" fmla="*/ 52 w 847"/>
                    <a:gd name="T63" fmla="*/ 61 h 682"/>
                    <a:gd name="T64" fmla="*/ 138 w 847"/>
                    <a:gd name="T65" fmla="*/ 121 h 682"/>
                    <a:gd name="T66" fmla="*/ 69 w 847"/>
                    <a:gd name="T67" fmla="*/ 136 h 682"/>
                    <a:gd name="T68" fmla="*/ 138 w 847"/>
                    <a:gd name="T69" fmla="*/ 165 h 682"/>
                    <a:gd name="T70" fmla="*/ 259 w 847"/>
                    <a:gd name="T71" fmla="*/ 211 h 682"/>
                    <a:gd name="T72" fmla="*/ 415 w 847"/>
                    <a:gd name="T73" fmla="*/ 318 h 682"/>
                    <a:gd name="T74" fmla="*/ 207 w 847"/>
                    <a:gd name="T75" fmla="*/ 196 h 682"/>
                    <a:gd name="T76" fmla="*/ 224 w 847"/>
                    <a:gd name="T77" fmla="*/ 241 h 682"/>
                    <a:gd name="T78" fmla="*/ 294 w 847"/>
                    <a:gd name="T79" fmla="*/ 287 h 682"/>
                    <a:gd name="T80" fmla="*/ 449 w 847"/>
                    <a:gd name="T81" fmla="*/ 544 h 682"/>
                    <a:gd name="T82" fmla="*/ 500 w 847"/>
                    <a:gd name="T83" fmla="*/ 604 h 682"/>
                    <a:gd name="T84" fmla="*/ 581 w 847"/>
                    <a:gd name="T85" fmla="*/ 578 h 6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47" h="682">
                      <a:moveTo>
                        <a:pt x="581" y="578"/>
                      </a:moveTo>
                      <a:lnTo>
                        <a:pt x="518" y="544"/>
                      </a:lnTo>
                      <a:lnTo>
                        <a:pt x="500" y="529"/>
                      </a:lnTo>
                      <a:lnTo>
                        <a:pt x="484" y="514"/>
                      </a:lnTo>
                      <a:lnTo>
                        <a:pt x="415" y="347"/>
                      </a:lnTo>
                      <a:lnTo>
                        <a:pt x="518" y="318"/>
                      </a:lnTo>
                      <a:lnTo>
                        <a:pt x="622" y="287"/>
                      </a:lnTo>
                      <a:lnTo>
                        <a:pt x="691" y="256"/>
                      </a:lnTo>
                      <a:lnTo>
                        <a:pt x="673" y="241"/>
                      </a:lnTo>
                      <a:lnTo>
                        <a:pt x="657" y="272"/>
                      </a:lnTo>
                      <a:lnTo>
                        <a:pt x="640" y="241"/>
                      </a:lnTo>
                      <a:lnTo>
                        <a:pt x="640" y="256"/>
                      </a:lnTo>
                      <a:lnTo>
                        <a:pt x="622" y="226"/>
                      </a:lnTo>
                      <a:lnTo>
                        <a:pt x="605" y="272"/>
                      </a:lnTo>
                      <a:lnTo>
                        <a:pt x="536" y="318"/>
                      </a:lnTo>
                      <a:lnTo>
                        <a:pt x="431" y="301"/>
                      </a:lnTo>
                      <a:lnTo>
                        <a:pt x="484" y="256"/>
                      </a:lnTo>
                      <a:lnTo>
                        <a:pt x="587" y="226"/>
                      </a:lnTo>
                      <a:lnTo>
                        <a:pt x="622" y="196"/>
                      </a:lnTo>
                      <a:lnTo>
                        <a:pt x="673" y="211"/>
                      </a:lnTo>
                      <a:lnTo>
                        <a:pt x="726" y="180"/>
                      </a:lnTo>
                      <a:lnTo>
                        <a:pt x="811" y="165"/>
                      </a:lnTo>
                      <a:lnTo>
                        <a:pt x="829" y="151"/>
                      </a:lnTo>
                      <a:lnTo>
                        <a:pt x="778" y="151"/>
                      </a:lnTo>
                      <a:lnTo>
                        <a:pt x="760" y="151"/>
                      </a:lnTo>
                      <a:lnTo>
                        <a:pt x="760" y="136"/>
                      </a:lnTo>
                      <a:lnTo>
                        <a:pt x="744" y="151"/>
                      </a:lnTo>
                      <a:lnTo>
                        <a:pt x="709" y="136"/>
                      </a:lnTo>
                      <a:lnTo>
                        <a:pt x="691" y="165"/>
                      </a:lnTo>
                      <a:lnTo>
                        <a:pt x="673" y="151"/>
                      </a:lnTo>
                      <a:lnTo>
                        <a:pt x="709" y="151"/>
                      </a:lnTo>
                      <a:lnTo>
                        <a:pt x="709" y="121"/>
                      </a:lnTo>
                      <a:lnTo>
                        <a:pt x="795" y="121"/>
                      </a:lnTo>
                      <a:lnTo>
                        <a:pt x="760" y="105"/>
                      </a:lnTo>
                      <a:lnTo>
                        <a:pt x="846" y="61"/>
                      </a:lnTo>
                      <a:lnTo>
                        <a:pt x="811" y="44"/>
                      </a:lnTo>
                      <a:lnTo>
                        <a:pt x="795" y="61"/>
                      </a:lnTo>
                      <a:lnTo>
                        <a:pt x="760" y="30"/>
                      </a:lnTo>
                      <a:lnTo>
                        <a:pt x="726" y="44"/>
                      </a:lnTo>
                      <a:lnTo>
                        <a:pt x="744" y="61"/>
                      </a:lnTo>
                      <a:lnTo>
                        <a:pt x="709" y="61"/>
                      </a:lnTo>
                      <a:lnTo>
                        <a:pt x="691" y="90"/>
                      </a:lnTo>
                      <a:lnTo>
                        <a:pt x="673" y="90"/>
                      </a:lnTo>
                      <a:lnTo>
                        <a:pt x="640" y="121"/>
                      </a:lnTo>
                      <a:lnTo>
                        <a:pt x="622" y="121"/>
                      </a:lnTo>
                      <a:lnTo>
                        <a:pt x="605" y="136"/>
                      </a:lnTo>
                      <a:lnTo>
                        <a:pt x="570" y="151"/>
                      </a:lnTo>
                      <a:lnTo>
                        <a:pt x="536" y="180"/>
                      </a:lnTo>
                      <a:lnTo>
                        <a:pt x="500" y="180"/>
                      </a:lnTo>
                      <a:lnTo>
                        <a:pt x="484" y="196"/>
                      </a:lnTo>
                      <a:lnTo>
                        <a:pt x="500" y="151"/>
                      </a:lnTo>
                      <a:lnTo>
                        <a:pt x="536" y="151"/>
                      </a:lnTo>
                      <a:lnTo>
                        <a:pt x="536" y="121"/>
                      </a:lnTo>
                      <a:lnTo>
                        <a:pt x="570" y="121"/>
                      </a:lnTo>
                      <a:lnTo>
                        <a:pt x="587" y="90"/>
                      </a:lnTo>
                      <a:lnTo>
                        <a:pt x="691" y="61"/>
                      </a:lnTo>
                      <a:lnTo>
                        <a:pt x="622" y="61"/>
                      </a:lnTo>
                      <a:lnTo>
                        <a:pt x="640" y="44"/>
                      </a:lnTo>
                      <a:lnTo>
                        <a:pt x="587" y="61"/>
                      </a:lnTo>
                      <a:lnTo>
                        <a:pt x="570" y="61"/>
                      </a:lnTo>
                      <a:lnTo>
                        <a:pt x="536" y="90"/>
                      </a:lnTo>
                      <a:lnTo>
                        <a:pt x="536" y="75"/>
                      </a:lnTo>
                      <a:lnTo>
                        <a:pt x="553" y="61"/>
                      </a:lnTo>
                      <a:lnTo>
                        <a:pt x="553" y="44"/>
                      </a:lnTo>
                      <a:lnTo>
                        <a:pt x="587" y="15"/>
                      </a:lnTo>
                      <a:lnTo>
                        <a:pt x="570" y="0"/>
                      </a:lnTo>
                      <a:lnTo>
                        <a:pt x="553" y="0"/>
                      </a:lnTo>
                      <a:lnTo>
                        <a:pt x="518" y="30"/>
                      </a:lnTo>
                      <a:lnTo>
                        <a:pt x="536" y="44"/>
                      </a:lnTo>
                      <a:lnTo>
                        <a:pt x="500" y="44"/>
                      </a:lnTo>
                      <a:lnTo>
                        <a:pt x="449" y="30"/>
                      </a:lnTo>
                      <a:lnTo>
                        <a:pt x="484" y="44"/>
                      </a:lnTo>
                      <a:lnTo>
                        <a:pt x="449" y="61"/>
                      </a:lnTo>
                      <a:lnTo>
                        <a:pt x="431" y="30"/>
                      </a:lnTo>
                      <a:lnTo>
                        <a:pt x="431" y="44"/>
                      </a:lnTo>
                      <a:lnTo>
                        <a:pt x="415" y="30"/>
                      </a:lnTo>
                      <a:lnTo>
                        <a:pt x="431" y="90"/>
                      </a:lnTo>
                      <a:lnTo>
                        <a:pt x="449" y="90"/>
                      </a:lnTo>
                      <a:lnTo>
                        <a:pt x="466" y="136"/>
                      </a:lnTo>
                      <a:lnTo>
                        <a:pt x="466" y="151"/>
                      </a:lnTo>
                      <a:lnTo>
                        <a:pt x="449" y="136"/>
                      </a:lnTo>
                      <a:lnTo>
                        <a:pt x="415" y="136"/>
                      </a:lnTo>
                      <a:lnTo>
                        <a:pt x="431" y="151"/>
                      </a:lnTo>
                      <a:lnTo>
                        <a:pt x="415" y="151"/>
                      </a:lnTo>
                      <a:lnTo>
                        <a:pt x="380" y="165"/>
                      </a:lnTo>
                      <a:lnTo>
                        <a:pt x="276" y="136"/>
                      </a:lnTo>
                      <a:lnTo>
                        <a:pt x="259" y="136"/>
                      </a:lnTo>
                      <a:lnTo>
                        <a:pt x="242" y="136"/>
                      </a:lnTo>
                      <a:lnTo>
                        <a:pt x="242" y="105"/>
                      </a:lnTo>
                      <a:lnTo>
                        <a:pt x="207" y="105"/>
                      </a:lnTo>
                      <a:lnTo>
                        <a:pt x="207" y="90"/>
                      </a:lnTo>
                      <a:lnTo>
                        <a:pt x="173" y="105"/>
                      </a:lnTo>
                      <a:lnTo>
                        <a:pt x="138" y="75"/>
                      </a:lnTo>
                      <a:lnTo>
                        <a:pt x="122" y="61"/>
                      </a:lnTo>
                      <a:lnTo>
                        <a:pt x="86" y="44"/>
                      </a:lnTo>
                      <a:lnTo>
                        <a:pt x="52" y="61"/>
                      </a:lnTo>
                      <a:lnTo>
                        <a:pt x="17" y="44"/>
                      </a:lnTo>
                      <a:lnTo>
                        <a:pt x="0" y="75"/>
                      </a:lnTo>
                      <a:lnTo>
                        <a:pt x="138" y="121"/>
                      </a:lnTo>
                      <a:lnTo>
                        <a:pt x="86" y="121"/>
                      </a:lnTo>
                      <a:lnTo>
                        <a:pt x="17" y="105"/>
                      </a:lnTo>
                      <a:lnTo>
                        <a:pt x="69" y="136"/>
                      </a:lnTo>
                      <a:lnTo>
                        <a:pt x="52" y="151"/>
                      </a:lnTo>
                      <a:lnTo>
                        <a:pt x="104" y="180"/>
                      </a:lnTo>
                      <a:lnTo>
                        <a:pt x="138" y="165"/>
                      </a:lnTo>
                      <a:lnTo>
                        <a:pt x="138" y="180"/>
                      </a:lnTo>
                      <a:lnTo>
                        <a:pt x="242" y="165"/>
                      </a:lnTo>
                      <a:lnTo>
                        <a:pt x="259" y="211"/>
                      </a:lnTo>
                      <a:lnTo>
                        <a:pt x="276" y="241"/>
                      </a:lnTo>
                      <a:lnTo>
                        <a:pt x="415" y="287"/>
                      </a:lnTo>
                      <a:lnTo>
                        <a:pt x="415" y="318"/>
                      </a:lnTo>
                      <a:lnTo>
                        <a:pt x="294" y="256"/>
                      </a:lnTo>
                      <a:lnTo>
                        <a:pt x="259" y="256"/>
                      </a:lnTo>
                      <a:lnTo>
                        <a:pt x="207" y="196"/>
                      </a:lnTo>
                      <a:lnTo>
                        <a:pt x="122" y="180"/>
                      </a:lnTo>
                      <a:lnTo>
                        <a:pt x="173" y="211"/>
                      </a:lnTo>
                      <a:lnTo>
                        <a:pt x="224" y="241"/>
                      </a:lnTo>
                      <a:lnTo>
                        <a:pt x="207" y="226"/>
                      </a:lnTo>
                      <a:lnTo>
                        <a:pt x="242" y="272"/>
                      </a:lnTo>
                      <a:lnTo>
                        <a:pt x="294" y="287"/>
                      </a:lnTo>
                      <a:lnTo>
                        <a:pt x="346" y="318"/>
                      </a:lnTo>
                      <a:lnTo>
                        <a:pt x="466" y="529"/>
                      </a:lnTo>
                      <a:lnTo>
                        <a:pt x="449" y="544"/>
                      </a:lnTo>
                      <a:lnTo>
                        <a:pt x="484" y="558"/>
                      </a:lnTo>
                      <a:lnTo>
                        <a:pt x="468" y="569"/>
                      </a:lnTo>
                      <a:lnTo>
                        <a:pt x="500" y="604"/>
                      </a:lnTo>
                      <a:lnTo>
                        <a:pt x="518" y="619"/>
                      </a:lnTo>
                      <a:lnTo>
                        <a:pt x="536" y="681"/>
                      </a:lnTo>
                      <a:lnTo>
                        <a:pt x="581" y="57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/>
                  </a:outerShdw>
                </a:effectLst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032" name="Freeform 12"/>
              <p:cNvSpPr>
                <a:spLocks/>
              </p:cNvSpPr>
              <p:nvPr/>
            </p:nvSpPr>
            <p:spPr bwMode="auto">
              <a:xfrm>
                <a:off x="0" y="3054"/>
                <a:ext cx="6472" cy="1111"/>
              </a:xfrm>
              <a:custGeom>
                <a:avLst/>
                <a:gdLst>
                  <a:gd name="T0" fmla="*/ 6257 w 6472"/>
                  <a:gd name="T1" fmla="*/ 690 h 1111"/>
                  <a:gd name="T2" fmla="*/ 5961 w 6472"/>
                  <a:gd name="T3" fmla="*/ 595 h 1111"/>
                  <a:gd name="T4" fmla="*/ 5886 w 6472"/>
                  <a:gd name="T5" fmla="*/ 515 h 1111"/>
                  <a:gd name="T6" fmla="*/ 5688 w 6472"/>
                  <a:gd name="T7" fmla="*/ 458 h 1111"/>
                  <a:gd name="T8" fmla="*/ 5491 w 6472"/>
                  <a:gd name="T9" fmla="*/ 430 h 1111"/>
                  <a:gd name="T10" fmla="*/ 5241 w 6472"/>
                  <a:gd name="T11" fmla="*/ 273 h 1111"/>
                  <a:gd name="T12" fmla="*/ 5096 w 6472"/>
                  <a:gd name="T13" fmla="*/ 128 h 1111"/>
                  <a:gd name="T14" fmla="*/ 5044 w 6472"/>
                  <a:gd name="T15" fmla="*/ 0 h 1111"/>
                  <a:gd name="T16" fmla="*/ 4821 w 6472"/>
                  <a:gd name="T17" fmla="*/ 93 h 1111"/>
                  <a:gd name="T18" fmla="*/ 4549 w 6472"/>
                  <a:gd name="T19" fmla="*/ 93 h 1111"/>
                  <a:gd name="T20" fmla="*/ 4153 w 6472"/>
                  <a:gd name="T21" fmla="*/ 14 h 1111"/>
                  <a:gd name="T22" fmla="*/ 3954 w 6472"/>
                  <a:gd name="T23" fmla="*/ 14 h 1111"/>
                  <a:gd name="T24" fmla="*/ 3830 w 6472"/>
                  <a:gd name="T25" fmla="*/ 78 h 1111"/>
                  <a:gd name="T26" fmla="*/ 3608 w 6472"/>
                  <a:gd name="T27" fmla="*/ 7 h 1111"/>
                  <a:gd name="T28" fmla="*/ 3458 w 6472"/>
                  <a:gd name="T29" fmla="*/ 72 h 1111"/>
                  <a:gd name="T30" fmla="*/ 3336 w 6472"/>
                  <a:gd name="T31" fmla="*/ 101 h 1111"/>
                  <a:gd name="T32" fmla="*/ 3161 w 6472"/>
                  <a:gd name="T33" fmla="*/ 42 h 1111"/>
                  <a:gd name="T34" fmla="*/ 3062 w 6472"/>
                  <a:gd name="T35" fmla="*/ 150 h 1111"/>
                  <a:gd name="T36" fmla="*/ 2923 w 6472"/>
                  <a:gd name="T37" fmla="*/ 194 h 1111"/>
                  <a:gd name="T38" fmla="*/ 2766 w 6472"/>
                  <a:gd name="T39" fmla="*/ 128 h 1111"/>
                  <a:gd name="T40" fmla="*/ 2543 w 6472"/>
                  <a:gd name="T41" fmla="*/ 116 h 1111"/>
                  <a:gd name="T42" fmla="*/ 2468 w 6472"/>
                  <a:gd name="T43" fmla="*/ 93 h 1111"/>
                  <a:gd name="T44" fmla="*/ 2346 w 6472"/>
                  <a:gd name="T45" fmla="*/ 121 h 1111"/>
                  <a:gd name="T46" fmla="*/ 2121 w 6472"/>
                  <a:gd name="T47" fmla="*/ 201 h 1111"/>
                  <a:gd name="T48" fmla="*/ 1949 w 6472"/>
                  <a:gd name="T49" fmla="*/ 273 h 1111"/>
                  <a:gd name="T50" fmla="*/ 1850 w 6472"/>
                  <a:gd name="T51" fmla="*/ 350 h 1111"/>
                  <a:gd name="T52" fmla="*/ 1774 w 6472"/>
                  <a:gd name="T53" fmla="*/ 365 h 1111"/>
                  <a:gd name="T54" fmla="*/ 1774 w 6472"/>
                  <a:gd name="T55" fmla="*/ 436 h 1111"/>
                  <a:gd name="T56" fmla="*/ 1577 w 6472"/>
                  <a:gd name="T57" fmla="*/ 495 h 1111"/>
                  <a:gd name="T58" fmla="*/ 1402 w 6472"/>
                  <a:gd name="T59" fmla="*/ 515 h 1111"/>
                  <a:gd name="T60" fmla="*/ 1427 w 6472"/>
                  <a:gd name="T61" fmla="*/ 559 h 1111"/>
                  <a:gd name="T62" fmla="*/ 1353 w 6472"/>
                  <a:gd name="T63" fmla="*/ 738 h 1111"/>
                  <a:gd name="T64" fmla="*/ 1107 w 6472"/>
                  <a:gd name="T65" fmla="*/ 832 h 1111"/>
                  <a:gd name="T66" fmla="*/ 0 w 6472"/>
                  <a:gd name="T67" fmla="*/ 983 h 1111"/>
                  <a:gd name="T68" fmla="*/ 1205 w 6472"/>
                  <a:gd name="T69" fmla="*/ 1002 h 1111"/>
                  <a:gd name="T70" fmla="*/ 1254 w 6472"/>
                  <a:gd name="T71" fmla="*/ 953 h 1111"/>
                  <a:gd name="T72" fmla="*/ 1454 w 6472"/>
                  <a:gd name="T73" fmla="*/ 982 h 1111"/>
                  <a:gd name="T74" fmla="*/ 2153 w 6472"/>
                  <a:gd name="T75" fmla="*/ 1009 h 1111"/>
                  <a:gd name="T76" fmla="*/ 1631 w 6472"/>
                  <a:gd name="T77" fmla="*/ 1074 h 1111"/>
                  <a:gd name="T78" fmla="*/ 1954 w 6472"/>
                  <a:gd name="T79" fmla="*/ 1089 h 1111"/>
                  <a:gd name="T80" fmla="*/ 3147 w 6472"/>
                  <a:gd name="T81" fmla="*/ 1109 h 1111"/>
                  <a:gd name="T82" fmla="*/ 3789 w 6472"/>
                  <a:gd name="T83" fmla="*/ 1079 h 1111"/>
                  <a:gd name="T84" fmla="*/ 5044 w 6472"/>
                  <a:gd name="T85" fmla="*/ 1053 h 1111"/>
                  <a:gd name="T86" fmla="*/ 4995 w 6472"/>
                  <a:gd name="T87" fmla="*/ 994 h 1111"/>
                  <a:gd name="T88" fmla="*/ 4623 w 6472"/>
                  <a:gd name="T89" fmla="*/ 960 h 1111"/>
                  <a:gd name="T90" fmla="*/ 5195 w 6472"/>
                  <a:gd name="T91" fmla="*/ 974 h 1111"/>
                  <a:gd name="T92" fmla="*/ 5611 w 6472"/>
                  <a:gd name="T93" fmla="*/ 938 h 1111"/>
                  <a:gd name="T94" fmla="*/ 5564 w 6472"/>
                  <a:gd name="T95" fmla="*/ 924 h 1111"/>
                  <a:gd name="T96" fmla="*/ 6471 w 6472"/>
                  <a:gd name="T97" fmla="*/ 931 h 11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72" h="1111">
                    <a:moveTo>
                      <a:pt x="6466" y="725"/>
                    </a:moveTo>
                    <a:lnTo>
                      <a:pt x="6257" y="690"/>
                    </a:lnTo>
                    <a:lnTo>
                      <a:pt x="6130" y="621"/>
                    </a:lnTo>
                    <a:lnTo>
                      <a:pt x="5961" y="595"/>
                    </a:lnTo>
                    <a:lnTo>
                      <a:pt x="5986" y="544"/>
                    </a:lnTo>
                    <a:lnTo>
                      <a:pt x="5886" y="515"/>
                    </a:lnTo>
                    <a:lnTo>
                      <a:pt x="5813" y="480"/>
                    </a:lnTo>
                    <a:lnTo>
                      <a:pt x="5688" y="458"/>
                    </a:lnTo>
                    <a:lnTo>
                      <a:pt x="5590" y="487"/>
                    </a:lnTo>
                    <a:lnTo>
                      <a:pt x="5491" y="430"/>
                    </a:lnTo>
                    <a:lnTo>
                      <a:pt x="5465" y="350"/>
                    </a:lnTo>
                    <a:lnTo>
                      <a:pt x="5241" y="273"/>
                    </a:lnTo>
                    <a:lnTo>
                      <a:pt x="5192" y="194"/>
                    </a:lnTo>
                    <a:lnTo>
                      <a:pt x="5096" y="128"/>
                    </a:lnTo>
                    <a:lnTo>
                      <a:pt x="5096" y="72"/>
                    </a:lnTo>
                    <a:lnTo>
                      <a:pt x="5044" y="0"/>
                    </a:lnTo>
                    <a:lnTo>
                      <a:pt x="4921" y="21"/>
                    </a:lnTo>
                    <a:lnTo>
                      <a:pt x="4821" y="93"/>
                    </a:lnTo>
                    <a:lnTo>
                      <a:pt x="4672" y="64"/>
                    </a:lnTo>
                    <a:lnTo>
                      <a:pt x="4549" y="93"/>
                    </a:lnTo>
                    <a:lnTo>
                      <a:pt x="4276" y="36"/>
                    </a:lnTo>
                    <a:lnTo>
                      <a:pt x="4153" y="14"/>
                    </a:lnTo>
                    <a:lnTo>
                      <a:pt x="4053" y="42"/>
                    </a:lnTo>
                    <a:lnTo>
                      <a:pt x="3954" y="14"/>
                    </a:lnTo>
                    <a:lnTo>
                      <a:pt x="3880" y="0"/>
                    </a:lnTo>
                    <a:lnTo>
                      <a:pt x="3830" y="78"/>
                    </a:lnTo>
                    <a:lnTo>
                      <a:pt x="3682" y="49"/>
                    </a:lnTo>
                    <a:lnTo>
                      <a:pt x="3608" y="7"/>
                    </a:lnTo>
                    <a:lnTo>
                      <a:pt x="3458" y="21"/>
                    </a:lnTo>
                    <a:lnTo>
                      <a:pt x="3458" y="72"/>
                    </a:lnTo>
                    <a:lnTo>
                      <a:pt x="3458" y="128"/>
                    </a:lnTo>
                    <a:lnTo>
                      <a:pt x="3336" y="101"/>
                    </a:lnTo>
                    <a:lnTo>
                      <a:pt x="3237" y="21"/>
                    </a:lnTo>
                    <a:lnTo>
                      <a:pt x="3161" y="42"/>
                    </a:lnTo>
                    <a:lnTo>
                      <a:pt x="3188" y="101"/>
                    </a:lnTo>
                    <a:lnTo>
                      <a:pt x="3062" y="150"/>
                    </a:lnTo>
                    <a:lnTo>
                      <a:pt x="3003" y="201"/>
                    </a:lnTo>
                    <a:lnTo>
                      <a:pt x="2923" y="194"/>
                    </a:lnTo>
                    <a:lnTo>
                      <a:pt x="2844" y="186"/>
                    </a:lnTo>
                    <a:lnTo>
                      <a:pt x="2766" y="128"/>
                    </a:lnTo>
                    <a:lnTo>
                      <a:pt x="2616" y="86"/>
                    </a:lnTo>
                    <a:lnTo>
                      <a:pt x="2543" y="116"/>
                    </a:lnTo>
                    <a:lnTo>
                      <a:pt x="2494" y="128"/>
                    </a:lnTo>
                    <a:lnTo>
                      <a:pt x="2468" y="93"/>
                    </a:lnTo>
                    <a:lnTo>
                      <a:pt x="2370" y="93"/>
                    </a:lnTo>
                    <a:lnTo>
                      <a:pt x="2346" y="121"/>
                    </a:lnTo>
                    <a:lnTo>
                      <a:pt x="2444" y="194"/>
                    </a:lnTo>
                    <a:lnTo>
                      <a:pt x="2121" y="201"/>
                    </a:lnTo>
                    <a:lnTo>
                      <a:pt x="2047" y="209"/>
                    </a:lnTo>
                    <a:lnTo>
                      <a:pt x="1949" y="273"/>
                    </a:lnTo>
                    <a:lnTo>
                      <a:pt x="1924" y="316"/>
                    </a:lnTo>
                    <a:lnTo>
                      <a:pt x="1850" y="350"/>
                    </a:lnTo>
                    <a:lnTo>
                      <a:pt x="1800" y="337"/>
                    </a:lnTo>
                    <a:lnTo>
                      <a:pt x="1774" y="365"/>
                    </a:lnTo>
                    <a:lnTo>
                      <a:pt x="1749" y="401"/>
                    </a:lnTo>
                    <a:lnTo>
                      <a:pt x="1774" y="436"/>
                    </a:lnTo>
                    <a:lnTo>
                      <a:pt x="1675" y="515"/>
                    </a:lnTo>
                    <a:lnTo>
                      <a:pt x="1577" y="495"/>
                    </a:lnTo>
                    <a:lnTo>
                      <a:pt x="1427" y="480"/>
                    </a:lnTo>
                    <a:lnTo>
                      <a:pt x="1402" y="515"/>
                    </a:lnTo>
                    <a:lnTo>
                      <a:pt x="1378" y="544"/>
                    </a:lnTo>
                    <a:lnTo>
                      <a:pt x="1427" y="559"/>
                    </a:lnTo>
                    <a:lnTo>
                      <a:pt x="1454" y="644"/>
                    </a:lnTo>
                    <a:lnTo>
                      <a:pt x="1353" y="738"/>
                    </a:lnTo>
                    <a:lnTo>
                      <a:pt x="1254" y="832"/>
                    </a:lnTo>
                    <a:lnTo>
                      <a:pt x="1107" y="832"/>
                    </a:lnTo>
                    <a:lnTo>
                      <a:pt x="777" y="916"/>
                    </a:lnTo>
                    <a:lnTo>
                      <a:pt x="0" y="983"/>
                    </a:lnTo>
                    <a:lnTo>
                      <a:pt x="945" y="1014"/>
                    </a:lnTo>
                    <a:lnTo>
                      <a:pt x="1205" y="1002"/>
                    </a:lnTo>
                    <a:lnTo>
                      <a:pt x="1082" y="974"/>
                    </a:lnTo>
                    <a:lnTo>
                      <a:pt x="1254" y="953"/>
                    </a:lnTo>
                    <a:lnTo>
                      <a:pt x="1527" y="960"/>
                    </a:lnTo>
                    <a:lnTo>
                      <a:pt x="1454" y="982"/>
                    </a:lnTo>
                    <a:lnTo>
                      <a:pt x="1897" y="994"/>
                    </a:lnTo>
                    <a:lnTo>
                      <a:pt x="2153" y="1009"/>
                    </a:lnTo>
                    <a:lnTo>
                      <a:pt x="1904" y="1046"/>
                    </a:lnTo>
                    <a:lnTo>
                      <a:pt x="1631" y="1074"/>
                    </a:lnTo>
                    <a:lnTo>
                      <a:pt x="1459" y="1095"/>
                    </a:lnTo>
                    <a:lnTo>
                      <a:pt x="1954" y="1089"/>
                    </a:lnTo>
                    <a:lnTo>
                      <a:pt x="2621" y="1110"/>
                    </a:lnTo>
                    <a:lnTo>
                      <a:pt x="3147" y="1109"/>
                    </a:lnTo>
                    <a:lnTo>
                      <a:pt x="3502" y="1083"/>
                    </a:lnTo>
                    <a:lnTo>
                      <a:pt x="3789" y="1079"/>
                    </a:lnTo>
                    <a:lnTo>
                      <a:pt x="4524" y="1089"/>
                    </a:lnTo>
                    <a:lnTo>
                      <a:pt x="5044" y="1053"/>
                    </a:lnTo>
                    <a:lnTo>
                      <a:pt x="5241" y="1017"/>
                    </a:lnTo>
                    <a:lnTo>
                      <a:pt x="4995" y="994"/>
                    </a:lnTo>
                    <a:lnTo>
                      <a:pt x="4847" y="1002"/>
                    </a:lnTo>
                    <a:lnTo>
                      <a:pt x="4623" y="960"/>
                    </a:lnTo>
                    <a:lnTo>
                      <a:pt x="4921" y="945"/>
                    </a:lnTo>
                    <a:lnTo>
                      <a:pt x="5195" y="974"/>
                    </a:lnTo>
                    <a:lnTo>
                      <a:pt x="5698" y="989"/>
                    </a:lnTo>
                    <a:lnTo>
                      <a:pt x="5611" y="938"/>
                    </a:lnTo>
                    <a:lnTo>
                      <a:pt x="5317" y="916"/>
                    </a:lnTo>
                    <a:lnTo>
                      <a:pt x="5564" y="924"/>
                    </a:lnTo>
                    <a:lnTo>
                      <a:pt x="5813" y="938"/>
                    </a:lnTo>
                    <a:lnTo>
                      <a:pt x="6471" y="931"/>
                    </a:lnTo>
                    <a:lnTo>
                      <a:pt x="6466" y="72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457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8288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883883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8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59826A-107D-42C7-8735-E391A03AF52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11/14/2014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8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8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F147DCB-EDB5-4096-8416-4F9903E2353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30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0" y="957267"/>
            <a:ext cx="10274499" cy="5888037"/>
            <a:chOff x="0" y="603"/>
            <a:chExt cx="6472" cy="370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3888"/>
              <a:ext cx="6471" cy="424"/>
            </a:xfrm>
            <a:prstGeom prst="rect">
              <a:avLst/>
            </a:prstGeom>
            <a:gradFill rotWithShape="0">
              <a:gsLst>
                <a:gs pos="0">
                  <a:srgbClr val="232323"/>
                </a:gs>
                <a:gs pos="100000">
                  <a:srgbClr val="232323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0" y="603"/>
              <a:ext cx="6472" cy="3562"/>
              <a:chOff x="0" y="603"/>
              <a:chExt cx="6472" cy="3562"/>
            </a:xfrm>
          </p:grpSpPr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2049" y="603"/>
                <a:ext cx="3414" cy="2878"/>
                <a:chOff x="2049" y="603"/>
                <a:chExt cx="3414" cy="2878"/>
              </a:xfrm>
            </p:grpSpPr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2486" y="603"/>
                  <a:ext cx="2977" cy="2500"/>
                  <a:chOff x="2486" y="603"/>
                  <a:chExt cx="2977" cy="2500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auto">
                  <a:xfrm>
                    <a:off x="2486" y="606"/>
                    <a:ext cx="1562" cy="1117"/>
                  </a:xfrm>
                  <a:custGeom>
                    <a:avLst/>
                    <a:gdLst>
                      <a:gd name="T0" fmla="*/ 1027 w 1562"/>
                      <a:gd name="T1" fmla="*/ 890 h 1117"/>
                      <a:gd name="T2" fmla="*/ 1160 w 1562"/>
                      <a:gd name="T3" fmla="*/ 703 h 1117"/>
                      <a:gd name="T4" fmla="*/ 1227 w 1562"/>
                      <a:gd name="T5" fmla="*/ 703 h 1117"/>
                      <a:gd name="T6" fmla="*/ 1194 w 1562"/>
                      <a:gd name="T7" fmla="*/ 858 h 1117"/>
                      <a:gd name="T8" fmla="*/ 1260 w 1562"/>
                      <a:gd name="T9" fmla="*/ 813 h 1117"/>
                      <a:gd name="T10" fmla="*/ 1288 w 1562"/>
                      <a:gd name="T11" fmla="*/ 761 h 1117"/>
                      <a:gd name="T12" fmla="*/ 1322 w 1562"/>
                      <a:gd name="T13" fmla="*/ 717 h 1117"/>
                      <a:gd name="T14" fmla="*/ 1439 w 1562"/>
                      <a:gd name="T15" fmla="*/ 769 h 1117"/>
                      <a:gd name="T16" fmla="*/ 1461 w 1562"/>
                      <a:gd name="T17" fmla="*/ 678 h 1117"/>
                      <a:gd name="T18" fmla="*/ 1360 w 1562"/>
                      <a:gd name="T19" fmla="*/ 634 h 1117"/>
                      <a:gd name="T20" fmla="*/ 1276 w 1562"/>
                      <a:gd name="T21" fmla="*/ 607 h 1117"/>
                      <a:gd name="T22" fmla="*/ 1310 w 1562"/>
                      <a:gd name="T23" fmla="*/ 511 h 1117"/>
                      <a:gd name="T24" fmla="*/ 1288 w 1562"/>
                      <a:gd name="T25" fmla="*/ 445 h 1117"/>
                      <a:gd name="T26" fmla="*/ 1561 w 1562"/>
                      <a:gd name="T27" fmla="*/ 162 h 1117"/>
                      <a:gd name="T28" fmla="*/ 692 w 1562"/>
                      <a:gd name="T29" fmla="*/ 162 h 1117"/>
                      <a:gd name="T30" fmla="*/ 569 w 1562"/>
                      <a:gd name="T31" fmla="*/ 168 h 1117"/>
                      <a:gd name="T32" fmla="*/ 435 w 1562"/>
                      <a:gd name="T33" fmla="*/ 200 h 1117"/>
                      <a:gd name="T34" fmla="*/ 407 w 1562"/>
                      <a:gd name="T35" fmla="*/ 200 h 1117"/>
                      <a:gd name="T36" fmla="*/ 268 w 1562"/>
                      <a:gd name="T37" fmla="*/ 266 h 1117"/>
                      <a:gd name="T38" fmla="*/ 390 w 1562"/>
                      <a:gd name="T39" fmla="*/ 285 h 1117"/>
                      <a:gd name="T40" fmla="*/ 435 w 1562"/>
                      <a:gd name="T41" fmla="*/ 310 h 1117"/>
                      <a:gd name="T42" fmla="*/ 457 w 1562"/>
                      <a:gd name="T43" fmla="*/ 324 h 1117"/>
                      <a:gd name="T44" fmla="*/ 211 w 1562"/>
                      <a:gd name="T45" fmla="*/ 381 h 1117"/>
                      <a:gd name="T46" fmla="*/ 162 w 1562"/>
                      <a:gd name="T47" fmla="*/ 459 h 1117"/>
                      <a:gd name="T48" fmla="*/ 340 w 1562"/>
                      <a:gd name="T49" fmla="*/ 420 h 1117"/>
                      <a:gd name="T50" fmla="*/ 251 w 1562"/>
                      <a:gd name="T51" fmla="*/ 497 h 1117"/>
                      <a:gd name="T52" fmla="*/ 140 w 1562"/>
                      <a:gd name="T53" fmla="*/ 511 h 1117"/>
                      <a:gd name="T54" fmla="*/ 23 w 1562"/>
                      <a:gd name="T55" fmla="*/ 562 h 1117"/>
                      <a:gd name="T56" fmla="*/ 145 w 1562"/>
                      <a:gd name="T57" fmla="*/ 620 h 1117"/>
                      <a:gd name="T58" fmla="*/ 223 w 1562"/>
                      <a:gd name="T59" fmla="*/ 634 h 1117"/>
                      <a:gd name="T60" fmla="*/ 73 w 1562"/>
                      <a:gd name="T61" fmla="*/ 703 h 1117"/>
                      <a:gd name="T62" fmla="*/ 0 w 1562"/>
                      <a:gd name="T63" fmla="*/ 742 h 1117"/>
                      <a:gd name="T64" fmla="*/ 106 w 1562"/>
                      <a:gd name="T65" fmla="*/ 769 h 1117"/>
                      <a:gd name="T66" fmla="*/ 223 w 1562"/>
                      <a:gd name="T67" fmla="*/ 736 h 1117"/>
                      <a:gd name="T68" fmla="*/ 217 w 1562"/>
                      <a:gd name="T69" fmla="*/ 775 h 1117"/>
                      <a:gd name="T70" fmla="*/ 312 w 1562"/>
                      <a:gd name="T71" fmla="*/ 794 h 1117"/>
                      <a:gd name="T72" fmla="*/ 312 w 1562"/>
                      <a:gd name="T73" fmla="*/ 698 h 1117"/>
                      <a:gd name="T74" fmla="*/ 474 w 1562"/>
                      <a:gd name="T75" fmla="*/ 690 h 1117"/>
                      <a:gd name="T76" fmla="*/ 451 w 1562"/>
                      <a:gd name="T77" fmla="*/ 807 h 1117"/>
                      <a:gd name="T78" fmla="*/ 525 w 1562"/>
                      <a:gd name="T79" fmla="*/ 775 h 1117"/>
                      <a:gd name="T80" fmla="*/ 646 w 1562"/>
                      <a:gd name="T81" fmla="*/ 730 h 1117"/>
                      <a:gd name="T82" fmla="*/ 696 w 1562"/>
                      <a:gd name="T83" fmla="*/ 846 h 1117"/>
                      <a:gd name="T84" fmla="*/ 869 w 1562"/>
                      <a:gd name="T85" fmla="*/ 858 h 1117"/>
                      <a:gd name="T86" fmla="*/ 859 w 1562"/>
                      <a:gd name="T87" fmla="*/ 890 h 1117"/>
                      <a:gd name="T88" fmla="*/ 776 w 1562"/>
                      <a:gd name="T89" fmla="*/ 910 h 1117"/>
                      <a:gd name="T90" fmla="*/ 586 w 1562"/>
                      <a:gd name="T91" fmla="*/ 956 h 1117"/>
                      <a:gd name="T92" fmla="*/ 803 w 1562"/>
                      <a:gd name="T93" fmla="*/ 942 h 1117"/>
                      <a:gd name="T94" fmla="*/ 708 w 1562"/>
                      <a:gd name="T95" fmla="*/ 987 h 1117"/>
                      <a:gd name="T96" fmla="*/ 730 w 1562"/>
                      <a:gd name="T97" fmla="*/ 1006 h 1117"/>
                      <a:gd name="T98" fmla="*/ 859 w 1562"/>
                      <a:gd name="T99" fmla="*/ 1052 h 1117"/>
                      <a:gd name="T100" fmla="*/ 1099 w 1562"/>
                      <a:gd name="T101" fmla="*/ 1066 h 1117"/>
                      <a:gd name="T102" fmla="*/ 959 w 1562"/>
                      <a:gd name="T103" fmla="*/ 1091 h 1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62" h="1117">
                        <a:moveTo>
                          <a:pt x="1183" y="1033"/>
                        </a:moveTo>
                        <a:lnTo>
                          <a:pt x="1137" y="1000"/>
                        </a:lnTo>
                        <a:lnTo>
                          <a:pt x="1076" y="923"/>
                        </a:lnTo>
                        <a:lnTo>
                          <a:pt x="1037" y="923"/>
                        </a:lnTo>
                        <a:lnTo>
                          <a:pt x="1027" y="890"/>
                        </a:lnTo>
                        <a:lnTo>
                          <a:pt x="1059" y="873"/>
                        </a:lnTo>
                        <a:lnTo>
                          <a:pt x="1059" y="827"/>
                        </a:lnTo>
                        <a:lnTo>
                          <a:pt x="1088" y="813"/>
                        </a:lnTo>
                        <a:lnTo>
                          <a:pt x="1171" y="723"/>
                        </a:lnTo>
                        <a:lnTo>
                          <a:pt x="1160" y="703"/>
                        </a:lnTo>
                        <a:lnTo>
                          <a:pt x="1215" y="640"/>
                        </a:lnTo>
                        <a:lnTo>
                          <a:pt x="1238" y="646"/>
                        </a:lnTo>
                        <a:lnTo>
                          <a:pt x="1249" y="678"/>
                        </a:lnTo>
                        <a:lnTo>
                          <a:pt x="1238" y="698"/>
                        </a:lnTo>
                        <a:lnTo>
                          <a:pt x="1227" y="703"/>
                        </a:lnTo>
                        <a:lnTo>
                          <a:pt x="1227" y="736"/>
                        </a:lnTo>
                        <a:lnTo>
                          <a:pt x="1238" y="730"/>
                        </a:lnTo>
                        <a:lnTo>
                          <a:pt x="1210" y="794"/>
                        </a:lnTo>
                        <a:lnTo>
                          <a:pt x="1183" y="827"/>
                        </a:lnTo>
                        <a:lnTo>
                          <a:pt x="1194" y="858"/>
                        </a:lnTo>
                        <a:lnTo>
                          <a:pt x="1204" y="813"/>
                        </a:lnTo>
                        <a:lnTo>
                          <a:pt x="1227" y="833"/>
                        </a:lnTo>
                        <a:lnTo>
                          <a:pt x="1232" y="801"/>
                        </a:lnTo>
                        <a:lnTo>
                          <a:pt x="1249" y="794"/>
                        </a:lnTo>
                        <a:lnTo>
                          <a:pt x="1260" y="813"/>
                        </a:lnTo>
                        <a:lnTo>
                          <a:pt x="1272" y="794"/>
                        </a:lnTo>
                        <a:lnTo>
                          <a:pt x="1272" y="775"/>
                        </a:lnTo>
                        <a:lnTo>
                          <a:pt x="1316" y="794"/>
                        </a:lnTo>
                        <a:lnTo>
                          <a:pt x="1333" y="781"/>
                        </a:lnTo>
                        <a:lnTo>
                          <a:pt x="1288" y="761"/>
                        </a:lnTo>
                        <a:lnTo>
                          <a:pt x="1282" y="742"/>
                        </a:lnTo>
                        <a:lnTo>
                          <a:pt x="1316" y="742"/>
                        </a:lnTo>
                        <a:lnTo>
                          <a:pt x="1327" y="769"/>
                        </a:lnTo>
                        <a:lnTo>
                          <a:pt x="1365" y="742"/>
                        </a:lnTo>
                        <a:lnTo>
                          <a:pt x="1322" y="717"/>
                        </a:lnTo>
                        <a:lnTo>
                          <a:pt x="1333" y="698"/>
                        </a:lnTo>
                        <a:lnTo>
                          <a:pt x="1365" y="709"/>
                        </a:lnTo>
                        <a:lnTo>
                          <a:pt x="1382" y="730"/>
                        </a:lnTo>
                        <a:lnTo>
                          <a:pt x="1382" y="742"/>
                        </a:lnTo>
                        <a:lnTo>
                          <a:pt x="1439" y="769"/>
                        </a:lnTo>
                        <a:lnTo>
                          <a:pt x="1439" y="736"/>
                        </a:lnTo>
                        <a:lnTo>
                          <a:pt x="1483" y="755"/>
                        </a:lnTo>
                        <a:lnTo>
                          <a:pt x="1477" y="709"/>
                        </a:lnTo>
                        <a:lnTo>
                          <a:pt x="1483" y="672"/>
                        </a:lnTo>
                        <a:lnTo>
                          <a:pt x="1461" y="678"/>
                        </a:lnTo>
                        <a:lnTo>
                          <a:pt x="1455" y="698"/>
                        </a:lnTo>
                        <a:lnTo>
                          <a:pt x="1428" y="684"/>
                        </a:lnTo>
                        <a:lnTo>
                          <a:pt x="1382" y="672"/>
                        </a:lnTo>
                        <a:lnTo>
                          <a:pt x="1365" y="678"/>
                        </a:lnTo>
                        <a:lnTo>
                          <a:pt x="1360" y="634"/>
                        </a:lnTo>
                        <a:lnTo>
                          <a:pt x="1344" y="665"/>
                        </a:lnTo>
                        <a:lnTo>
                          <a:pt x="1333" y="640"/>
                        </a:lnTo>
                        <a:lnTo>
                          <a:pt x="1316" y="620"/>
                        </a:lnTo>
                        <a:lnTo>
                          <a:pt x="1288" y="634"/>
                        </a:lnTo>
                        <a:lnTo>
                          <a:pt x="1276" y="607"/>
                        </a:lnTo>
                        <a:lnTo>
                          <a:pt x="1282" y="594"/>
                        </a:lnTo>
                        <a:lnTo>
                          <a:pt x="1333" y="588"/>
                        </a:lnTo>
                        <a:lnTo>
                          <a:pt x="1388" y="574"/>
                        </a:lnTo>
                        <a:lnTo>
                          <a:pt x="1344" y="522"/>
                        </a:lnTo>
                        <a:lnTo>
                          <a:pt x="1310" y="511"/>
                        </a:lnTo>
                        <a:lnTo>
                          <a:pt x="1310" y="484"/>
                        </a:lnTo>
                        <a:lnTo>
                          <a:pt x="1305" y="497"/>
                        </a:lnTo>
                        <a:lnTo>
                          <a:pt x="1344" y="478"/>
                        </a:lnTo>
                        <a:lnTo>
                          <a:pt x="1333" y="459"/>
                        </a:lnTo>
                        <a:lnTo>
                          <a:pt x="1288" y="445"/>
                        </a:lnTo>
                        <a:lnTo>
                          <a:pt x="1288" y="426"/>
                        </a:lnTo>
                        <a:lnTo>
                          <a:pt x="1354" y="426"/>
                        </a:lnTo>
                        <a:lnTo>
                          <a:pt x="1428" y="395"/>
                        </a:lnTo>
                        <a:lnTo>
                          <a:pt x="1527" y="337"/>
                        </a:lnTo>
                        <a:lnTo>
                          <a:pt x="1561" y="162"/>
                        </a:lnTo>
                        <a:lnTo>
                          <a:pt x="1428" y="0"/>
                        </a:lnTo>
                        <a:lnTo>
                          <a:pt x="1215" y="13"/>
                        </a:lnTo>
                        <a:lnTo>
                          <a:pt x="865" y="156"/>
                        </a:lnTo>
                        <a:lnTo>
                          <a:pt x="826" y="110"/>
                        </a:lnTo>
                        <a:lnTo>
                          <a:pt x="692" y="162"/>
                        </a:lnTo>
                        <a:lnTo>
                          <a:pt x="614" y="156"/>
                        </a:lnTo>
                        <a:lnTo>
                          <a:pt x="620" y="104"/>
                        </a:lnTo>
                        <a:lnTo>
                          <a:pt x="586" y="137"/>
                        </a:lnTo>
                        <a:lnTo>
                          <a:pt x="536" y="137"/>
                        </a:lnTo>
                        <a:lnTo>
                          <a:pt x="569" y="168"/>
                        </a:lnTo>
                        <a:lnTo>
                          <a:pt x="558" y="187"/>
                        </a:lnTo>
                        <a:lnTo>
                          <a:pt x="546" y="168"/>
                        </a:lnTo>
                        <a:lnTo>
                          <a:pt x="525" y="174"/>
                        </a:lnTo>
                        <a:lnTo>
                          <a:pt x="462" y="162"/>
                        </a:lnTo>
                        <a:lnTo>
                          <a:pt x="435" y="200"/>
                        </a:lnTo>
                        <a:lnTo>
                          <a:pt x="468" y="200"/>
                        </a:lnTo>
                        <a:lnTo>
                          <a:pt x="491" y="220"/>
                        </a:lnTo>
                        <a:lnTo>
                          <a:pt x="451" y="220"/>
                        </a:lnTo>
                        <a:lnTo>
                          <a:pt x="424" y="220"/>
                        </a:lnTo>
                        <a:lnTo>
                          <a:pt x="407" y="200"/>
                        </a:lnTo>
                        <a:lnTo>
                          <a:pt x="373" y="239"/>
                        </a:lnTo>
                        <a:lnTo>
                          <a:pt x="357" y="272"/>
                        </a:lnTo>
                        <a:lnTo>
                          <a:pt x="324" y="220"/>
                        </a:lnTo>
                        <a:lnTo>
                          <a:pt x="324" y="252"/>
                        </a:lnTo>
                        <a:lnTo>
                          <a:pt x="268" y="266"/>
                        </a:lnTo>
                        <a:lnTo>
                          <a:pt x="312" y="304"/>
                        </a:lnTo>
                        <a:lnTo>
                          <a:pt x="346" y="310"/>
                        </a:lnTo>
                        <a:lnTo>
                          <a:pt x="369" y="343"/>
                        </a:lnTo>
                        <a:lnTo>
                          <a:pt x="418" y="337"/>
                        </a:lnTo>
                        <a:lnTo>
                          <a:pt x="390" y="285"/>
                        </a:lnTo>
                        <a:lnTo>
                          <a:pt x="413" y="252"/>
                        </a:lnTo>
                        <a:lnTo>
                          <a:pt x="430" y="278"/>
                        </a:lnTo>
                        <a:lnTo>
                          <a:pt x="413" y="310"/>
                        </a:lnTo>
                        <a:lnTo>
                          <a:pt x="430" y="337"/>
                        </a:lnTo>
                        <a:lnTo>
                          <a:pt x="435" y="310"/>
                        </a:lnTo>
                        <a:lnTo>
                          <a:pt x="462" y="291"/>
                        </a:lnTo>
                        <a:lnTo>
                          <a:pt x="502" y="272"/>
                        </a:lnTo>
                        <a:lnTo>
                          <a:pt x="519" y="285"/>
                        </a:lnTo>
                        <a:lnTo>
                          <a:pt x="491" y="304"/>
                        </a:lnTo>
                        <a:lnTo>
                          <a:pt x="457" y="324"/>
                        </a:lnTo>
                        <a:lnTo>
                          <a:pt x="441" y="362"/>
                        </a:lnTo>
                        <a:lnTo>
                          <a:pt x="390" y="374"/>
                        </a:lnTo>
                        <a:lnTo>
                          <a:pt x="324" y="343"/>
                        </a:lnTo>
                        <a:lnTo>
                          <a:pt x="312" y="374"/>
                        </a:lnTo>
                        <a:lnTo>
                          <a:pt x="211" y="381"/>
                        </a:lnTo>
                        <a:lnTo>
                          <a:pt x="156" y="407"/>
                        </a:lnTo>
                        <a:lnTo>
                          <a:pt x="122" y="395"/>
                        </a:lnTo>
                        <a:lnTo>
                          <a:pt x="122" y="426"/>
                        </a:lnTo>
                        <a:lnTo>
                          <a:pt x="156" y="420"/>
                        </a:lnTo>
                        <a:lnTo>
                          <a:pt x="162" y="459"/>
                        </a:lnTo>
                        <a:lnTo>
                          <a:pt x="207" y="453"/>
                        </a:lnTo>
                        <a:lnTo>
                          <a:pt x="223" y="426"/>
                        </a:lnTo>
                        <a:lnTo>
                          <a:pt x="228" y="445"/>
                        </a:lnTo>
                        <a:lnTo>
                          <a:pt x="301" y="439"/>
                        </a:lnTo>
                        <a:lnTo>
                          <a:pt x="340" y="420"/>
                        </a:lnTo>
                        <a:lnTo>
                          <a:pt x="352" y="459"/>
                        </a:lnTo>
                        <a:lnTo>
                          <a:pt x="329" y="453"/>
                        </a:lnTo>
                        <a:lnTo>
                          <a:pt x="318" y="465"/>
                        </a:lnTo>
                        <a:lnTo>
                          <a:pt x="324" y="491"/>
                        </a:lnTo>
                        <a:lnTo>
                          <a:pt x="251" y="497"/>
                        </a:lnTo>
                        <a:lnTo>
                          <a:pt x="211" y="505"/>
                        </a:lnTo>
                        <a:lnTo>
                          <a:pt x="223" y="536"/>
                        </a:lnTo>
                        <a:lnTo>
                          <a:pt x="201" y="522"/>
                        </a:lnTo>
                        <a:lnTo>
                          <a:pt x="184" y="542"/>
                        </a:lnTo>
                        <a:lnTo>
                          <a:pt x="140" y="511"/>
                        </a:lnTo>
                        <a:lnTo>
                          <a:pt x="128" y="542"/>
                        </a:lnTo>
                        <a:lnTo>
                          <a:pt x="84" y="530"/>
                        </a:lnTo>
                        <a:lnTo>
                          <a:pt x="61" y="549"/>
                        </a:lnTo>
                        <a:lnTo>
                          <a:pt x="50" y="562"/>
                        </a:lnTo>
                        <a:lnTo>
                          <a:pt x="23" y="562"/>
                        </a:lnTo>
                        <a:lnTo>
                          <a:pt x="11" y="594"/>
                        </a:lnTo>
                        <a:lnTo>
                          <a:pt x="44" y="607"/>
                        </a:lnTo>
                        <a:lnTo>
                          <a:pt x="90" y="601"/>
                        </a:lnTo>
                        <a:lnTo>
                          <a:pt x="112" y="626"/>
                        </a:lnTo>
                        <a:lnTo>
                          <a:pt x="145" y="620"/>
                        </a:lnTo>
                        <a:lnTo>
                          <a:pt x="190" y="607"/>
                        </a:lnTo>
                        <a:lnTo>
                          <a:pt x="228" y="620"/>
                        </a:lnTo>
                        <a:lnTo>
                          <a:pt x="245" y="601"/>
                        </a:lnTo>
                        <a:lnTo>
                          <a:pt x="251" y="613"/>
                        </a:lnTo>
                        <a:lnTo>
                          <a:pt x="223" y="634"/>
                        </a:lnTo>
                        <a:lnTo>
                          <a:pt x="167" y="640"/>
                        </a:lnTo>
                        <a:lnTo>
                          <a:pt x="195" y="665"/>
                        </a:lnTo>
                        <a:lnTo>
                          <a:pt x="112" y="672"/>
                        </a:lnTo>
                        <a:lnTo>
                          <a:pt x="112" y="698"/>
                        </a:lnTo>
                        <a:lnTo>
                          <a:pt x="73" y="703"/>
                        </a:lnTo>
                        <a:lnTo>
                          <a:pt x="50" y="703"/>
                        </a:lnTo>
                        <a:lnTo>
                          <a:pt x="44" y="709"/>
                        </a:lnTo>
                        <a:lnTo>
                          <a:pt x="6" y="698"/>
                        </a:lnTo>
                        <a:lnTo>
                          <a:pt x="11" y="709"/>
                        </a:lnTo>
                        <a:lnTo>
                          <a:pt x="0" y="742"/>
                        </a:lnTo>
                        <a:lnTo>
                          <a:pt x="40" y="742"/>
                        </a:lnTo>
                        <a:lnTo>
                          <a:pt x="44" y="761"/>
                        </a:lnTo>
                        <a:lnTo>
                          <a:pt x="78" y="748"/>
                        </a:lnTo>
                        <a:lnTo>
                          <a:pt x="101" y="748"/>
                        </a:lnTo>
                        <a:lnTo>
                          <a:pt x="106" y="769"/>
                        </a:lnTo>
                        <a:lnTo>
                          <a:pt x="133" y="761"/>
                        </a:lnTo>
                        <a:lnTo>
                          <a:pt x="122" y="723"/>
                        </a:lnTo>
                        <a:lnTo>
                          <a:pt x="179" y="723"/>
                        </a:lnTo>
                        <a:lnTo>
                          <a:pt x="184" y="742"/>
                        </a:lnTo>
                        <a:lnTo>
                          <a:pt x="223" y="736"/>
                        </a:lnTo>
                        <a:lnTo>
                          <a:pt x="262" y="742"/>
                        </a:lnTo>
                        <a:lnTo>
                          <a:pt x="274" y="703"/>
                        </a:lnTo>
                        <a:lnTo>
                          <a:pt x="285" y="723"/>
                        </a:lnTo>
                        <a:lnTo>
                          <a:pt x="262" y="748"/>
                        </a:lnTo>
                        <a:lnTo>
                          <a:pt x="217" y="775"/>
                        </a:lnTo>
                        <a:lnTo>
                          <a:pt x="190" y="794"/>
                        </a:lnTo>
                        <a:lnTo>
                          <a:pt x="234" y="788"/>
                        </a:lnTo>
                        <a:lnTo>
                          <a:pt x="240" y="813"/>
                        </a:lnTo>
                        <a:lnTo>
                          <a:pt x="245" y="827"/>
                        </a:lnTo>
                        <a:lnTo>
                          <a:pt x="312" y="794"/>
                        </a:lnTo>
                        <a:lnTo>
                          <a:pt x="373" y="736"/>
                        </a:lnTo>
                        <a:lnTo>
                          <a:pt x="318" y="761"/>
                        </a:lnTo>
                        <a:lnTo>
                          <a:pt x="291" y="723"/>
                        </a:lnTo>
                        <a:lnTo>
                          <a:pt x="357" y="709"/>
                        </a:lnTo>
                        <a:lnTo>
                          <a:pt x="312" y="698"/>
                        </a:lnTo>
                        <a:lnTo>
                          <a:pt x="352" y="665"/>
                        </a:lnTo>
                        <a:lnTo>
                          <a:pt x="396" y="736"/>
                        </a:lnTo>
                        <a:lnTo>
                          <a:pt x="407" y="698"/>
                        </a:lnTo>
                        <a:lnTo>
                          <a:pt x="430" y="730"/>
                        </a:lnTo>
                        <a:lnTo>
                          <a:pt x="474" y="690"/>
                        </a:lnTo>
                        <a:lnTo>
                          <a:pt x="451" y="761"/>
                        </a:lnTo>
                        <a:lnTo>
                          <a:pt x="457" y="794"/>
                        </a:lnTo>
                        <a:lnTo>
                          <a:pt x="379" y="807"/>
                        </a:lnTo>
                        <a:lnTo>
                          <a:pt x="513" y="813"/>
                        </a:lnTo>
                        <a:lnTo>
                          <a:pt x="451" y="807"/>
                        </a:lnTo>
                        <a:lnTo>
                          <a:pt x="479" y="742"/>
                        </a:lnTo>
                        <a:lnTo>
                          <a:pt x="546" y="730"/>
                        </a:lnTo>
                        <a:lnTo>
                          <a:pt x="569" y="703"/>
                        </a:lnTo>
                        <a:lnTo>
                          <a:pt x="586" y="761"/>
                        </a:lnTo>
                        <a:lnTo>
                          <a:pt x="525" y="775"/>
                        </a:lnTo>
                        <a:lnTo>
                          <a:pt x="575" y="781"/>
                        </a:lnTo>
                        <a:lnTo>
                          <a:pt x="624" y="788"/>
                        </a:lnTo>
                        <a:lnTo>
                          <a:pt x="597" y="755"/>
                        </a:lnTo>
                        <a:lnTo>
                          <a:pt x="614" y="703"/>
                        </a:lnTo>
                        <a:lnTo>
                          <a:pt x="646" y="730"/>
                        </a:lnTo>
                        <a:lnTo>
                          <a:pt x="635" y="781"/>
                        </a:lnTo>
                        <a:lnTo>
                          <a:pt x="686" y="801"/>
                        </a:lnTo>
                        <a:lnTo>
                          <a:pt x="558" y="833"/>
                        </a:lnTo>
                        <a:lnTo>
                          <a:pt x="681" y="827"/>
                        </a:lnTo>
                        <a:lnTo>
                          <a:pt x="696" y="846"/>
                        </a:lnTo>
                        <a:lnTo>
                          <a:pt x="730" y="819"/>
                        </a:lnTo>
                        <a:lnTo>
                          <a:pt x="753" y="846"/>
                        </a:lnTo>
                        <a:lnTo>
                          <a:pt x="814" y="755"/>
                        </a:lnTo>
                        <a:lnTo>
                          <a:pt x="848" y="769"/>
                        </a:lnTo>
                        <a:lnTo>
                          <a:pt x="869" y="858"/>
                        </a:lnTo>
                        <a:lnTo>
                          <a:pt x="776" y="801"/>
                        </a:lnTo>
                        <a:lnTo>
                          <a:pt x="803" y="833"/>
                        </a:lnTo>
                        <a:lnTo>
                          <a:pt x="859" y="819"/>
                        </a:lnTo>
                        <a:lnTo>
                          <a:pt x="865" y="858"/>
                        </a:lnTo>
                        <a:lnTo>
                          <a:pt x="859" y="890"/>
                        </a:lnTo>
                        <a:lnTo>
                          <a:pt x="814" y="819"/>
                        </a:lnTo>
                        <a:lnTo>
                          <a:pt x="742" y="890"/>
                        </a:lnTo>
                        <a:lnTo>
                          <a:pt x="669" y="852"/>
                        </a:lnTo>
                        <a:lnTo>
                          <a:pt x="708" y="898"/>
                        </a:lnTo>
                        <a:lnTo>
                          <a:pt x="776" y="910"/>
                        </a:lnTo>
                        <a:lnTo>
                          <a:pt x="831" y="916"/>
                        </a:lnTo>
                        <a:lnTo>
                          <a:pt x="881" y="1000"/>
                        </a:lnTo>
                        <a:lnTo>
                          <a:pt x="719" y="916"/>
                        </a:lnTo>
                        <a:lnTo>
                          <a:pt x="719" y="948"/>
                        </a:lnTo>
                        <a:lnTo>
                          <a:pt x="586" y="956"/>
                        </a:lnTo>
                        <a:lnTo>
                          <a:pt x="546" y="929"/>
                        </a:lnTo>
                        <a:lnTo>
                          <a:pt x="508" y="956"/>
                        </a:lnTo>
                        <a:lnTo>
                          <a:pt x="580" y="956"/>
                        </a:lnTo>
                        <a:lnTo>
                          <a:pt x="736" y="956"/>
                        </a:lnTo>
                        <a:lnTo>
                          <a:pt x="803" y="942"/>
                        </a:lnTo>
                        <a:lnTo>
                          <a:pt x="865" y="956"/>
                        </a:lnTo>
                        <a:lnTo>
                          <a:pt x="869" y="994"/>
                        </a:lnTo>
                        <a:lnTo>
                          <a:pt x="736" y="994"/>
                        </a:lnTo>
                        <a:lnTo>
                          <a:pt x="730" y="1006"/>
                        </a:lnTo>
                        <a:lnTo>
                          <a:pt x="708" y="987"/>
                        </a:lnTo>
                        <a:lnTo>
                          <a:pt x="653" y="994"/>
                        </a:lnTo>
                        <a:lnTo>
                          <a:pt x="681" y="1000"/>
                        </a:lnTo>
                        <a:lnTo>
                          <a:pt x="624" y="1039"/>
                        </a:lnTo>
                        <a:lnTo>
                          <a:pt x="696" y="1000"/>
                        </a:lnTo>
                        <a:lnTo>
                          <a:pt x="730" y="1006"/>
                        </a:lnTo>
                        <a:lnTo>
                          <a:pt x="809" y="1000"/>
                        </a:lnTo>
                        <a:lnTo>
                          <a:pt x="881" y="1006"/>
                        </a:lnTo>
                        <a:lnTo>
                          <a:pt x="831" y="1020"/>
                        </a:lnTo>
                        <a:lnTo>
                          <a:pt x="837" y="1052"/>
                        </a:lnTo>
                        <a:lnTo>
                          <a:pt x="859" y="1052"/>
                        </a:lnTo>
                        <a:lnTo>
                          <a:pt x="853" y="1033"/>
                        </a:lnTo>
                        <a:lnTo>
                          <a:pt x="909" y="1027"/>
                        </a:lnTo>
                        <a:lnTo>
                          <a:pt x="1021" y="1000"/>
                        </a:lnTo>
                        <a:lnTo>
                          <a:pt x="1099" y="1046"/>
                        </a:lnTo>
                        <a:lnTo>
                          <a:pt x="1099" y="1066"/>
                        </a:lnTo>
                        <a:lnTo>
                          <a:pt x="953" y="1071"/>
                        </a:lnTo>
                        <a:lnTo>
                          <a:pt x="903" y="1058"/>
                        </a:lnTo>
                        <a:lnTo>
                          <a:pt x="869" y="1071"/>
                        </a:lnTo>
                        <a:lnTo>
                          <a:pt x="898" y="1077"/>
                        </a:lnTo>
                        <a:lnTo>
                          <a:pt x="959" y="1091"/>
                        </a:lnTo>
                        <a:lnTo>
                          <a:pt x="1027" y="1077"/>
                        </a:lnTo>
                        <a:lnTo>
                          <a:pt x="1137" y="1091"/>
                        </a:lnTo>
                        <a:lnTo>
                          <a:pt x="1137" y="1116"/>
                        </a:lnTo>
                        <a:lnTo>
                          <a:pt x="1183" y="103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b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auto">
                  <a:xfrm>
                    <a:off x="2657" y="1568"/>
                    <a:ext cx="1213" cy="1535"/>
                  </a:xfrm>
                  <a:custGeom>
                    <a:avLst/>
                    <a:gdLst>
                      <a:gd name="T0" fmla="*/ 750 w 1213"/>
                      <a:gd name="T1" fmla="*/ 1172 h 1535"/>
                      <a:gd name="T2" fmla="*/ 445 w 1213"/>
                      <a:gd name="T3" fmla="*/ 1089 h 1535"/>
                      <a:gd name="T4" fmla="*/ 178 w 1213"/>
                      <a:gd name="T5" fmla="*/ 1063 h 1535"/>
                      <a:gd name="T6" fmla="*/ 140 w 1213"/>
                      <a:gd name="T7" fmla="*/ 998 h 1535"/>
                      <a:gd name="T8" fmla="*/ 239 w 1213"/>
                      <a:gd name="T9" fmla="*/ 1031 h 1535"/>
                      <a:gd name="T10" fmla="*/ 451 w 1213"/>
                      <a:gd name="T11" fmla="*/ 1025 h 1535"/>
                      <a:gd name="T12" fmla="*/ 445 w 1213"/>
                      <a:gd name="T13" fmla="*/ 979 h 1535"/>
                      <a:gd name="T14" fmla="*/ 351 w 1213"/>
                      <a:gd name="T15" fmla="*/ 953 h 1535"/>
                      <a:gd name="T16" fmla="*/ 412 w 1213"/>
                      <a:gd name="T17" fmla="*/ 869 h 1535"/>
                      <a:gd name="T18" fmla="*/ 445 w 1213"/>
                      <a:gd name="T19" fmla="*/ 875 h 1535"/>
                      <a:gd name="T20" fmla="*/ 495 w 1213"/>
                      <a:gd name="T21" fmla="*/ 894 h 1535"/>
                      <a:gd name="T22" fmla="*/ 523 w 1213"/>
                      <a:gd name="T23" fmla="*/ 940 h 1535"/>
                      <a:gd name="T24" fmla="*/ 556 w 1213"/>
                      <a:gd name="T25" fmla="*/ 1025 h 1535"/>
                      <a:gd name="T26" fmla="*/ 534 w 1213"/>
                      <a:gd name="T27" fmla="*/ 863 h 1535"/>
                      <a:gd name="T28" fmla="*/ 578 w 1213"/>
                      <a:gd name="T29" fmla="*/ 875 h 1535"/>
                      <a:gd name="T30" fmla="*/ 651 w 1213"/>
                      <a:gd name="T31" fmla="*/ 907 h 1535"/>
                      <a:gd name="T32" fmla="*/ 695 w 1213"/>
                      <a:gd name="T33" fmla="*/ 946 h 1535"/>
                      <a:gd name="T34" fmla="*/ 684 w 1213"/>
                      <a:gd name="T35" fmla="*/ 1004 h 1535"/>
                      <a:gd name="T36" fmla="*/ 745 w 1213"/>
                      <a:gd name="T37" fmla="*/ 1025 h 1535"/>
                      <a:gd name="T38" fmla="*/ 812 w 1213"/>
                      <a:gd name="T39" fmla="*/ 1044 h 1535"/>
                      <a:gd name="T40" fmla="*/ 762 w 1213"/>
                      <a:gd name="T41" fmla="*/ 959 h 1535"/>
                      <a:gd name="T42" fmla="*/ 523 w 1213"/>
                      <a:gd name="T43" fmla="*/ 604 h 1535"/>
                      <a:gd name="T44" fmla="*/ 528 w 1213"/>
                      <a:gd name="T45" fmla="*/ 423 h 1535"/>
                      <a:gd name="T46" fmla="*/ 528 w 1213"/>
                      <a:gd name="T47" fmla="*/ 552 h 1535"/>
                      <a:gd name="T48" fmla="*/ 550 w 1213"/>
                      <a:gd name="T49" fmla="*/ 508 h 1535"/>
                      <a:gd name="T50" fmla="*/ 578 w 1213"/>
                      <a:gd name="T51" fmla="*/ 489 h 1535"/>
                      <a:gd name="T52" fmla="*/ 500 w 1213"/>
                      <a:gd name="T53" fmla="*/ 462 h 1535"/>
                      <a:gd name="T54" fmla="*/ 462 w 1213"/>
                      <a:gd name="T55" fmla="*/ 373 h 1535"/>
                      <a:gd name="T56" fmla="*/ 511 w 1213"/>
                      <a:gd name="T57" fmla="*/ 294 h 1535"/>
                      <a:gd name="T58" fmla="*/ 483 w 1213"/>
                      <a:gd name="T59" fmla="*/ 282 h 1535"/>
                      <a:gd name="T60" fmla="*/ 534 w 1213"/>
                      <a:gd name="T61" fmla="*/ 165 h 1535"/>
                      <a:gd name="T62" fmla="*/ 412 w 1213"/>
                      <a:gd name="T63" fmla="*/ 134 h 1535"/>
                      <a:gd name="T64" fmla="*/ 517 w 1213"/>
                      <a:gd name="T65" fmla="*/ 31 h 1535"/>
                      <a:gd name="T66" fmla="*/ 628 w 1213"/>
                      <a:gd name="T67" fmla="*/ 134 h 1535"/>
                      <a:gd name="T68" fmla="*/ 739 w 1213"/>
                      <a:gd name="T69" fmla="*/ 126 h 1535"/>
                      <a:gd name="T70" fmla="*/ 901 w 1213"/>
                      <a:gd name="T71" fmla="*/ 140 h 1535"/>
                      <a:gd name="T72" fmla="*/ 968 w 1213"/>
                      <a:gd name="T73" fmla="*/ 140 h 1535"/>
                      <a:gd name="T74" fmla="*/ 1095 w 1213"/>
                      <a:gd name="T75" fmla="*/ 147 h 1535"/>
                      <a:gd name="T76" fmla="*/ 1095 w 1213"/>
                      <a:gd name="T77" fmla="*/ 223 h 1535"/>
                      <a:gd name="T78" fmla="*/ 1173 w 1213"/>
                      <a:gd name="T79" fmla="*/ 134 h 1535"/>
                      <a:gd name="T80" fmla="*/ 1117 w 1213"/>
                      <a:gd name="T81" fmla="*/ 263 h 1535"/>
                      <a:gd name="T82" fmla="*/ 979 w 1213"/>
                      <a:gd name="T83" fmla="*/ 223 h 1535"/>
                      <a:gd name="T84" fmla="*/ 729 w 1213"/>
                      <a:gd name="T85" fmla="*/ 165 h 1535"/>
                      <a:gd name="T86" fmla="*/ 672 w 1213"/>
                      <a:gd name="T87" fmla="*/ 282 h 1535"/>
                      <a:gd name="T88" fmla="*/ 845 w 1213"/>
                      <a:gd name="T89" fmla="*/ 211 h 1535"/>
                      <a:gd name="T90" fmla="*/ 1034 w 1213"/>
                      <a:gd name="T91" fmla="*/ 307 h 1535"/>
                      <a:gd name="T92" fmla="*/ 762 w 1213"/>
                      <a:gd name="T93" fmla="*/ 301 h 1535"/>
                      <a:gd name="T94" fmla="*/ 851 w 1213"/>
                      <a:gd name="T95" fmla="*/ 411 h 1535"/>
                      <a:gd name="T96" fmla="*/ 767 w 1213"/>
                      <a:gd name="T97" fmla="*/ 450 h 1535"/>
                      <a:gd name="T98" fmla="*/ 767 w 1213"/>
                      <a:gd name="T99" fmla="*/ 546 h 1535"/>
                      <a:gd name="T100" fmla="*/ 861 w 1213"/>
                      <a:gd name="T101" fmla="*/ 836 h 1535"/>
                      <a:gd name="T102" fmla="*/ 901 w 1213"/>
                      <a:gd name="T103" fmla="*/ 818 h 1535"/>
                      <a:gd name="T104" fmla="*/ 968 w 1213"/>
                      <a:gd name="T105" fmla="*/ 888 h 1535"/>
                      <a:gd name="T106" fmla="*/ 1050 w 1213"/>
                      <a:gd name="T107" fmla="*/ 1089 h 1535"/>
                      <a:gd name="T108" fmla="*/ 989 w 1213"/>
                      <a:gd name="T109" fmla="*/ 1192 h 1535"/>
                      <a:gd name="T110" fmla="*/ 1122 w 1213"/>
                      <a:gd name="T111" fmla="*/ 1360 h 1535"/>
                      <a:gd name="T112" fmla="*/ 1195 w 1213"/>
                      <a:gd name="T113" fmla="*/ 1314 h 1535"/>
                      <a:gd name="T114" fmla="*/ 983 w 1213"/>
                      <a:gd name="T115" fmla="*/ 1469 h 1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213" h="1535">
                        <a:moveTo>
                          <a:pt x="867" y="1495"/>
                        </a:moveTo>
                        <a:lnTo>
                          <a:pt x="857" y="1424"/>
                        </a:lnTo>
                        <a:lnTo>
                          <a:pt x="845" y="1391"/>
                        </a:lnTo>
                        <a:lnTo>
                          <a:pt x="845" y="1372"/>
                        </a:lnTo>
                        <a:lnTo>
                          <a:pt x="823" y="1282"/>
                        </a:lnTo>
                        <a:lnTo>
                          <a:pt x="812" y="1276"/>
                        </a:lnTo>
                        <a:lnTo>
                          <a:pt x="812" y="1268"/>
                        </a:lnTo>
                        <a:lnTo>
                          <a:pt x="812" y="1256"/>
                        </a:lnTo>
                        <a:lnTo>
                          <a:pt x="790" y="1198"/>
                        </a:lnTo>
                        <a:lnTo>
                          <a:pt x="773" y="1185"/>
                        </a:lnTo>
                        <a:lnTo>
                          <a:pt x="750" y="1172"/>
                        </a:lnTo>
                        <a:lnTo>
                          <a:pt x="735" y="1140"/>
                        </a:lnTo>
                        <a:lnTo>
                          <a:pt x="706" y="1121"/>
                        </a:lnTo>
                        <a:lnTo>
                          <a:pt x="662" y="1108"/>
                        </a:lnTo>
                        <a:lnTo>
                          <a:pt x="595" y="1094"/>
                        </a:lnTo>
                        <a:lnTo>
                          <a:pt x="578" y="1108"/>
                        </a:lnTo>
                        <a:lnTo>
                          <a:pt x="544" y="1108"/>
                        </a:lnTo>
                        <a:lnTo>
                          <a:pt x="534" y="1089"/>
                        </a:lnTo>
                        <a:lnTo>
                          <a:pt x="517" y="1083"/>
                        </a:lnTo>
                        <a:lnTo>
                          <a:pt x="489" y="1089"/>
                        </a:lnTo>
                        <a:lnTo>
                          <a:pt x="468" y="1075"/>
                        </a:lnTo>
                        <a:lnTo>
                          <a:pt x="445" y="1089"/>
                        </a:lnTo>
                        <a:lnTo>
                          <a:pt x="428" y="1089"/>
                        </a:lnTo>
                        <a:lnTo>
                          <a:pt x="418" y="1094"/>
                        </a:lnTo>
                        <a:lnTo>
                          <a:pt x="390" y="1108"/>
                        </a:lnTo>
                        <a:lnTo>
                          <a:pt x="407" y="1094"/>
                        </a:lnTo>
                        <a:lnTo>
                          <a:pt x="407" y="1089"/>
                        </a:lnTo>
                        <a:lnTo>
                          <a:pt x="407" y="1083"/>
                        </a:lnTo>
                        <a:lnTo>
                          <a:pt x="401" y="1069"/>
                        </a:lnTo>
                        <a:lnTo>
                          <a:pt x="267" y="1057"/>
                        </a:lnTo>
                        <a:lnTo>
                          <a:pt x="239" y="1057"/>
                        </a:lnTo>
                        <a:lnTo>
                          <a:pt x="212" y="1057"/>
                        </a:lnTo>
                        <a:lnTo>
                          <a:pt x="178" y="1063"/>
                        </a:lnTo>
                        <a:lnTo>
                          <a:pt x="162" y="1083"/>
                        </a:lnTo>
                        <a:lnTo>
                          <a:pt x="106" y="1089"/>
                        </a:lnTo>
                        <a:lnTo>
                          <a:pt x="123" y="1075"/>
                        </a:lnTo>
                        <a:lnTo>
                          <a:pt x="134" y="1069"/>
                        </a:lnTo>
                        <a:lnTo>
                          <a:pt x="145" y="1069"/>
                        </a:lnTo>
                        <a:lnTo>
                          <a:pt x="145" y="1063"/>
                        </a:lnTo>
                        <a:lnTo>
                          <a:pt x="151" y="1057"/>
                        </a:lnTo>
                        <a:lnTo>
                          <a:pt x="168" y="1050"/>
                        </a:lnTo>
                        <a:lnTo>
                          <a:pt x="168" y="1044"/>
                        </a:lnTo>
                        <a:lnTo>
                          <a:pt x="157" y="1031"/>
                        </a:lnTo>
                        <a:lnTo>
                          <a:pt x="140" y="998"/>
                        </a:lnTo>
                        <a:lnTo>
                          <a:pt x="123" y="992"/>
                        </a:lnTo>
                        <a:lnTo>
                          <a:pt x="73" y="1017"/>
                        </a:lnTo>
                        <a:lnTo>
                          <a:pt x="0" y="1017"/>
                        </a:lnTo>
                        <a:lnTo>
                          <a:pt x="29" y="1011"/>
                        </a:lnTo>
                        <a:lnTo>
                          <a:pt x="45" y="1011"/>
                        </a:lnTo>
                        <a:lnTo>
                          <a:pt x="62" y="1011"/>
                        </a:lnTo>
                        <a:lnTo>
                          <a:pt x="128" y="979"/>
                        </a:lnTo>
                        <a:lnTo>
                          <a:pt x="157" y="1004"/>
                        </a:lnTo>
                        <a:lnTo>
                          <a:pt x="184" y="1031"/>
                        </a:lnTo>
                        <a:lnTo>
                          <a:pt x="207" y="1037"/>
                        </a:lnTo>
                        <a:lnTo>
                          <a:pt x="239" y="1031"/>
                        </a:lnTo>
                        <a:lnTo>
                          <a:pt x="256" y="1037"/>
                        </a:lnTo>
                        <a:lnTo>
                          <a:pt x="284" y="1031"/>
                        </a:lnTo>
                        <a:lnTo>
                          <a:pt x="306" y="1037"/>
                        </a:lnTo>
                        <a:lnTo>
                          <a:pt x="306" y="1011"/>
                        </a:lnTo>
                        <a:lnTo>
                          <a:pt x="328" y="992"/>
                        </a:lnTo>
                        <a:lnTo>
                          <a:pt x="317" y="1011"/>
                        </a:lnTo>
                        <a:lnTo>
                          <a:pt x="323" y="1025"/>
                        </a:lnTo>
                        <a:lnTo>
                          <a:pt x="328" y="1031"/>
                        </a:lnTo>
                        <a:lnTo>
                          <a:pt x="367" y="1044"/>
                        </a:lnTo>
                        <a:lnTo>
                          <a:pt x="401" y="1037"/>
                        </a:lnTo>
                        <a:lnTo>
                          <a:pt x="451" y="1025"/>
                        </a:lnTo>
                        <a:lnTo>
                          <a:pt x="489" y="1004"/>
                        </a:lnTo>
                        <a:lnTo>
                          <a:pt x="495" y="1011"/>
                        </a:lnTo>
                        <a:lnTo>
                          <a:pt x="479" y="1017"/>
                        </a:lnTo>
                        <a:lnTo>
                          <a:pt x="457" y="1025"/>
                        </a:lnTo>
                        <a:lnTo>
                          <a:pt x="401" y="1037"/>
                        </a:lnTo>
                        <a:lnTo>
                          <a:pt x="462" y="1050"/>
                        </a:lnTo>
                        <a:lnTo>
                          <a:pt x="489" y="1057"/>
                        </a:lnTo>
                        <a:lnTo>
                          <a:pt x="511" y="1050"/>
                        </a:lnTo>
                        <a:lnTo>
                          <a:pt x="500" y="1004"/>
                        </a:lnTo>
                        <a:lnTo>
                          <a:pt x="483" y="992"/>
                        </a:lnTo>
                        <a:lnTo>
                          <a:pt x="445" y="979"/>
                        </a:lnTo>
                        <a:lnTo>
                          <a:pt x="428" y="979"/>
                        </a:lnTo>
                        <a:lnTo>
                          <a:pt x="434" y="992"/>
                        </a:lnTo>
                        <a:lnTo>
                          <a:pt x="407" y="998"/>
                        </a:lnTo>
                        <a:lnTo>
                          <a:pt x="401" y="992"/>
                        </a:lnTo>
                        <a:lnTo>
                          <a:pt x="407" y="973"/>
                        </a:lnTo>
                        <a:lnTo>
                          <a:pt x="373" y="965"/>
                        </a:lnTo>
                        <a:lnTo>
                          <a:pt x="340" y="965"/>
                        </a:lnTo>
                        <a:lnTo>
                          <a:pt x="334" y="979"/>
                        </a:lnTo>
                        <a:lnTo>
                          <a:pt x="323" y="965"/>
                        </a:lnTo>
                        <a:lnTo>
                          <a:pt x="351" y="959"/>
                        </a:lnTo>
                        <a:lnTo>
                          <a:pt x="351" y="953"/>
                        </a:lnTo>
                        <a:lnTo>
                          <a:pt x="361" y="940"/>
                        </a:lnTo>
                        <a:lnTo>
                          <a:pt x="373" y="927"/>
                        </a:lnTo>
                        <a:lnTo>
                          <a:pt x="373" y="907"/>
                        </a:lnTo>
                        <a:lnTo>
                          <a:pt x="367" y="901"/>
                        </a:lnTo>
                        <a:lnTo>
                          <a:pt x="351" y="888"/>
                        </a:lnTo>
                        <a:lnTo>
                          <a:pt x="300" y="857"/>
                        </a:lnTo>
                        <a:lnTo>
                          <a:pt x="345" y="869"/>
                        </a:lnTo>
                        <a:lnTo>
                          <a:pt x="361" y="882"/>
                        </a:lnTo>
                        <a:lnTo>
                          <a:pt x="378" y="888"/>
                        </a:lnTo>
                        <a:lnTo>
                          <a:pt x="395" y="888"/>
                        </a:lnTo>
                        <a:lnTo>
                          <a:pt x="412" y="869"/>
                        </a:lnTo>
                        <a:lnTo>
                          <a:pt x="395" y="888"/>
                        </a:lnTo>
                        <a:lnTo>
                          <a:pt x="384" y="915"/>
                        </a:lnTo>
                        <a:lnTo>
                          <a:pt x="378" y="940"/>
                        </a:lnTo>
                        <a:lnTo>
                          <a:pt x="384" y="946"/>
                        </a:lnTo>
                        <a:lnTo>
                          <a:pt x="395" y="940"/>
                        </a:lnTo>
                        <a:lnTo>
                          <a:pt x="412" y="946"/>
                        </a:lnTo>
                        <a:lnTo>
                          <a:pt x="424" y="946"/>
                        </a:lnTo>
                        <a:lnTo>
                          <a:pt x="440" y="946"/>
                        </a:lnTo>
                        <a:lnTo>
                          <a:pt x="457" y="946"/>
                        </a:lnTo>
                        <a:lnTo>
                          <a:pt x="483" y="953"/>
                        </a:lnTo>
                        <a:lnTo>
                          <a:pt x="445" y="875"/>
                        </a:lnTo>
                        <a:lnTo>
                          <a:pt x="428" y="875"/>
                        </a:lnTo>
                        <a:lnTo>
                          <a:pt x="468" y="875"/>
                        </a:lnTo>
                        <a:lnTo>
                          <a:pt x="500" y="836"/>
                        </a:lnTo>
                        <a:lnTo>
                          <a:pt x="567" y="786"/>
                        </a:lnTo>
                        <a:lnTo>
                          <a:pt x="534" y="811"/>
                        </a:lnTo>
                        <a:lnTo>
                          <a:pt x="511" y="843"/>
                        </a:lnTo>
                        <a:lnTo>
                          <a:pt x="489" y="869"/>
                        </a:lnTo>
                        <a:lnTo>
                          <a:pt x="479" y="882"/>
                        </a:lnTo>
                        <a:lnTo>
                          <a:pt x="489" y="888"/>
                        </a:lnTo>
                        <a:lnTo>
                          <a:pt x="489" y="907"/>
                        </a:lnTo>
                        <a:lnTo>
                          <a:pt x="495" y="894"/>
                        </a:lnTo>
                        <a:lnTo>
                          <a:pt x="511" y="882"/>
                        </a:lnTo>
                        <a:lnTo>
                          <a:pt x="523" y="882"/>
                        </a:lnTo>
                        <a:lnTo>
                          <a:pt x="528" y="894"/>
                        </a:lnTo>
                        <a:lnTo>
                          <a:pt x="511" y="894"/>
                        </a:lnTo>
                        <a:lnTo>
                          <a:pt x="500" y="901"/>
                        </a:lnTo>
                        <a:lnTo>
                          <a:pt x="500" y="921"/>
                        </a:lnTo>
                        <a:lnTo>
                          <a:pt x="506" y="940"/>
                        </a:lnTo>
                        <a:lnTo>
                          <a:pt x="517" y="927"/>
                        </a:lnTo>
                        <a:lnTo>
                          <a:pt x="528" y="927"/>
                        </a:lnTo>
                        <a:lnTo>
                          <a:pt x="528" y="934"/>
                        </a:lnTo>
                        <a:lnTo>
                          <a:pt x="523" y="940"/>
                        </a:lnTo>
                        <a:lnTo>
                          <a:pt x="511" y="946"/>
                        </a:lnTo>
                        <a:lnTo>
                          <a:pt x="511" y="959"/>
                        </a:lnTo>
                        <a:lnTo>
                          <a:pt x="517" y="965"/>
                        </a:lnTo>
                        <a:lnTo>
                          <a:pt x="528" y="965"/>
                        </a:lnTo>
                        <a:lnTo>
                          <a:pt x="534" y="965"/>
                        </a:lnTo>
                        <a:lnTo>
                          <a:pt x="534" y="959"/>
                        </a:lnTo>
                        <a:lnTo>
                          <a:pt x="550" y="992"/>
                        </a:lnTo>
                        <a:lnTo>
                          <a:pt x="544" y="1004"/>
                        </a:lnTo>
                        <a:lnTo>
                          <a:pt x="540" y="1011"/>
                        </a:lnTo>
                        <a:lnTo>
                          <a:pt x="540" y="1025"/>
                        </a:lnTo>
                        <a:lnTo>
                          <a:pt x="556" y="1025"/>
                        </a:lnTo>
                        <a:lnTo>
                          <a:pt x="556" y="1011"/>
                        </a:lnTo>
                        <a:lnTo>
                          <a:pt x="528" y="934"/>
                        </a:lnTo>
                        <a:lnTo>
                          <a:pt x="517" y="882"/>
                        </a:lnTo>
                        <a:lnTo>
                          <a:pt x="523" y="857"/>
                        </a:lnTo>
                        <a:lnTo>
                          <a:pt x="511" y="836"/>
                        </a:lnTo>
                        <a:lnTo>
                          <a:pt x="473" y="824"/>
                        </a:lnTo>
                        <a:lnTo>
                          <a:pt x="517" y="836"/>
                        </a:lnTo>
                        <a:lnTo>
                          <a:pt x="540" y="805"/>
                        </a:lnTo>
                        <a:lnTo>
                          <a:pt x="528" y="824"/>
                        </a:lnTo>
                        <a:lnTo>
                          <a:pt x="540" y="843"/>
                        </a:lnTo>
                        <a:lnTo>
                          <a:pt x="534" y="863"/>
                        </a:lnTo>
                        <a:lnTo>
                          <a:pt x="544" y="875"/>
                        </a:lnTo>
                        <a:lnTo>
                          <a:pt x="534" y="888"/>
                        </a:lnTo>
                        <a:lnTo>
                          <a:pt x="544" y="921"/>
                        </a:lnTo>
                        <a:lnTo>
                          <a:pt x="550" y="953"/>
                        </a:lnTo>
                        <a:lnTo>
                          <a:pt x="578" y="979"/>
                        </a:lnTo>
                        <a:lnTo>
                          <a:pt x="601" y="973"/>
                        </a:lnTo>
                        <a:lnTo>
                          <a:pt x="584" y="953"/>
                        </a:lnTo>
                        <a:lnTo>
                          <a:pt x="578" y="927"/>
                        </a:lnTo>
                        <a:lnTo>
                          <a:pt x="561" y="915"/>
                        </a:lnTo>
                        <a:lnTo>
                          <a:pt x="567" y="894"/>
                        </a:lnTo>
                        <a:lnTo>
                          <a:pt x="578" y="875"/>
                        </a:lnTo>
                        <a:lnTo>
                          <a:pt x="590" y="894"/>
                        </a:lnTo>
                        <a:lnTo>
                          <a:pt x="584" y="901"/>
                        </a:lnTo>
                        <a:lnTo>
                          <a:pt x="584" y="915"/>
                        </a:lnTo>
                        <a:lnTo>
                          <a:pt x="590" y="940"/>
                        </a:lnTo>
                        <a:lnTo>
                          <a:pt x="601" y="946"/>
                        </a:lnTo>
                        <a:lnTo>
                          <a:pt x="611" y="946"/>
                        </a:lnTo>
                        <a:lnTo>
                          <a:pt x="617" y="940"/>
                        </a:lnTo>
                        <a:lnTo>
                          <a:pt x="628" y="927"/>
                        </a:lnTo>
                        <a:lnTo>
                          <a:pt x="623" y="907"/>
                        </a:lnTo>
                        <a:lnTo>
                          <a:pt x="628" y="901"/>
                        </a:lnTo>
                        <a:lnTo>
                          <a:pt x="651" y="907"/>
                        </a:lnTo>
                        <a:lnTo>
                          <a:pt x="651" y="921"/>
                        </a:lnTo>
                        <a:lnTo>
                          <a:pt x="645" y="915"/>
                        </a:lnTo>
                        <a:lnTo>
                          <a:pt x="640" y="927"/>
                        </a:lnTo>
                        <a:lnTo>
                          <a:pt x="628" y="940"/>
                        </a:lnTo>
                        <a:lnTo>
                          <a:pt x="628" y="959"/>
                        </a:lnTo>
                        <a:lnTo>
                          <a:pt x="634" y="979"/>
                        </a:lnTo>
                        <a:lnTo>
                          <a:pt x="668" y="959"/>
                        </a:lnTo>
                        <a:lnTo>
                          <a:pt x="678" y="953"/>
                        </a:lnTo>
                        <a:lnTo>
                          <a:pt x="668" y="921"/>
                        </a:lnTo>
                        <a:lnTo>
                          <a:pt x="689" y="934"/>
                        </a:lnTo>
                        <a:lnTo>
                          <a:pt x="695" y="946"/>
                        </a:lnTo>
                        <a:lnTo>
                          <a:pt x="695" y="959"/>
                        </a:lnTo>
                        <a:lnTo>
                          <a:pt x="689" y="965"/>
                        </a:lnTo>
                        <a:lnTo>
                          <a:pt x="701" y="979"/>
                        </a:lnTo>
                        <a:lnTo>
                          <a:pt x="689" y="986"/>
                        </a:lnTo>
                        <a:lnTo>
                          <a:pt x="684" y="973"/>
                        </a:lnTo>
                        <a:lnTo>
                          <a:pt x="662" y="979"/>
                        </a:lnTo>
                        <a:lnTo>
                          <a:pt x="662" y="992"/>
                        </a:lnTo>
                        <a:lnTo>
                          <a:pt x="672" y="992"/>
                        </a:lnTo>
                        <a:lnTo>
                          <a:pt x="684" y="986"/>
                        </a:lnTo>
                        <a:lnTo>
                          <a:pt x="695" y="998"/>
                        </a:lnTo>
                        <a:lnTo>
                          <a:pt x="684" y="1004"/>
                        </a:lnTo>
                        <a:lnTo>
                          <a:pt x="684" y="1017"/>
                        </a:lnTo>
                        <a:lnTo>
                          <a:pt x="695" y="1017"/>
                        </a:lnTo>
                        <a:lnTo>
                          <a:pt x="695" y="1044"/>
                        </a:lnTo>
                        <a:lnTo>
                          <a:pt x="701" y="1057"/>
                        </a:lnTo>
                        <a:lnTo>
                          <a:pt x="712" y="1063"/>
                        </a:lnTo>
                        <a:lnTo>
                          <a:pt x="718" y="1057"/>
                        </a:lnTo>
                        <a:lnTo>
                          <a:pt x="712" y="1044"/>
                        </a:lnTo>
                        <a:lnTo>
                          <a:pt x="695" y="1037"/>
                        </a:lnTo>
                        <a:lnTo>
                          <a:pt x="706" y="1025"/>
                        </a:lnTo>
                        <a:lnTo>
                          <a:pt x="723" y="1025"/>
                        </a:lnTo>
                        <a:lnTo>
                          <a:pt x="745" y="1025"/>
                        </a:lnTo>
                        <a:lnTo>
                          <a:pt x="762" y="1044"/>
                        </a:lnTo>
                        <a:lnTo>
                          <a:pt x="784" y="1069"/>
                        </a:lnTo>
                        <a:lnTo>
                          <a:pt x="790" y="1089"/>
                        </a:lnTo>
                        <a:lnTo>
                          <a:pt x="823" y="1121"/>
                        </a:lnTo>
                        <a:lnTo>
                          <a:pt x="840" y="1133"/>
                        </a:lnTo>
                        <a:lnTo>
                          <a:pt x="840" y="1114"/>
                        </a:lnTo>
                        <a:lnTo>
                          <a:pt x="840" y="1100"/>
                        </a:lnTo>
                        <a:lnTo>
                          <a:pt x="823" y="1050"/>
                        </a:lnTo>
                        <a:lnTo>
                          <a:pt x="812" y="1063"/>
                        </a:lnTo>
                        <a:lnTo>
                          <a:pt x="806" y="1050"/>
                        </a:lnTo>
                        <a:lnTo>
                          <a:pt x="812" y="1044"/>
                        </a:lnTo>
                        <a:lnTo>
                          <a:pt x="817" y="1025"/>
                        </a:lnTo>
                        <a:lnTo>
                          <a:pt x="806" y="992"/>
                        </a:lnTo>
                        <a:lnTo>
                          <a:pt x="790" y="979"/>
                        </a:lnTo>
                        <a:lnTo>
                          <a:pt x="735" y="953"/>
                        </a:lnTo>
                        <a:lnTo>
                          <a:pt x="729" y="959"/>
                        </a:lnTo>
                        <a:lnTo>
                          <a:pt x="701" y="940"/>
                        </a:lnTo>
                        <a:lnTo>
                          <a:pt x="712" y="934"/>
                        </a:lnTo>
                        <a:lnTo>
                          <a:pt x="739" y="953"/>
                        </a:lnTo>
                        <a:lnTo>
                          <a:pt x="773" y="965"/>
                        </a:lnTo>
                        <a:lnTo>
                          <a:pt x="767" y="953"/>
                        </a:lnTo>
                        <a:lnTo>
                          <a:pt x="762" y="959"/>
                        </a:lnTo>
                        <a:lnTo>
                          <a:pt x="750" y="953"/>
                        </a:lnTo>
                        <a:lnTo>
                          <a:pt x="756" y="946"/>
                        </a:lnTo>
                        <a:lnTo>
                          <a:pt x="762" y="940"/>
                        </a:lnTo>
                        <a:lnTo>
                          <a:pt x="756" y="927"/>
                        </a:lnTo>
                        <a:lnTo>
                          <a:pt x="739" y="927"/>
                        </a:lnTo>
                        <a:lnTo>
                          <a:pt x="718" y="934"/>
                        </a:lnTo>
                        <a:lnTo>
                          <a:pt x="729" y="915"/>
                        </a:lnTo>
                        <a:lnTo>
                          <a:pt x="750" y="901"/>
                        </a:lnTo>
                        <a:lnTo>
                          <a:pt x="678" y="734"/>
                        </a:lnTo>
                        <a:lnTo>
                          <a:pt x="634" y="618"/>
                        </a:lnTo>
                        <a:lnTo>
                          <a:pt x="523" y="604"/>
                        </a:lnTo>
                        <a:lnTo>
                          <a:pt x="357" y="604"/>
                        </a:lnTo>
                        <a:lnTo>
                          <a:pt x="428" y="597"/>
                        </a:lnTo>
                        <a:lnTo>
                          <a:pt x="483" y="597"/>
                        </a:lnTo>
                        <a:lnTo>
                          <a:pt x="495" y="572"/>
                        </a:lnTo>
                        <a:lnTo>
                          <a:pt x="511" y="566"/>
                        </a:lnTo>
                        <a:lnTo>
                          <a:pt x="511" y="546"/>
                        </a:lnTo>
                        <a:lnTo>
                          <a:pt x="511" y="527"/>
                        </a:lnTo>
                        <a:lnTo>
                          <a:pt x="528" y="514"/>
                        </a:lnTo>
                        <a:lnTo>
                          <a:pt x="523" y="495"/>
                        </a:lnTo>
                        <a:lnTo>
                          <a:pt x="528" y="450"/>
                        </a:lnTo>
                        <a:lnTo>
                          <a:pt x="528" y="423"/>
                        </a:lnTo>
                        <a:lnTo>
                          <a:pt x="544" y="431"/>
                        </a:lnTo>
                        <a:lnTo>
                          <a:pt x="550" y="450"/>
                        </a:lnTo>
                        <a:lnTo>
                          <a:pt x="540" y="450"/>
                        </a:lnTo>
                        <a:lnTo>
                          <a:pt x="544" y="475"/>
                        </a:lnTo>
                        <a:lnTo>
                          <a:pt x="556" y="489"/>
                        </a:lnTo>
                        <a:lnTo>
                          <a:pt x="544" y="502"/>
                        </a:lnTo>
                        <a:lnTo>
                          <a:pt x="550" y="514"/>
                        </a:lnTo>
                        <a:lnTo>
                          <a:pt x="544" y="533"/>
                        </a:lnTo>
                        <a:lnTo>
                          <a:pt x="544" y="546"/>
                        </a:lnTo>
                        <a:lnTo>
                          <a:pt x="534" y="546"/>
                        </a:lnTo>
                        <a:lnTo>
                          <a:pt x="528" y="552"/>
                        </a:lnTo>
                        <a:lnTo>
                          <a:pt x="511" y="579"/>
                        </a:lnTo>
                        <a:lnTo>
                          <a:pt x="511" y="585"/>
                        </a:lnTo>
                        <a:lnTo>
                          <a:pt x="544" y="591"/>
                        </a:lnTo>
                        <a:lnTo>
                          <a:pt x="556" y="591"/>
                        </a:lnTo>
                        <a:lnTo>
                          <a:pt x="573" y="597"/>
                        </a:lnTo>
                        <a:lnTo>
                          <a:pt x="634" y="597"/>
                        </a:lnTo>
                        <a:lnTo>
                          <a:pt x="628" y="546"/>
                        </a:lnTo>
                        <a:lnTo>
                          <a:pt x="611" y="521"/>
                        </a:lnTo>
                        <a:lnTo>
                          <a:pt x="590" y="508"/>
                        </a:lnTo>
                        <a:lnTo>
                          <a:pt x="567" y="502"/>
                        </a:lnTo>
                        <a:lnTo>
                          <a:pt x="550" y="508"/>
                        </a:lnTo>
                        <a:lnTo>
                          <a:pt x="534" y="508"/>
                        </a:lnTo>
                        <a:lnTo>
                          <a:pt x="528" y="489"/>
                        </a:lnTo>
                        <a:lnTo>
                          <a:pt x="528" y="469"/>
                        </a:lnTo>
                        <a:lnTo>
                          <a:pt x="523" y="469"/>
                        </a:lnTo>
                        <a:lnTo>
                          <a:pt x="528" y="431"/>
                        </a:lnTo>
                        <a:lnTo>
                          <a:pt x="544" y="431"/>
                        </a:lnTo>
                        <a:lnTo>
                          <a:pt x="556" y="450"/>
                        </a:lnTo>
                        <a:lnTo>
                          <a:pt x="544" y="456"/>
                        </a:lnTo>
                        <a:lnTo>
                          <a:pt x="550" y="469"/>
                        </a:lnTo>
                        <a:lnTo>
                          <a:pt x="567" y="481"/>
                        </a:lnTo>
                        <a:lnTo>
                          <a:pt x="578" y="489"/>
                        </a:lnTo>
                        <a:lnTo>
                          <a:pt x="590" y="481"/>
                        </a:lnTo>
                        <a:lnTo>
                          <a:pt x="584" y="475"/>
                        </a:lnTo>
                        <a:lnTo>
                          <a:pt x="584" y="462"/>
                        </a:lnTo>
                        <a:lnTo>
                          <a:pt x="567" y="456"/>
                        </a:lnTo>
                        <a:lnTo>
                          <a:pt x="550" y="437"/>
                        </a:lnTo>
                        <a:lnTo>
                          <a:pt x="534" y="431"/>
                        </a:lnTo>
                        <a:lnTo>
                          <a:pt x="523" y="437"/>
                        </a:lnTo>
                        <a:lnTo>
                          <a:pt x="517" y="443"/>
                        </a:lnTo>
                        <a:lnTo>
                          <a:pt x="511" y="450"/>
                        </a:lnTo>
                        <a:lnTo>
                          <a:pt x="506" y="456"/>
                        </a:lnTo>
                        <a:lnTo>
                          <a:pt x="500" y="462"/>
                        </a:lnTo>
                        <a:lnTo>
                          <a:pt x="489" y="481"/>
                        </a:lnTo>
                        <a:lnTo>
                          <a:pt x="468" y="495"/>
                        </a:lnTo>
                        <a:lnTo>
                          <a:pt x="462" y="481"/>
                        </a:lnTo>
                        <a:lnTo>
                          <a:pt x="483" y="469"/>
                        </a:lnTo>
                        <a:lnTo>
                          <a:pt x="483" y="456"/>
                        </a:lnTo>
                        <a:lnTo>
                          <a:pt x="495" y="450"/>
                        </a:lnTo>
                        <a:lnTo>
                          <a:pt x="500" y="437"/>
                        </a:lnTo>
                        <a:lnTo>
                          <a:pt x="495" y="423"/>
                        </a:lnTo>
                        <a:lnTo>
                          <a:pt x="479" y="417"/>
                        </a:lnTo>
                        <a:lnTo>
                          <a:pt x="462" y="398"/>
                        </a:lnTo>
                        <a:lnTo>
                          <a:pt x="462" y="373"/>
                        </a:lnTo>
                        <a:lnTo>
                          <a:pt x="468" y="398"/>
                        </a:lnTo>
                        <a:lnTo>
                          <a:pt x="479" y="411"/>
                        </a:lnTo>
                        <a:lnTo>
                          <a:pt x="500" y="379"/>
                        </a:lnTo>
                        <a:lnTo>
                          <a:pt x="495" y="352"/>
                        </a:lnTo>
                        <a:lnTo>
                          <a:pt x="500" y="333"/>
                        </a:lnTo>
                        <a:lnTo>
                          <a:pt x="511" y="340"/>
                        </a:lnTo>
                        <a:lnTo>
                          <a:pt x="517" y="359"/>
                        </a:lnTo>
                        <a:lnTo>
                          <a:pt x="544" y="365"/>
                        </a:lnTo>
                        <a:lnTo>
                          <a:pt x="556" y="340"/>
                        </a:lnTo>
                        <a:lnTo>
                          <a:pt x="523" y="321"/>
                        </a:lnTo>
                        <a:lnTo>
                          <a:pt x="511" y="294"/>
                        </a:lnTo>
                        <a:lnTo>
                          <a:pt x="523" y="294"/>
                        </a:lnTo>
                        <a:lnTo>
                          <a:pt x="534" y="315"/>
                        </a:lnTo>
                        <a:lnTo>
                          <a:pt x="550" y="327"/>
                        </a:lnTo>
                        <a:lnTo>
                          <a:pt x="544" y="294"/>
                        </a:lnTo>
                        <a:lnTo>
                          <a:pt x="517" y="288"/>
                        </a:lnTo>
                        <a:lnTo>
                          <a:pt x="495" y="294"/>
                        </a:lnTo>
                        <a:lnTo>
                          <a:pt x="500" y="321"/>
                        </a:lnTo>
                        <a:lnTo>
                          <a:pt x="500" y="352"/>
                        </a:lnTo>
                        <a:lnTo>
                          <a:pt x="483" y="352"/>
                        </a:lnTo>
                        <a:lnTo>
                          <a:pt x="479" y="327"/>
                        </a:lnTo>
                        <a:lnTo>
                          <a:pt x="483" y="282"/>
                        </a:lnTo>
                        <a:lnTo>
                          <a:pt x="506" y="269"/>
                        </a:lnTo>
                        <a:lnTo>
                          <a:pt x="534" y="276"/>
                        </a:lnTo>
                        <a:lnTo>
                          <a:pt x="544" y="249"/>
                        </a:lnTo>
                        <a:lnTo>
                          <a:pt x="534" y="236"/>
                        </a:lnTo>
                        <a:lnTo>
                          <a:pt x="517" y="249"/>
                        </a:lnTo>
                        <a:lnTo>
                          <a:pt x="506" y="269"/>
                        </a:lnTo>
                        <a:lnTo>
                          <a:pt x="500" y="249"/>
                        </a:lnTo>
                        <a:lnTo>
                          <a:pt x="500" y="223"/>
                        </a:lnTo>
                        <a:lnTo>
                          <a:pt x="506" y="184"/>
                        </a:lnTo>
                        <a:lnTo>
                          <a:pt x="511" y="165"/>
                        </a:lnTo>
                        <a:lnTo>
                          <a:pt x="534" y="165"/>
                        </a:lnTo>
                        <a:lnTo>
                          <a:pt x="550" y="178"/>
                        </a:lnTo>
                        <a:lnTo>
                          <a:pt x="540" y="95"/>
                        </a:lnTo>
                        <a:lnTo>
                          <a:pt x="511" y="108"/>
                        </a:lnTo>
                        <a:lnTo>
                          <a:pt x="483" y="120"/>
                        </a:lnTo>
                        <a:lnTo>
                          <a:pt x="483" y="147"/>
                        </a:lnTo>
                        <a:lnTo>
                          <a:pt x="473" y="140"/>
                        </a:lnTo>
                        <a:lnTo>
                          <a:pt x="440" y="140"/>
                        </a:lnTo>
                        <a:lnTo>
                          <a:pt x="418" y="153"/>
                        </a:lnTo>
                        <a:lnTo>
                          <a:pt x="412" y="159"/>
                        </a:lnTo>
                        <a:lnTo>
                          <a:pt x="407" y="147"/>
                        </a:lnTo>
                        <a:lnTo>
                          <a:pt x="412" y="134"/>
                        </a:lnTo>
                        <a:lnTo>
                          <a:pt x="424" y="120"/>
                        </a:lnTo>
                        <a:lnTo>
                          <a:pt x="440" y="134"/>
                        </a:lnTo>
                        <a:lnTo>
                          <a:pt x="457" y="134"/>
                        </a:lnTo>
                        <a:lnTo>
                          <a:pt x="468" y="126"/>
                        </a:lnTo>
                        <a:lnTo>
                          <a:pt x="468" y="114"/>
                        </a:lnTo>
                        <a:lnTo>
                          <a:pt x="479" y="108"/>
                        </a:lnTo>
                        <a:lnTo>
                          <a:pt x="500" y="108"/>
                        </a:lnTo>
                        <a:lnTo>
                          <a:pt x="506" y="95"/>
                        </a:lnTo>
                        <a:lnTo>
                          <a:pt x="517" y="101"/>
                        </a:lnTo>
                        <a:lnTo>
                          <a:pt x="528" y="95"/>
                        </a:lnTo>
                        <a:lnTo>
                          <a:pt x="517" y="31"/>
                        </a:lnTo>
                        <a:lnTo>
                          <a:pt x="623" y="0"/>
                        </a:lnTo>
                        <a:lnTo>
                          <a:pt x="610" y="74"/>
                        </a:lnTo>
                        <a:lnTo>
                          <a:pt x="607" y="95"/>
                        </a:lnTo>
                        <a:lnTo>
                          <a:pt x="617" y="95"/>
                        </a:lnTo>
                        <a:lnTo>
                          <a:pt x="628" y="82"/>
                        </a:lnTo>
                        <a:lnTo>
                          <a:pt x="634" y="82"/>
                        </a:lnTo>
                        <a:lnTo>
                          <a:pt x="640" y="101"/>
                        </a:lnTo>
                        <a:lnTo>
                          <a:pt x="628" y="108"/>
                        </a:lnTo>
                        <a:lnTo>
                          <a:pt x="617" y="114"/>
                        </a:lnTo>
                        <a:lnTo>
                          <a:pt x="623" y="134"/>
                        </a:lnTo>
                        <a:lnTo>
                          <a:pt x="628" y="134"/>
                        </a:lnTo>
                        <a:lnTo>
                          <a:pt x="634" y="126"/>
                        </a:lnTo>
                        <a:lnTo>
                          <a:pt x="634" y="120"/>
                        </a:lnTo>
                        <a:lnTo>
                          <a:pt x="634" y="101"/>
                        </a:lnTo>
                        <a:lnTo>
                          <a:pt x="645" y="95"/>
                        </a:lnTo>
                        <a:lnTo>
                          <a:pt x="645" y="120"/>
                        </a:lnTo>
                        <a:lnTo>
                          <a:pt x="662" y="126"/>
                        </a:lnTo>
                        <a:lnTo>
                          <a:pt x="651" y="147"/>
                        </a:lnTo>
                        <a:lnTo>
                          <a:pt x="672" y="140"/>
                        </a:lnTo>
                        <a:lnTo>
                          <a:pt x="695" y="134"/>
                        </a:lnTo>
                        <a:lnTo>
                          <a:pt x="723" y="126"/>
                        </a:lnTo>
                        <a:lnTo>
                          <a:pt x="739" y="126"/>
                        </a:lnTo>
                        <a:lnTo>
                          <a:pt x="745" y="140"/>
                        </a:lnTo>
                        <a:lnTo>
                          <a:pt x="773" y="134"/>
                        </a:lnTo>
                        <a:lnTo>
                          <a:pt x="778" y="140"/>
                        </a:lnTo>
                        <a:lnTo>
                          <a:pt x="812" y="134"/>
                        </a:lnTo>
                        <a:lnTo>
                          <a:pt x="834" y="147"/>
                        </a:lnTo>
                        <a:lnTo>
                          <a:pt x="861" y="147"/>
                        </a:lnTo>
                        <a:lnTo>
                          <a:pt x="861" y="108"/>
                        </a:lnTo>
                        <a:lnTo>
                          <a:pt x="867" y="108"/>
                        </a:lnTo>
                        <a:lnTo>
                          <a:pt x="867" y="140"/>
                        </a:lnTo>
                        <a:lnTo>
                          <a:pt x="890" y="153"/>
                        </a:lnTo>
                        <a:lnTo>
                          <a:pt x="901" y="140"/>
                        </a:lnTo>
                        <a:lnTo>
                          <a:pt x="912" y="140"/>
                        </a:lnTo>
                        <a:lnTo>
                          <a:pt x="922" y="159"/>
                        </a:lnTo>
                        <a:lnTo>
                          <a:pt x="951" y="159"/>
                        </a:lnTo>
                        <a:lnTo>
                          <a:pt x="945" y="140"/>
                        </a:lnTo>
                        <a:lnTo>
                          <a:pt x="962" y="140"/>
                        </a:lnTo>
                        <a:lnTo>
                          <a:pt x="956" y="153"/>
                        </a:lnTo>
                        <a:lnTo>
                          <a:pt x="945" y="153"/>
                        </a:lnTo>
                        <a:lnTo>
                          <a:pt x="956" y="165"/>
                        </a:lnTo>
                        <a:lnTo>
                          <a:pt x="973" y="165"/>
                        </a:lnTo>
                        <a:lnTo>
                          <a:pt x="973" y="153"/>
                        </a:lnTo>
                        <a:lnTo>
                          <a:pt x="968" y="140"/>
                        </a:lnTo>
                        <a:lnTo>
                          <a:pt x="979" y="140"/>
                        </a:lnTo>
                        <a:lnTo>
                          <a:pt x="979" y="101"/>
                        </a:lnTo>
                        <a:lnTo>
                          <a:pt x="995" y="140"/>
                        </a:lnTo>
                        <a:lnTo>
                          <a:pt x="1011" y="159"/>
                        </a:lnTo>
                        <a:lnTo>
                          <a:pt x="1028" y="165"/>
                        </a:lnTo>
                        <a:lnTo>
                          <a:pt x="1040" y="153"/>
                        </a:lnTo>
                        <a:lnTo>
                          <a:pt x="1061" y="172"/>
                        </a:lnTo>
                        <a:lnTo>
                          <a:pt x="1061" y="108"/>
                        </a:lnTo>
                        <a:lnTo>
                          <a:pt x="1090" y="95"/>
                        </a:lnTo>
                        <a:lnTo>
                          <a:pt x="1090" y="134"/>
                        </a:lnTo>
                        <a:lnTo>
                          <a:pt x="1095" y="147"/>
                        </a:lnTo>
                        <a:lnTo>
                          <a:pt x="1107" y="165"/>
                        </a:lnTo>
                        <a:lnTo>
                          <a:pt x="1101" y="178"/>
                        </a:lnTo>
                        <a:lnTo>
                          <a:pt x="1090" y="165"/>
                        </a:lnTo>
                        <a:lnTo>
                          <a:pt x="1078" y="178"/>
                        </a:lnTo>
                        <a:lnTo>
                          <a:pt x="1061" y="172"/>
                        </a:lnTo>
                        <a:lnTo>
                          <a:pt x="1040" y="165"/>
                        </a:lnTo>
                        <a:lnTo>
                          <a:pt x="1034" y="184"/>
                        </a:lnTo>
                        <a:lnTo>
                          <a:pt x="1050" y="192"/>
                        </a:lnTo>
                        <a:lnTo>
                          <a:pt x="1073" y="192"/>
                        </a:lnTo>
                        <a:lnTo>
                          <a:pt x="1078" y="211"/>
                        </a:lnTo>
                        <a:lnTo>
                          <a:pt x="1095" y="223"/>
                        </a:lnTo>
                        <a:lnTo>
                          <a:pt x="1111" y="211"/>
                        </a:lnTo>
                        <a:lnTo>
                          <a:pt x="1107" y="192"/>
                        </a:lnTo>
                        <a:lnTo>
                          <a:pt x="1117" y="172"/>
                        </a:lnTo>
                        <a:lnTo>
                          <a:pt x="1107" y="140"/>
                        </a:lnTo>
                        <a:lnTo>
                          <a:pt x="1117" y="101"/>
                        </a:lnTo>
                        <a:lnTo>
                          <a:pt x="1122" y="101"/>
                        </a:lnTo>
                        <a:lnTo>
                          <a:pt x="1134" y="120"/>
                        </a:lnTo>
                        <a:lnTo>
                          <a:pt x="1122" y="126"/>
                        </a:lnTo>
                        <a:lnTo>
                          <a:pt x="1134" y="140"/>
                        </a:lnTo>
                        <a:lnTo>
                          <a:pt x="1156" y="134"/>
                        </a:lnTo>
                        <a:lnTo>
                          <a:pt x="1173" y="134"/>
                        </a:lnTo>
                        <a:lnTo>
                          <a:pt x="1162" y="153"/>
                        </a:lnTo>
                        <a:lnTo>
                          <a:pt x="1167" y="165"/>
                        </a:lnTo>
                        <a:lnTo>
                          <a:pt x="1145" y="172"/>
                        </a:lnTo>
                        <a:lnTo>
                          <a:pt x="1162" y="192"/>
                        </a:lnTo>
                        <a:lnTo>
                          <a:pt x="1173" y="211"/>
                        </a:lnTo>
                        <a:lnTo>
                          <a:pt x="1156" y="244"/>
                        </a:lnTo>
                        <a:lnTo>
                          <a:pt x="1128" y="230"/>
                        </a:lnTo>
                        <a:lnTo>
                          <a:pt x="1122" y="263"/>
                        </a:lnTo>
                        <a:lnTo>
                          <a:pt x="1145" y="269"/>
                        </a:lnTo>
                        <a:lnTo>
                          <a:pt x="1134" y="282"/>
                        </a:lnTo>
                        <a:lnTo>
                          <a:pt x="1117" y="263"/>
                        </a:lnTo>
                        <a:lnTo>
                          <a:pt x="1117" y="282"/>
                        </a:lnTo>
                        <a:lnTo>
                          <a:pt x="1134" y="294"/>
                        </a:lnTo>
                        <a:lnTo>
                          <a:pt x="1084" y="276"/>
                        </a:lnTo>
                        <a:lnTo>
                          <a:pt x="1050" y="249"/>
                        </a:lnTo>
                        <a:lnTo>
                          <a:pt x="1023" y="263"/>
                        </a:lnTo>
                        <a:lnTo>
                          <a:pt x="989" y="249"/>
                        </a:lnTo>
                        <a:lnTo>
                          <a:pt x="983" y="236"/>
                        </a:lnTo>
                        <a:lnTo>
                          <a:pt x="1017" y="223"/>
                        </a:lnTo>
                        <a:lnTo>
                          <a:pt x="1011" y="205"/>
                        </a:lnTo>
                        <a:lnTo>
                          <a:pt x="983" y="198"/>
                        </a:lnTo>
                        <a:lnTo>
                          <a:pt x="979" y="223"/>
                        </a:lnTo>
                        <a:lnTo>
                          <a:pt x="956" y="217"/>
                        </a:lnTo>
                        <a:lnTo>
                          <a:pt x="951" y="198"/>
                        </a:lnTo>
                        <a:lnTo>
                          <a:pt x="945" y="230"/>
                        </a:lnTo>
                        <a:lnTo>
                          <a:pt x="918" y="255"/>
                        </a:lnTo>
                        <a:lnTo>
                          <a:pt x="901" y="244"/>
                        </a:lnTo>
                        <a:lnTo>
                          <a:pt x="906" y="205"/>
                        </a:lnTo>
                        <a:lnTo>
                          <a:pt x="901" y="178"/>
                        </a:lnTo>
                        <a:lnTo>
                          <a:pt x="878" y="184"/>
                        </a:lnTo>
                        <a:lnTo>
                          <a:pt x="845" y="178"/>
                        </a:lnTo>
                        <a:lnTo>
                          <a:pt x="800" y="165"/>
                        </a:lnTo>
                        <a:lnTo>
                          <a:pt x="729" y="165"/>
                        </a:lnTo>
                        <a:lnTo>
                          <a:pt x="706" y="165"/>
                        </a:lnTo>
                        <a:lnTo>
                          <a:pt x="712" y="178"/>
                        </a:lnTo>
                        <a:lnTo>
                          <a:pt x="712" y="192"/>
                        </a:lnTo>
                        <a:lnTo>
                          <a:pt x="706" y="223"/>
                        </a:lnTo>
                        <a:lnTo>
                          <a:pt x="684" y="223"/>
                        </a:lnTo>
                        <a:lnTo>
                          <a:pt x="672" y="205"/>
                        </a:lnTo>
                        <a:lnTo>
                          <a:pt x="656" y="211"/>
                        </a:lnTo>
                        <a:lnTo>
                          <a:pt x="651" y="249"/>
                        </a:lnTo>
                        <a:lnTo>
                          <a:pt x="668" y="236"/>
                        </a:lnTo>
                        <a:lnTo>
                          <a:pt x="684" y="255"/>
                        </a:lnTo>
                        <a:lnTo>
                          <a:pt x="672" y="282"/>
                        </a:lnTo>
                        <a:lnTo>
                          <a:pt x="678" y="301"/>
                        </a:lnTo>
                        <a:lnTo>
                          <a:pt x="712" y="294"/>
                        </a:lnTo>
                        <a:lnTo>
                          <a:pt x="745" y="288"/>
                        </a:lnTo>
                        <a:lnTo>
                          <a:pt x="745" y="263"/>
                        </a:lnTo>
                        <a:lnTo>
                          <a:pt x="706" y="249"/>
                        </a:lnTo>
                        <a:lnTo>
                          <a:pt x="756" y="244"/>
                        </a:lnTo>
                        <a:lnTo>
                          <a:pt x="762" y="249"/>
                        </a:lnTo>
                        <a:lnTo>
                          <a:pt x="778" y="236"/>
                        </a:lnTo>
                        <a:lnTo>
                          <a:pt x="794" y="244"/>
                        </a:lnTo>
                        <a:lnTo>
                          <a:pt x="828" y="236"/>
                        </a:lnTo>
                        <a:lnTo>
                          <a:pt x="845" y="211"/>
                        </a:lnTo>
                        <a:lnTo>
                          <a:pt x="840" y="172"/>
                        </a:lnTo>
                        <a:lnTo>
                          <a:pt x="851" y="211"/>
                        </a:lnTo>
                        <a:lnTo>
                          <a:pt x="861" y="236"/>
                        </a:lnTo>
                        <a:lnTo>
                          <a:pt x="906" y="236"/>
                        </a:lnTo>
                        <a:lnTo>
                          <a:pt x="912" y="184"/>
                        </a:lnTo>
                        <a:lnTo>
                          <a:pt x="928" y="184"/>
                        </a:lnTo>
                        <a:lnTo>
                          <a:pt x="918" y="230"/>
                        </a:lnTo>
                        <a:lnTo>
                          <a:pt x="945" y="230"/>
                        </a:lnTo>
                        <a:lnTo>
                          <a:pt x="1006" y="249"/>
                        </a:lnTo>
                        <a:lnTo>
                          <a:pt x="968" y="276"/>
                        </a:lnTo>
                        <a:lnTo>
                          <a:pt x="1034" y="307"/>
                        </a:lnTo>
                        <a:lnTo>
                          <a:pt x="1101" y="327"/>
                        </a:lnTo>
                        <a:lnTo>
                          <a:pt x="1122" y="352"/>
                        </a:lnTo>
                        <a:lnTo>
                          <a:pt x="1111" y="365"/>
                        </a:lnTo>
                        <a:lnTo>
                          <a:pt x="1090" y="347"/>
                        </a:lnTo>
                        <a:lnTo>
                          <a:pt x="1034" y="321"/>
                        </a:lnTo>
                        <a:lnTo>
                          <a:pt x="989" y="315"/>
                        </a:lnTo>
                        <a:lnTo>
                          <a:pt x="945" y="301"/>
                        </a:lnTo>
                        <a:lnTo>
                          <a:pt x="928" y="282"/>
                        </a:lnTo>
                        <a:lnTo>
                          <a:pt x="861" y="269"/>
                        </a:lnTo>
                        <a:lnTo>
                          <a:pt x="806" y="282"/>
                        </a:lnTo>
                        <a:lnTo>
                          <a:pt x="762" y="301"/>
                        </a:lnTo>
                        <a:lnTo>
                          <a:pt x="718" y="333"/>
                        </a:lnTo>
                        <a:lnTo>
                          <a:pt x="695" y="365"/>
                        </a:lnTo>
                        <a:lnTo>
                          <a:pt x="701" y="391"/>
                        </a:lnTo>
                        <a:lnTo>
                          <a:pt x="723" y="423"/>
                        </a:lnTo>
                        <a:lnTo>
                          <a:pt x="745" y="417"/>
                        </a:lnTo>
                        <a:lnTo>
                          <a:pt x="778" y="398"/>
                        </a:lnTo>
                        <a:lnTo>
                          <a:pt x="800" y="385"/>
                        </a:lnTo>
                        <a:lnTo>
                          <a:pt x="800" y="347"/>
                        </a:lnTo>
                        <a:lnTo>
                          <a:pt x="823" y="352"/>
                        </a:lnTo>
                        <a:lnTo>
                          <a:pt x="806" y="385"/>
                        </a:lnTo>
                        <a:lnTo>
                          <a:pt x="851" y="411"/>
                        </a:lnTo>
                        <a:lnTo>
                          <a:pt x="857" y="443"/>
                        </a:lnTo>
                        <a:lnTo>
                          <a:pt x="928" y="398"/>
                        </a:lnTo>
                        <a:lnTo>
                          <a:pt x="934" y="417"/>
                        </a:lnTo>
                        <a:lnTo>
                          <a:pt x="912" y="437"/>
                        </a:lnTo>
                        <a:lnTo>
                          <a:pt x="951" y="443"/>
                        </a:lnTo>
                        <a:lnTo>
                          <a:pt x="951" y="462"/>
                        </a:lnTo>
                        <a:lnTo>
                          <a:pt x="918" y="469"/>
                        </a:lnTo>
                        <a:lnTo>
                          <a:pt x="878" y="437"/>
                        </a:lnTo>
                        <a:lnTo>
                          <a:pt x="823" y="450"/>
                        </a:lnTo>
                        <a:lnTo>
                          <a:pt x="790" y="456"/>
                        </a:lnTo>
                        <a:lnTo>
                          <a:pt x="767" y="450"/>
                        </a:lnTo>
                        <a:lnTo>
                          <a:pt x="723" y="437"/>
                        </a:lnTo>
                        <a:lnTo>
                          <a:pt x="762" y="475"/>
                        </a:lnTo>
                        <a:lnTo>
                          <a:pt x="800" y="508"/>
                        </a:lnTo>
                        <a:lnTo>
                          <a:pt x="845" y="502"/>
                        </a:lnTo>
                        <a:lnTo>
                          <a:pt x="878" y="508"/>
                        </a:lnTo>
                        <a:lnTo>
                          <a:pt x="878" y="527"/>
                        </a:lnTo>
                        <a:lnTo>
                          <a:pt x="845" y="527"/>
                        </a:lnTo>
                        <a:lnTo>
                          <a:pt x="812" y="508"/>
                        </a:lnTo>
                        <a:lnTo>
                          <a:pt x="790" y="508"/>
                        </a:lnTo>
                        <a:lnTo>
                          <a:pt x="794" y="541"/>
                        </a:lnTo>
                        <a:lnTo>
                          <a:pt x="767" y="546"/>
                        </a:lnTo>
                        <a:lnTo>
                          <a:pt x="729" y="533"/>
                        </a:lnTo>
                        <a:lnTo>
                          <a:pt x="735" y="502"/>
                        </a:lnTo>
                        <a:lnTo>
                          <a:pt x="756" y="533"/>
                        </a:lnTo>
                        <a:lnTo>
                          <a:pt x="762" y="514"/>
                        </a:lnTo>
                        <a:lnTo>
                          <a:pt x="723" y="481"/>
                        </a:lnTo>
                        <a:lnTo>
                          <a:pt x="684" y="489"/>
                        </a:lnTo>
                        <a:lnTo>
                          <a:pt x="689" y="521"/>
                        </a:lnTo>
                        <a:lnTo>
                          <a:pt x="712" y="579"/>
                        </a:lnTo>
                        <a:lnTo>
                          <a:pt x="762" y="708"/>
                        </a:lnTo>
                        <a:lnTo>
                          <a:pt x="823" y="792"/>
                        </a:lnTo>
                        <a:lnTo>
                          <a:pt x="861" y="836"/>
                        </a:lnTo>
                        <a:lnTo>
                          <a:pt x="878" y="857"/>
                        </a:lnTo>
                        <a:lnTo>
                          <a:pt x="884" y="857"/>
                        </a:lnTo>
                        <a:lnTo>
                          <a:pt x="873" y="830"/>
                        </a:lnTo>
                        <a:lnTo>
                          <a:pt x="861" y="805"/>
                        </a:lnTo>
                        <a:lnTo>
                          <a:pt x="867" y="811"/>
                        </a:lnTo>
                        <a:lnTo>
                          <a:pt x="890" y="797"/>
                        </a:lnTo>
                        <a:lnTo>
                          <a:pt x="918" y="797"/>
                        </a:lnTo>
                        <a:lnTo>
                          <a:pt x="983" y="778"/>
                        </a:lnTo>
                        <a:lnTo>
                          <a:pt x="995" y="766"/>
                        </a:lnTo>
                        <a:lnTo>
                          <a:pt x="989" y="792"/>
                        </a:lnTo>
                        <a:lnTo>
                          <a:pt x="901" y="818"/>
                        </a:lnTo>
                        <a:lnTo>
                          <a:pt x="895" y="836"/>
                        </a:lnTo>
                        <a:lnTo>
                          <a:pt x="906" y="849"/>
                        </a:lnTo>
                        <a:lnTo>
                          <a:pt x="912" y="863"/>
                        </a:lnTo>
                        <a:lnTo>
                          <a:pt x="906" y="882"/>
                        </a:lnTo>
                        <a:lnTo>
                          <a:pt x="918" y="921"/>
                        </a:lnTo>
                        <a:lnTo>
                          <a:pt x="956" y="946"/>
                        </a:lnTo>
                        <a:lnTo>
                          <a:pt x="962" y="921"/>
                        </a:lnTo>
                        <a:lnTo>
                          <a:pt x="951" y="888"/>
                        </a:lnTo>
                        <a:lnTo>
                          <a:pt x="945" y="882"/>
                        </a:lnTo>
                        <a:lnTo>
                          <a:pt x="968" y="875"/>
                        </a:lnTo>
                        <a:lnTo>
                          <a:pt x="968" y="888"/>
                        </a:lnTo>
                        <a:lnTo>
                          <a:pt x="962" y="907"/>
                        </a:lnTo>
                        <a:lnTo>
                          <a:pt x="968" y="934"/>
                        </a:lnTo>
                        <a:lnTo>
                          <a:pt x="979" y="940"/>
                        </a:lnTo>
                        <a:lnTo>
                          <a:pt x="1006" y="1011"/>
                        </a:lnTo>
                        <a:lnTo>
                          <a:pt x="1011" y="1050"/>
                        </a:lnTo>
                        <a:lnTo>
                          <a:pt x="979" y="1094"/>
                        </a:lnTo>
                        <a:lnTo>
                          <a:pt x="973" y="1108"/>
                        </a:lnTo>
                        <a:lnTo>
                          <a:pt x="1000" y="1083"/>
                        </a:lnTo>
                        <a:lnTo>
                          <a:pt x="1017" y="1075"/>
                        </a:lnTo>
                        <a:lnTo>
                          <a:pt x="1034" y="1075"/>
                        </a:lnTo>
                        <a:lnTo>
                          <a:pt x="1050" y="1089"/>
                        </a:lnTo>
                        <a:lnTo>
                          <a:pt x="1067" y="1075"/>
                        </a:lnTo>
                        <a:lnTo>
                          <a:pt x="1044" y="1114"/>
                        </a:lnTo>
                        <a:lnTo>
                          <a:pt x="1028" y="1108"/>
                        </a:lnTo>
                        <a:lnTo>
                          <a:pt x="1017" y="1108"/>
                        </a:lnTo>
                        <a:lnTo>
                          <a:pt x="1011" y="1127"/>
                        </a:lnTo>
                        <a:lnTo>
                          <a:pt x="995" y="1146"/>
                        </a:lnTo>
                        <a:lnTo>
                          <a:pt x="979" y="1154"/>
                        </a:lnTo>
                        <a:lnTo>
                          <a:pt x="983" y="1172"/>
                        </a:lnTo>
                        <a:lnTo>
                          <a:pt x="995" y="1172"/>
                        </a:lnTo>
                        <a:lnTo>
                          <a:pt x="1000" y="1192"/>
                        </a:lnTo>
                        <a:lnTo>
                          <a:pt x="989" y="1192"/>
                        </a:lnTo>
                        <a:lnTo>
                          <a:pt x="979" y="1185"/>
                        </a:lnTo>
                        <a:lnTo>
                          <a:pt x="968" y="1160"/>
                        </a:lnTo>
                        <a:lnTo>
                          <a:pt x="956" y="1166"/>
                        </a:lnTo>
                        <a:lnTo>
                          <a:pt x="945" y="1204"/>
                        </a:lnTo>
                        <a:lnTo>
                          <a:pt x="945" y="1237"/>
                        </a:lnTo>
                        <a:lnTo>
                          <a:pt x="951" y="1282"/>
                        </a:lnTo>
                        <a:lnTo>
                          <a:pt x="951" y="1314"/>
                        </a:lnTo>
                        <a:lnTo>
                          <a:pt x="951" y="1339"/>
                        </a:lnTo>
                        <a:lnTo>
                          <a:pt x="973" y="1386"/>
                        </a:lnTo>
                        <a:lnTo>
                          <a:pt x="979" y="1399"/>
                        </a:lnTo>
                        <a:lnTo>
                          <a:pt x="1122" y="1360"/>
                        </a:lnTo>
                        <a:lnTo>
                          <a:pt x="1145" y="1339"/>
                        </a:lnTo>
                        <a:lnTo>
                          <a:pt x="1156" y="1295"/>
                        </a:lnTo>
                        <a:lnTo>
                          <a:pt x="1151" y="1276"/>
                        </a:lnTo>
                        <a:lnTo>
                          <a:pt x="1156" y="1256"/>
                        </a:lnTo>
                        <a:lnTo>
                          <a:pt x="1156" y="1276"/>
                        </a:lnTo>
                        <a:lnTo>
                          <a:pt x="1195" y="1243"/>
                        </a:lnTo>
                        <a:lnTo>
                          <a:pt x="1212" y="1243"/>
                        </a:lnTo>
                        <a:lnTo>
                          <a:pt x="1212" y="1276"/>
                        </a:lnTo>
                        <a:lnTo>
                          <a:pt x="1195" y="1289"/>
                        </a:lnTo>
                        <a:lnTo>
                          <a:pt x="1183" y="1314"/>
                        </a:lnTo>
                        <a:lnTo>
                          <a:pt x="1195" y="1314"/>
                        </a:lnTo>
                        <a:lnTo>
                          <a:pt x="1178" y="1380"/>
                        </a:lnTo>
                        <a:lnTo>
                          <a:pt x="1167" y="1405"/>
                        </a:lnTo>
                        <a:lnTo>
                          <a:pt x="1162" y="1391"/>
                        </a:lnTo>
                        <a:lnTo>
                          <a:pt x="1139" y="1405"/>
                        </a:lnTo>
                        <a:lnTo>
                          <a:pt x="1128" y="1418"/>
                        </a:lnTo>
                        <a:lnTo>
                          <a:pt x="1101" y="1418"/>
                        </a:lnTo>
                        <a:lnTo>
                          <a:pt x="1101" y="1430"/>
                        </a:lnTo>
                        <a:lnTo>
                          <a:pt x="1073" y="1418"/>
                        </a:lnTo>
                        <a:lnTo>
                          <a:pt x="1034" y="1418"/>
                        </a:lnTo>
                        <a:lnTo>
                          <a:pt x="995" y="1443"/>
                        </a:lnTo>
                        <a:lnTo>
                          <a:pt x="983" y="1469"/>
                        </a:lnTo>
                        <a:lnTo>
                          <a:pt x="983" y="1495"/>
                        </a:lnTo>
                        <a:lnTo>
                          <a:pt x="989" y="1534"/>
                        </a:lnTo>
                        <a:lnTo>
                          <a:pt x="867" y="1495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b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9" name="Freeform 5"/>
                  <p:cNvSpPr>
                    <a:spLocks/>
                  </p:cNvSpPr>
                  <p:nvPr/>
                </p:nvSpPr>
                <p:spPr bwMode="auto">
                  <a:xfrm>
                    <a:off x="3608" y="603"/>
                    <a:ext cx="1135" cy="2495"/>
                  </a:xfrm>
                  <a:custGeom>
                    <a:avLst/>
                    <a:gdLst>
                      <a:gd name="T0" fmla="*/ 289 w 1135"/>
                      <a:gd name="T1" fmla="*/ 2105 h 2495"/>
                      <a:gd name="T2" fmla="*/ 244 w 1135"/>
                      <a:gd name="T3" fmla="*/ 1962 h 2495"/>
                      <a:gd name="T4" fmla="*/ 295 w 1135"/>
                      <a:gd name="T5" fmla="*/ 1956 h 2495"/>
                      <a:gd name="T6" fmla="*/ 428 w 1135"/>
                      <a:gd name="T7" fmla="*/ 2008 h 2495"/>
                      <a:gd name="T8" fmla="*/ 501 w 1135"/>
                      <a:gd name="T9" fmla="*/ 1813 h 2495"/>
                      <a:gd name="T10" fmla="*/ 367 w 1135"/>
                      <a:gd name="T11" fmla="*/ 1658 h 2495"/>
                      <a:gd name="T12" fmla="*/ 206 w 1135"/>
                      <a:gd name="T13" fmla="*/ 1678 h 2495"/>
                      <a:gd name="T14" fmla="*/ 261 w 1135"/>
                      <a:gd name="T15" fmla="*/ 1573 h 2495"/>
                      <a:gd name="T16" fmla="*/ 227 w 1135"/>
                      <a:gd name="T17" fmla="*/ 1515 h 2495"/>
                      <a:gd name="T18" fmla="*/ 272 w 1135"/>
                      <a:gd name="T19" fmla="*/ 1496 h 2495"/>
                      <a:gd name="T20" fmla="*/ 295 w 1135"/>
                      <a:gd name="T21" fmla="*/ 1560 h 2495"/>
                      <a:gd name="T22" fmla="*/ 444 w 1135"/>
                      <a:gd name="T23" fmla="*/ 1684 h 2495"/>
                      <a:gd name="T24" fmla="*/ 512 w 1135"/>
                      <a:gd name="T25" fmla="*/ 1581 h 2495"/>
                      <a:gd name="T26" fmla="*/ 217 w 1135"/>
                      <a:gd name="T27" fmla="*/ 1360 h 2495"/>
                      <a:gd name="T28" fmla="*/ 239 w 1135"/>
                      <a:gd name="T29" fmla="*/ 1108 h 2495"/>
                      <a:gd name="T30" fmla="*/ 234 w 1135"/>
                      <a:gd name="T31" fmla="*/ 985 h 2495"/>
                      <a:gd name="T32" fmla="*/ 194 w 1135"/>
                      <a:gd name="T33" fmla="*/ 933 h 2495"/>
                      <a:gd name="T34" fmla="*/ 111 w 1135"/>
                      <a:gd name="T35" fmla="*/ 816 h 2495"/>
                      <a:gd name="T36" fmla="*/ 234 w 1135"/>
                      <a:gd name="T37" fmla="*/ 764 h 2495"/>
                      <a:gd name="T38" fmla="*/ 194 w 1135"/>
                      <a:gd name="T39" fmla="*/ 687 h 2495"/>
                      <a:gd name="T40" fmla="*/ 38 w 1135"/>
                      <a:gd name="T41" fmla="*/ 557 h 2495"/>
                      <a:gd name="T42" fmla="*/ 423 w 1135"/>
                      <a:gd name="T43" fmla="*/ 0 h 2495"/>
                      <a:gd name="T44" fmla="*/ 501 w 1135"/>
                      <a:gd name="T45" fmla="*/ 66 h 2495"/>
                      <a:gd name="T46" fmla="*/ 590 w 1135"/>
                      <a:gd name="T47" fmla="*/ 58 h 2495"/>
                      <a:gd name="T48" fmla="*/ 656 w 1135"/>
                      <a:gd name="T49" fmla="*/ 13 h 2495"/>
                      <a:gd name="T50" fmla="*/ 732 w 1135"/>
                      <a:gd name="T51" fmla="*/ 33 h 2495"/>
                      <a:gd name="T52" fmla="*/ 844 w 1135"/>
                      <a:gd name="T53" fmla="*/ 27 h 2495"/>
                      <a:gd name="T54" fmla="*/ 856 w 1135"/>
                      <a:gd name="T55" fmla="*/ 110 h 2495"/>
                      <a:gd name="T56" fmla="*/ 890 w 1135"/>
                      <a:gd name="T57" fmla="*/ 174 h 2495"/>
                      <a:gd name="T58" fmla="*/ 795 w 1135"/>
                      <a:gd name="T59" fmla="*/ 136 h 2495"/>
                      <a:gd name="T60" fmla="*/ 894 w 1135"/>
                      <a:gd name="T61" fmla="*/ 195 h 2495"/>
                      <a:gd name="T62" fmla="*/ 979 w 1135"/>
                      <a:gd name="T63" fmla="*/ 234 h 2495"/>
                      <a:gd name="T64" fmla="*/ 1006 w 1135"/>
                      <a:gd name="T65" fmla="*/ 344 h 2495"/>
                      <a:gd name="T66" fmla="*/ 1112 w 1135"/>
                      <a:gd name="T67" fmla="*/ 414 h 2495"/>
                      <a:gd name="T68" fmla="*/ 1052 w 1135"/>
                      <a:gd name="T69" fmla="*/ 383 h 2495"/>
                      <a:gd name="T70" fmla="*/ 951 w 1135"/>
                      <a:gd name="T71" fmla="*/ 434 h 2495"/>
                      <a:gd name="T72" fmla="*/ 878 w 1135"/>
                      <a:gd name="T73" fmla="*/ 389 h 2495"/>
                      <a:gd name="T74" fmla="*/ 878 w 1135"/>
                      <a:gd name="T75" fmla="*/ 414 h 2495"/>
                      <a:gd name="T76" fmla="*/ 917 w 1135"/>
                      <a:gd name="T77" fmla="*/ 453 h 2495"/>
                      <a:gd name="T78" fmla="*/ 945 w 1135"/>
                      <a:gd name="T79" fmla="*/ 472 h 2495"/>
                      <a:gd name="T80" fmla="*/ 1045 w 1135"/>
                      <a:gd name="T81" fmla="*/ 538 h 2495"/>
                      <a:gd name="T82" fmla="*/ 1117 w 1135"/>
                      <a:gd name="T83" fmla="*/ 565 h 2495"/>
                      <a:gd name="T84" fmla="*/ 389 w 1135"/>
                      <a:gd name="T85" fmla="*/ 577 h 2495"/>
                      <a:gd name="T86" fmla="*/ 457 w 1135"/>
                      <a:gd name="T87" fmla="*/ 861 h 2495"/>
                      <a:gd name="T88" fmla="*/ 501 w 1135"/>
                      <a:gd name="T89" fmla="*/ 946 h 2495"/>
                      <a:gd name="T90" fmla="*/ 384 w 1135"/>
                      <a:gd name="T91" fmla="*/ 1024 h 2495"/>
                      <a:gd name="T92" fmla="*/ 367 w 1135"/>
                      <a:gd name="T93" fmla="*/ 946 h 2495"/>
                      <a:gd name="T94" fmla="*/ 384 w 1135"/>
                      <a:gd name="T95" fmla="*/ 1062 h 2495"/>
                      <a:gd name="T96" fmla="*/ 345 w 1135"/>
                      <a:gd name="T97" fmla="*/ 1140 h 2495"/>
                      <a:gd name="T98" fmla="*/ 356 w 1135"/>
                      <a:gd name="T99" fmla="*/ 1205 h 2495"/>
                      <a:gd name="T100" fmla="*/ 329 w 1135"/>
                      <a:gd name="T101" fmla="*/ 1310 h 2495"/>
                      <a:gd name="T102" fmla="*/ 457 w 1135"/>
                      <a:gd name="T103" fmla="*/ 1399 h 2495"/>
                      <a:gd name="T104" fmla="*/ 739 w 1135"/>
                      <a:gd name="T105" fmla="*/ 1542 h 2495"/>
                      <a:gd name="T106" fmla="*/ 690 w 1135"/>
                      <a:gd name="T107" fmla="*/ 1761 h 2495"/>
                      <a:gd name="T108" fmla="*/ 707 w 1135"/>
                      <a:gd name="T109" fmla="*/ 1742 h 2495"/>
                      <a:gd name="T110" fmla="*/ 749 w 1135"/>
                      <a:gd name="T111" fmla="*/ 1749 h 2495"/>
                      <a:gd name="T112" fmla="*/ 749 w 1135"/>
                      <a:gd name="T113" fmla="*/ 1612 h 2495"/>
                      <a:gd name="T114" fmla="*/ 718 w 1135"/>
                      <a:gd name="T115" fmla="*/ 1788 h 2495"/>
                      <a:gd name="T116" fmla="*/ 667 w 1135"/>
                      <a:gd name="T117" fmla="*/ 1838 h 2495"/>
                      <a:gd name="T118" fmla="*/ 578 w 1135"/>
                      <a:gd name="T119" fmla="*/ 1937 h 2495"/>
                      <a:gd name="T120" fmla="*/ 684 w 1135"/>
                      <a:gd name="T121" fmla="*/ 2022 h 2495"/>
                      <a:gd name="T122" fmla="*/ 401 w 1135"/>
                      <a:gd name="T123" fmla="*/ 2260 h 2495"/>
                      <a:gd name="T124" fmla="*/ 457 w 1135"/>
                      <a:gd name="T125" fmla="*/ 2494 h 2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135" h="2495">
                        <a:moveTo>
                          <a:pt x="244" y="2442"/>
                        </a:moveTo>
                        <a:lnTo>
                          <a:pt x="206" y="2422"/>
                        </a:lnTo>
                        <a:lnTo>
                          <a:pt x="284" y="2202"/>
                        </a:lnTo>
                        <a:lnTo>
                          <a:pt x="289" y="2105"/>
                        </a:lnTo>
                        <a:lnTo>
                          <a:pt x="295" y="2098"/>
                        </a:lnTo>
                        <a:lnTo>
                          <a:pt x="367" y="2047"/>
                        </a:lnTo>
                        <a:lnTo>
                          <a:pt x="356" y="2022"/>
                        </a:lnTo>
                        <a:lnTo>
                          <a:pt x="244" y="1962"/>
                        </a:lnTo>
                        <a:lnTo>
                          <a:pt x="272" y="1968"/>
                        </a:lnTo>
                        <a:lnTo>
                          <a:pt x="278" y="1950"/>
                        </a:lnTo>
                        <a:lnTo>
                          <a:pt x="278" y="1898"/>
                        </a:lnTo>
                        <a:lnTo>
                          <a:pt x="295" y="1956"/>
                        </a:lnTo>
                        <a:lnTo>
                          <a:pt x="345" y="2001"/>
                        </a:lnTo>
                        <a:lnTo>
                          <a:pt x="367" y="1995"/>
                        </a:lnTo>
                        <a:lnTo>
                          <a:pt x="384" y="2028"/>
                        </a:lnTo>
                        <a:lnTo>
                          <a:pt x="428" y="2008"/>
                        </a:lnTo>
                        <a:lnTo>
                          <a:pt x="457" y="1962"/>
                        </a:lnTo>
                        <a:lnTo>
                          <a:pt x="484" y="1885"/>
                        </a:lnTo>
                        <a:lnTo>
                          <a:pt x="489" y="1871"/>
                        </a:lnTo>
                        <a:lnTo>
                          <a:pt x="501" y="1813"/>
                        </a:lnTo>
                        <a:lnTo>
                          <a:pt x="489" y="1782"/>
                        </a:lnTo>
                        <a:lnTo>
                          <a:pt x="478" y="1768"/>
                        </a:lnTo>
                        <a:lnTo>
                          <a:pt x="484" y="1749"/>
                        </a:lnTo>
                        <a:lnTo>
                          <a:pt x="367" y="1658"/>
                        </a:lnTo>
                        <a:lnTo>
                          <a:pt x="329" y="1658"/>
                        </a:lnTo>
                        <a:lnTo>
                          <a:pt x="333" y="1645"/>
                        </a:lnTo>
                        <a:lnTo>
                          <a:pt x="178" y="1703"/>
                        </a:lnTo>
                        <a:lnTo>
                          <a:pt x="206" y="1678"/>
                        </a:lnTo>
                        <a:lnTo>
                          <a:pt x="329" y="1639"/>
                        </a:lnTo>
                        <a:lnTo>
                          <a:pt x="295" y="1619"/>
                        </a:lnTo>
                        <a:lnTo>
                          <a:pt x="272" y="1606"/>
                        </a:lnTo>
                        <a:lnTo>
                          <a:pt x="261" y="1573"/>
                        </a:lnTo>
                        <a:lnTo>
                          <a:pt x="210" y="1554"/>
                        </a:lnTo>
                        <a:lnTo>
                          <a:pt x="200" y="1521"/>
                        </a:lnTo>
                        <a:lnTo>
                          <a:pt x="222" y="1548"/>
                        </a:lnTo>
                        <a:lnTo>
                          <a:pt x="227" y="1515"/>
                        </a:lnTo>
                        <a:lnTo>
                          <a:pt x="227" y="1399"/>
                        </a:lnTo>
                        <a:lnTo>
                          <a:pt x="261" y="1424"/>
                        </a:lnTo>
                        <a:lnTo>
                          <a:pt x="278" y="1476"/>
                        </a:lnTo>
                        <a:lnTo>
                          <a:pt x="272" y="1496"/>
                        </a:lnTo>
                        <a:lnTo>
                          <a:pt x="272" y="1515"/>
                        </a:lnTo>
                        <a:lnTo>
                          <a:pt x="305" y="1509"/>
                        </a:lnTo>
                        <a:lnTo>
                          <a:pt x="289" y="1542"/>
                        </a:lnTo>
                        <a:lnTo>
                          <a:pt x="295" y="1560"/>
                        </a:lnTo>
                        <a:lnTo>
                          <a:pt x="339" y="1600"/>
                        </a:lnTo>
                        <a:lnTo>
                          <a:pt x="345" y="1587"/>
                        </a:lnTo>
                        <a:lnTo>
                          <a:pt x="356" y="1619"/>
                        </a:lnTo>
                        <a:lnTo>
                          <a:pt x="444" y="1684"/>
                        </a:lnTo>
                        <a:lnTo>
                          <a:pt x="501" y="1703"/>
                        </a:lnTo>
                        <a:lnTo>
                          <a:pt x="545" y="1645"/>
                        </a:lnTo>
                        <a:lnTo>
                          <a:pt x="545" y="1619"/>
                        </a:lnTo>
                        <a:lnTo>
                          <a:pt x="512" y="1581"/>
                        </a:lnTo>
                        <a:lnTo>
                          <a:pt x="450" y="1535"/>
                        </a:lnTo>
                        <a:lnTo>
                          <a:pt x="356" y="1476"/>
                        </a:lnTo>
                        <a:lnTo>
                          <a:pt x="278" y="1405"/>
                        </a:lnTo>
                        <a:lnTo>
                          <a:pt x="217" y="1360"/>
                        </a:lnTo>
                        <a:lnTo>
                          <a:pt x="194" y="1295"/>
                        </a:lnTo>
                        <a:lnTo>
                          <a:pt x="189" y="1217"/>
                        </a:lnTo>
                        <a:lnTo>
                          <a:pt x="210" y="1153"/>
                        </a:lnTo>
                        <a:lnTo>
                          <a:pt x="239" y="1108"/>
                        </a:lnTo>
                        <a:lnTo>
                          <a:pt x="261" y="1082"/>
                        </a:lnTo>
                        <a:lnTo>
                          <a:pt x="295" y="985"/>
                        </a:lnTo>
                        <a:lnTo>
                          <a:pt x="278" y="965"/>
                        </a:lnTo>
                        <a:lnTo>
                          <a:pt x="234" y="985"/>
                        </a:lnTo>
                        <a:lnTo>
                          <a:pt x="189" y="991"/>
                        </a:lnTo>
                        <a:lnTo>
                          <a:pt x="111" y="985"/>
                        </a:lnTo>
                        <a:lnTo>
                          <a:pt x="189" y="952"/>
                        </a:lnTo>
                        <a:lnTo>
                          <a:pt x="194" y="933"/>
                        </a:lnTo>
                        <a:lnTo>
                          <a:pt x="257" y="927"/>
                        </a:lnTo>
                        <a:lnTo>
                          <a:pt x="257" y="907"/>
                        </a:lnTo>
                        <a:lnTo>
                          <a:pt x="162" y="888"/>
                        </a:lnTo>
                        <a:lnTo>
                          <a:pt x="111" y="816"/>
                        </a:lnTo>
                        <a:lnTo>
                          <a:pt x="145" y="745"/>
                        </a:lnTo>
                        <a:lnTo>
                          <a:pt x="250" y="830"/>
                        </a:lnTo>
                        <a:lnTo>
                          <a:pt x="261" y="803"/>
                        </a:lnTo>
                        <a:lnTo>
                          <a:pt x="234" y="764"/>
                        </a:lnTo>
                        <a:lnTo>
                          <a:pt x="244" y="739"/>
                        </a:lnTo>
                        <a:lnTo>
                          <a:pt x="206" y="706"/>
                        </a:lnTo>
                        <a:lnTo>
                          <a:pt x="183" y="732"/>
                        </a:lnTo>
                        <a:lnTo>
                          <a:pt x="194" y="687"/>
                        </a:lnTo>
                        <a:lnTo>
                          <a:pt x="178" y="648"/>
                        </a:lnTo>
                        <a:lnTo>
                          <a:pt x="95" y="621"/>
                        </a:lnTo>
                        <a:lnTo>
                          <a:pt x="34" y="608"/>
                        </a:lnTo>
                        <a:lnTo>
                          <a:pt x="38" y="557"/>
                        </a:lnTo>
                        <a:lnTo>
                          <a:pt x="0" y="331"/>
                        </a:lnTo>
                        <a:lnTo>
                          <a:pt x="416" y="13"/>
                        </a:lnTo>
                        <a:lnTo>
                          <a:pt x="406" y="46"/>
                        </a:lnTo>
                        <a:lnTo>
                          <a:pt x="423" y="0"/>
                        </a:lnTo>
                        <a:lnTo>
                          <a:pt x="428" y="27"/>
                        </a:lnTo>
                        <a:lnTo>
                          <a:pt x="450" y="58"/>
                        </a:lnTo>
                        <a:lnTo>
                          <a:pt x="495" y="39"/>
                        </a:lnTo>
                        <a:lnTo>
                          <a:pt x="501" y="66"/>
                        </a:lnTo>
                        <a:lnTo>
                          <a:pt x="545" y="46"/>
                        </a:lnTo>
                        <a:lnTo>
                          <a:pt x="556" y="66"/>
                        </a:lnTo>
                        <a:lnTo>
                          <a:pt x="578" y="39"/>
                        </a:lnTo>
                        <a:lnTo>
                          <a:pt x="590" y="58"/>
                        </a:lnTo>
                        <a:lnTo>
                          <a:pt x="606" y="27"/>
                        </a:lnTo>
                        <a:lnTo>
                          <a:pt x="628" y="13"/>
                        </a:lnTo>
                        <a:lnTo>
                          <a:pt x="639" y="27"/>
                        </a:lnTo>
                        <a:lnTo>
                          <a:pt x="656" y="13"/>
                        </a:lnTo>
                        <a:lnTo>
                          <a:pt x="673" y="39"/>
                        </a:lnTo>
                        <a:lnTo>
                          <a:pt x="694" y="39"/>
                        </a:lnTo>
                        <a:lnTo>
                          <a:pt x="707" y="13"/>
                        </a:lnTo>
                        <a:lnTo>
                          <a:pt x="732" y="33"/>
                        </a:lnTo>
                        <a:lnTo>
                          <a:pt x="745" y="52"/>
                        </a:lnTo>
                        <a:lnTo>
                          <a:pt x="795" y="39"/>
                        </a:lnTo>
                        <a:lnTo>
                          <a:pt x="822" y="27"/>
                        </a:lnTo>
                        <a:lnTo>
                          <a:pt x="844" y="27"/>
                        </a:lnTo>
                        <a:lnTo>
                          <a:pt x="890" y="46"/>
                        </a:lnTo>
                        <a:lnTo>
                          <a:pt x="873" y="66"/>
                        </a:lnTo>
                        <a:lnTo>
                          <a:pt x="873" y="97"/>
                        </a:lnTo>
                        <a:lnTo>
                          <a:pt x="856" y="110"/>
                        </a:lnTo>
                        <a:lnTo>
                          <a:pt x="867" y="118"/>
                        </a:lnTo>
                        <a:lnTo>
                          <a:pt x="890" y="124"/>
                        </a:lnTo>
                        <a:lnTo>
                          <a:pt x="890" y="143"/>
                        </a:lnTo>
                        <a:lnTo>
                          <a:pt x="890" y="174"/>
                        </a:lnTo>
                        <a:lnTo>
                          <a:pt x="873" y="195"/>
                        </a:lnTo>
                        <a:lnTo>
                          <a:pt x="873" y="162"/>
                        </a:lnTo>
                        <a:lnTo>
                          <a:pt x="851" y="136"/>
                        </a:lnTo>
                        <a:lnTo>
                          <a:pt x="795" y="136"/>
                        </a:lnTo>
                        <a:lnTo>
                          <a:pt x="800" y="168"/>
                        </a:lnTo>
                        <a:lnTo>
                          <a:pt x="828" y="168"/>
                        </a:lnTo>
                        <a:lnTo>
                          <a:pt x="851" y="174"/>
                        </a:lnTo>
                        <a:lnTo>
                          <a:pt x="894" y="195"/>
                        </a:lnTo>
                        <a:lnTo>
                          <a:pt x="917" y="195"/>
                        </a:lnTo>
                        <a:lnTo>
                          <a:pt x="951" y="174"/>
                        </a:lnTo>
                        <a:lnTo>
                          <a:pt x="945" y="207"/>
                        </a:lnTo>
                        <a:lnTo>
                          <a:pt x="979" y="234"/>
                        </a:lnTo>
                        <a:lnTo>
                          <a:pt x="945" y="259"/>
                        </a:lnTo>
                        <a:lnTo>
                          <a:pt x="955" y="285"/>
                        </a:lnTo>
                        <a:lnTo>
                          <a:pt x="972" y="311"/>
                        </a:lnTo>
                        <a:lnTo>
                          <a:pt x="1006" y="344"/>
                        </a:lnTo>
                        <a:lnTo>
                          <a:pt x="1045" y="356"/>
                        </a:lnTo>
                        <a:lnTo>
                          <a:pt x="1052" y="364"/>
                        </a:lnTo>
                        <a:lnTo>
                          <a:pt x="1090" y="383"/>
                        </a:lnTo>
                        <a:lnTo>
                          <a:pt x="1112" y="414"/>
                        </a:lnTo>
                        <a:lnTo>
                          <a:pt x="1123" y="428"/>
                        </a:lnTo>
                        <a:lnTo>
                          <a:pt x="1107" y="434"/>
                        </a:lnTo>
                        <a:lnTo>
                          <a:pt x="1090" y="408"/>
                        </a:lnTo>
                        <a:lnTo>
                          <a:pt x="1052" y="383"/>
                        </a:lnTo>
                        <a:lnTo>
                          <a:pt x="1035" y="408"/>
                        </a:lnTo>
                        <a:lnTo>
                          <a:pt x="996" y="422"/>
                        </a:lnTo>
                        <a:lnTo>
                          <a:pt x="996" y="402"/>
                        </a:lnTo>
                        <a:lnTo>
                          <a:pt x="951" y="434"/>
                        </a:lnTo>
                        <a:lnTo>
                          <a:pt x="962" y="414"/>
                        </a:lnTo>
                        <a:lnTo>
                          <a:pt x="951" y="396"/>
                        </a:lnTo>
                        <a:lnTo>
                          <a:pt x="911" y="396"/>
                        </a:lnTo>
                        <a:lnTo>
                          <a:pt x="878" y="389"/>
                        </a:lnTo>
                        <a:lnTo>
                          <a:pt x="839" y="369"/>
                        </a:lnTo>
                        <a:lnTo>
                          <a:pt x="839" y="396"/>
                        </a:lnTo>
                        <a:lnTo>
                          <a:pt x="844" y="408"/>
                        </a:lnTo>
                        <a:lnTo>
                          <a:pt x="878" y="414"/>
                        </a:lnTo>
                        <a:lnTo>
                          <a:pt x="907" y="422"/>
                        </a:lnTo>
                        <a:lnTo>
                          <a:pt x="941" y="434"/>
                        </a:lnTo>
                        <a:lnTo>
                          <a:pt x="951" y="453"/>
                        </a:lnTo>
                        <a:lnTo>
                          <a:pt x="917" y="453"/>
                        </a:lnTo>
                        <a:lnTo>
                          <a:pt x="884" y="447"/>
                        </a:lnTo>
                        <a:lnTo>
                          <a:pt x="884" y="472"/>
                        </a:lnTo>
                        <a:lnTo>
                          <a:pt x="907" y="480"/>
                        </a:lnTo>
                        <a:lnTo>
                          <a:pt x="945" y="472"/>
                        </a:lnTo>
                        <a:lnTo>
                          <a:pt x="972" y="466"/>
                        </a:lnTo>
                        <a:lnTo>
                          <a:pt x="989" y="447"/>
                        </a:lnTo>
                        <a:lnTo>
                          <a:pt x="1011" y="524"/>
                        </a:lnTo>
                        <a:lnTo>
                          <a:pt x="1045" y="538"/>
                        </a:lnTo>
                        <a:lnTo>
                          <a:pt x="1067" y="557"/>
                        </a:lnTo>
                        <a:lnTo>
                          <a:pt x="1083" y="551"/>
                        </a:lnTo>
                        <a:lnTo>
                          <a:pt x="1095" y="538"/>
                        </a:lnTo>
                        <a:lnTo>
                          <a:pt x="1117" y="565"/>
                        </a:lnTo>
                        <a:lnTo>
                          <a:pt x="1134" y="571"/>
                        </a:lnTo>
                        <a:lnTo>
                          <a:pt x="945" y="590"/>
                        </a:lnTo>
                        <a:lnTo>
                          <a:pt x="677" y="551"/>
                        </a:lnTo>
                        <a:lnTo>
                          <a:pt x="389" y="577"/>
                        </a:lnTo>
                        <a:lnTo>
                          <a:pt x="356" y="732"/>
                        </a:lnTo>
                        <a:lnTo>
                          <a:pt x="423" y="875"/>
                        </a:lnTo>
                        <a:lnTo>
                          <a:pt x="433" y="842"/>
                        </a:lnTo>
                        <a:lnTo>
                          <a:pt x="457" y="861"/>
                        </a:lnTo>
                        <a:lnTo>
                          <a:pt x="440" y="919"/>
                        </a:lnTo>
                        <a:lnTo>
                          <a:pt x="461" y="946"/>
                        </a:lnTo>
                        <a:lnTo>
                          <a:pt x="484" y="888"/>
                        </a:lnTo>
                        <a:lnTo>
                          <a:pt x="501" y="946"/>
                        </a:lnTo>
                        <a:lnTo>
                          <a:pt x="489" y="1018"/>
                        </a:lnTo>
                        <a:lnTo>
                          <a:pt x="467" y="1049"/>
                        </a:lnTo>
                        <a:lnTo>
                          <a:pt x="428" y="1056"/>
                        </a:lnTo>
                        <a:lnTo>
                          <a:pt x="384" y="1024"/>
                        </a:lnTo>
                        <a:lnTo>
                          <a:pt x="401" y="998"/>
                        </a:lnTo>
                        <a:lnTo>
                          <a:pt x="411" y="998"/>
                        </a:lnTo>
                        <a:lnTo>
                          <a:pt x="423" y="952"/>
                        </a:lnTo>
                        <a:lnTo>
                          <a:pt x="367" y="946"/>
                        </a:lnTo>
                        <a:lnTo>
                          <a:pt x="356" y="991"/>
                        </a:lnTo>
                        <a:lnTo>
                          <a:pt x="367" y="1024"/>
                        </a:lnTo>
                        <a:lnTo>
                          <a:pt x="389" y="1037"/>
                        </a:lnTo>
                        <a:lnTo>
                          <a:pt x="384" y="1062"/>
                        </a:lnTo>
                        <a:lnTo>
                          <a:pt x="378" y="1082"/>
                        </a:lnTo>
                        <a:lnTo>
                          <a:pt x="372" y="1095"/>
                        </a:lnTo>
                        <a:lnTo>
                          <a:pt x="356" y="1082"/>
                        </a:lnTo>
                        <a:lnTo>
                          <a:pt x="345" y="1140"/>
                        </a:lnTo>
                        <a:lnTo>
                          <a:pt x="339" y="1159"/>
                        </a:lnTo>
                        <a:lnTo>
                          <a:pt x="333" y="1173"/>
                        </a:lnTo>
                        <a:lnTo>
                          <a:pt x="339" y="1198"/>
                        </a:lnTo>
                        <a:lnTo>
                          <a:pt x="356" y="1205"/>
                        </a:lnTo>
                        <a:lnTo>
                          <a:pt x="345" y="1231"/>
                        </a:lnTo>
                        <a:lnTo>
                          <a:pt x="322" y="1244"/>
                        </a:lnTo>
                        <a:lnTo>
                          <a:pt x="316" y="1269"/>
                        </a:lnTo>
                        <a:lnTo>
                          <a:pt x="329" y="1310"/>
                        </a:lnTo>
                        <a:lnTo>
                          <a:pt x="345" y="1335"/>
                        </a:lnTo>
                        <a:lnTo>
                          <a:pt x="367" y="1353"/>
                        </a:lnTo>
                        <a:lnTo>
                          <a:pt x="389" y="1347"/>
                        </a:lnTo>
                        <a:lnTo>
                          <a:pt x="457" y="1399"/>
                        </a:lnTo>
                        <a:lnTo>
                          <a:pt x="478" y="1424"/>
                        </a:lnTo>
                        <a:lnTo>
                          <a:pt x="600" y="1503"/>
                        </a:lnTo>
                        <a:lnTo>
                          <a:pt x="677" y="1490"/>
                        </a:lnTo>
                        <a:lnTo>
                          <a:pt x="739" y="1542"/>
                        </a:lnTo>
                        <a:lnTo>
                          <a:pt x="667" y="1639"/>
                        </a:lnTo>
                        <a:lnTo>
                          <a:pt x="611" y="1768"/>
                        </a:lnTo>
                        <a:lnTo>
                          <a:pt x="656" y="1768"/>
                        </a:lnTo>
                        <a:lnTo>
                          <a:pt x="690" y="1761"/>
                        </a:lnTo>
                        <a:lnTo>
                          <a:pt x="694" y="1645"/>
                        </a:lnTo>
                        <a:lnTo>
                          <a:pt x="694" y="1697"/>
                        </a:lnTo>
                        <a:lnTo>
                          <a:pt x="701" y="1716"/>
                        </a:lnTo>
                        <a:lnTo>
                          <a:pt x="707" y="1742"/>
                        </a:lnTo>
                        <a:lnTo>
                          <a:pt x="694" y="1761"/>
                        </a:lnTo>
                        <a:lnTo>
                          <a:pt x="701" y="1782"/>
                        </a:lnTo>
                        <a:lnTo>
                          <a:pt x="722" y="1749"/>
                        </a:lnTo>
                        <a:lnTo>
                          <a:pt x="749" y="1749"/>
                        </a:lnTo>
                        <a:lnTo>
                          <a:pt x="732" y="1573"/>
                        </a:lnTo>
                        <a:lnTo>
                          <a:pt x="749" y="1542"/>
                        </a:lnTo>
                        <a:lnTo>
                          <a:pt x="732" y="1600"/>
                        </a:lnTo>
                        <a:lnTo>
                          <a:pt x="749" y="1612"/>
                        </a:lnTo>
                        <a:lnTo>
                          <a:pt x="732" y="1664"/>
                        </a:lnTo>
                        <a:lnTo>
                          <a:pt x="745" y="1716"/>
                        </a:lnTo>
                        <a:lnTo>
                          <a:pt x="767" y="1761"/>
                        </a:lnTo>
                        <a:lnTo>
                          <a:pt x="718" y="1788"/>
                        </a:lnTo>
                        <a:lnTo>
                          <a:pt x="677" y="1807"/>
                        </a:lnTo>
                        <a:lnTo>
                          <a:pt x="728" y="1846"/>
                        </a:lnTo>
                        <a:lnTo>
                          <a:pt x="694" y="1852"/>
                        </a:lnTo>
                        <a:lnTo>
                          <a:pt x="667" y="1838"/>
                        </a:lnTo>
                        <a:lnTo>
                          <a:pt x="606" y="1827"/>
                        </a:lnTo>
                        <a:lnTo>
                          <a:pt x="600" y="1885"/>
                        </a:lnTo>
                        <a:lnTo>
                          <a:pt x="606" y="1898"/>
                        </a:lnTo>
                        <a:lnTo>
                          <a:pt x="578" y="1937"/>
                        </a:lnTo>
                        <a:lnTo>
                          <a:pt x="556" y="1976"/>
                        </a:lnTo>
                        <a:lnTo>
                          <a:pt x="556" y="2022"/>
                        </a:lnTo>
                        <a:lnTo>
                          <a:pt x="690" y="2001"/>
                        </a:lnTo>
                        <a:lnTo>
                          <a:pt x="684" y="2022"/>
                        </a:lnTo>
                        <a:lnTo>
                          <a:pt x="662" y="2040"/>
                        </a:lnTo>
                        <a:lnTo>
                          <a:pt x="545" y="2053"/>
                        </a:lnTo>
                        <a:lnTo>
                          <a:pt x="467" y="2163"/>
                        </a:lnTo>
                        <a:lnTo>
                          <a:pt x="401" y="2260"/>
                        </a:lnTo>
                        <a:lnTo>
                          <a:pt x="384" y="2279"/>
                        </a:lnTo>
                        <a:lnTo>
                          <a:pt x="384" y="2351"/>
                        </a:lnTo>
                        <a:lnTo>
                          <a:pt x="416" y="2345"/>
                        </a:lnTo>
                        <a:lnTo>
                          <a:pt x="457" y="2494"/>
                        </a:lnTo>
                        <a:lnTo>
                          <a:pt x="244" y="244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b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auto">
                  <a:xfrm>
                    <a:off x="3903" y="1038"/>
                    <a:ext cx="1560" cy="1118"/>
                  </a:xfrm>
                  <a:custGeom>
                    <a:avLst/>
                    <a:gdLst>
                      <a:gd name="T0" fmla="*/ 534 w 1560"/>
                      <a:gd name="T1" fmla="*/ 891 h 1118"/>
                      <a:gd name="T2" fmla="*/ 401 w 1560"/>
                      <a:gd name="T3" fmla="*/ 704 h 1118"/>
                      <a:gd name="T4" fmla="*/ 333 w 1560"/>
                      <a:gd name="T5" fmla="*/ 704 h 1118"/>
                      <a:gd name="T6" fmla="*/ 367 w 1560"/>
                      <a:gd name="T7" fmla="*/ 859 h 1118"/>
                      <a:gd name="T8" fmla="*/ 301 w 1560"/>
                      <a:gd name="T9" fmla="*/ 814 h 1118"/>
                      <a:gd name="T10" fmla="*/ 272 w 1560"/>
                      <a:gd name="T11" fmla="*/ 762 h 1118"/>
                      <a:gd name="T12" fmla="*/ 239 w 1560"/>
                      <a:gd name="T13" fmla="*/ 717 h 1118"/>
                      <a:gd name="T14" fmla="*/ 122 w 1560"/>
                      <a:gd name="T15" fmla="*/ 769 h 1118"/>
                      <a:gd name="T16" fmla="*/ 100 w 1560"/>
                      <a:gd name="T17" fmla="*/ 679 h 1118"/>
                      <a:gd name="T18" fmla="*/ 200 w 1560"/>
                      <a:gd name="T19" fmla="*/ 634 h 1118"/>
                      <a:gd name="T20" fmla="*/ 284 w 1560"/>
                      <a:gd name="T21" fmla="*/ 608 h 1118"/>
                      <a:gd name="T22" fmla="*/ 251 w 1560"/>
                      <a:gd name="T23" fmla="*/ 511 h 1118"/>
                      <a:gd name="T24" fmla="*/ 272 w 1560"/>
                      <a:gd name="T25" fmla="*/ 446 h 1118"/>
                      <a:gd name="T26" fmla="*/ 0 w 1560"/>
                      <a:gd name="T27" fmla="*/ 162 h 1118"/>
                      <a:gd name="T28" fmla="*/ 868 w 1560"/>
                      <a:gd name="T29" fmla="*/ 162 h 1118"/>
                      <a:gd name="T30" fmla="*/ 991 w 1560"/>
                      <a:gd name="T31" fmla="*/ 168 h 1118"/>
                      <a:gd name="T32" fmla="*/ 1125 w 1560"/>
                      <a:gd name="T33" fmla="*/ 201 h 1118"/>
                      <a:gd name="T34" fmla="*/ 1152 w 1560"/>
                      <a:gd name="T35" fmla="*/ 201 h 1118"/>
                      <a:gd name="T36" fmla="*/ 1292 w 1560"/>
                      <a:gd name="T37" fmla="*/ 266 h 1118"/>
                      <a:gd name="T38" fmla="*/ 1169 w 1560"/>
                      <a:gd name="T39" fmla="*/ 285 h 1118"/>
                      <a:gd name="T40" fmla="*/ 1125 w 1560"/>
                      <a:gd name="T41" fmla="*/ 310 h 1118"/>
                      <a:gd name="T42" fmla="*/ 1102 w 1560"/>
                      <a:gd name="T43" fmla="*/ 324 h 1118"/>
                      <a:gd name="T44" fmla="*/ 1348 w 1560"/>
                      <a:gd name="T45" fmla="*/ 382 h 1118"/>
                      <a:gd name="T46" fmla="*/ 1397 w 1560"/>
                      <a:gd name="T47" fmla="*/ 459 h 1118"/>
                      <a:gd name="T48" fmla="*/ 1220 w 1560"/>
                      <a:gd name="T49" fmla="*/ 420 h 1118"/>
                      <a:gd name="T50" fmla="*/ 1308 w 1560"/>
                      <a:gd name="T51" fmla="*/ 498 h 1118"/>
                      <a:gd name="T52" fmla="*/ 1419 w 1560"/>
                      <a:gd name="T53" fmla="*/ 511 h 1118"/>
                      <a:gd name="T54" fmla="*/ 1536 w 1560"/>
                      <a:gd name="T55" fmla="*/ 563 h 1118"/>
                      <a:gd name="T56" fmla="*/ 1414 w 1560"/>
                      <a:gd name="T57" fmla="*/ 621 h 1118"/>
                      <a:gd name="T58" fmla="*/ 1336 w 1560"/>
                      <a:gd name="T59" fmla="*/ 634 h 1118"/>
                      <a:gd name="T60" fmla="*/ 1486 w 1560"/>
                      <a:gd name="T61" fmla="*/ 704 h 1118"/>
                      <a:gd name="T62" fmla="*/ 1559 w 1560"/>
                      <a:gd name="T63" fmla="*/ 743 h 1118"/>
                      <a:gd name="T64" fmla="*/ 1453 w 1560"/>
                      <a:gd name="T65" fmla="*/ 769 h 1118"/>
                      <a:gd name="T66" fmla="*/ 1336 w 1560"/>
                      <a:gd name="T67" fmla="*/ 737 h 1118"/>
                      <a:gd name="T68" fmla="*/ 1342 w 1560"/>
                      <a:gd name="T69" fmla="*/ 775 h 1118"/>
                      <a:gd name="T70" fmla="*/ 1247 w 1560"/>
                      <a:gd name="T71" fmla="*/ 795 h 1118"/>
                      <a:gd name="T72" fmla="*/ 1247 w 1560"/>
                      <a:gd name="T73" fmla="*/ 698 h 1118"/>
                      <a:gd name="T74" fmla="*/ 1085 w 1560"/>
                      <a:gd name="T75" fmla="*/ 691 h 1118"/>
                      <a:gd name="T76" fmla="*/ 1108 w 1560"/>
                      <a:gd name="T77" fmla="*/ 808 h 1118"/>
                      <a:gd name="T78" fmla="*/ 1035 w 1560"/>
                      <a:gd name="T79" fmla="*/ 775 h 1118"/>
                      <a:gd name="T80" fmla="*/ 914 w 1560"/>
                      <a:gd name="T81" fmla="*/ 731 h 1118"/>
                      <a:gd name="T82" fmla="*/ 863 w 1560"/>
                      <a:gd name="T83" fmla="*/ 847 h 1118"/>
                      <a:gd name="T84" fmla="*/ 691 w 1560"/>
                      <a:gd name="T85" fmla="*/ 859 h 1118"/>
                      <a:gd name="T86" fmla="*/ 702 w 1560"/>
                      <a:gd name="T87" fmla="*/ 891 h 1118"/>
                      <a:gd name="T88" fmla="*/ 784 w 1560"/>
                      <a:gd name="T89" fmla="*/ 911 h 1118"/>
                      <a:gd name="T90" fmla="*/ 974 w 1560"/>
                      <a:gd name="T91" fmla="*/ 957 h 1118"/>
                      <a:gd name="T92" fmla="*/ 757 w 1560"/>
                      <a:gd name="T93" fmla="*/ 943 h 1118"/>
                      <a:gd name="T94" fmla="*/ 851 w 1560"/>
                      <a:gd name="T95" fmla="*/ 988 h 1118"/>
                      <a:gd name="T96" fmla="*/ 830 w 1560"/>
                      <a:gd name="T97" fmla="*/ 1007 h 1118"/>
                      <a:gd name="T98" fmla="*/ 702 w 1560"/>
                      <a:gd name="T99" fmla="*/ 1053 h 1118"/>
                      <a:gd name="T100" fmla="*/ 462 w 1560"/>
                      <a:gd name="T101" fmla="*/ 1066 h 1118"/>
                      <a:gd name="T102" fmla="*/ 601 w 1560"/>
                      <a:gd name="T103" fmla="*/ 1092 h 1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60" h="1118">
                        <a:moveTo>
                          <a:pt x="378" y="1034"/>
                        </a:moveTo>
                        <a:lnTo>
                          <a:pt x="423" y="1001"/>
                        </a:lnTo>
                        <a:lnTo>
                          <a:pt x="484" y="924"/>
                        </a:lnTo>
                        <a:lnTo>
                          <a:pt x="523" y="924"/>
                        </a:lnTo>
                        <a:lnTo>
                          <a:pt x="534" y="891"/>
                        </a:lnTo>
                        <a:lnTo>
                          <a:pt x="501" y="873"/>
                        </a:lnTo>
                        <a:lnTo>
                          <a:pt x="501" y="827"/>
                        </a:lnTo>
                        <a:lnTo>
                          <a:pt x="472" y="814"/>
                        </a:lnTo>
                        <a:lnTo>
                          <a:pt x="390" y="723"/>
                        </a:lnTo>
                        <a:lnTo>
                          <a:pt x="401" y="704"/>
                        </a:lnTo>
                        <a:lnTo>
                          <a:pt x="345" y="640"/>
                        </a:lnTo>
                        <a:lnTo>
                          <a:pt x="323" y="646"/>
                        </a:lnTo>
                        <a:lnTo>
                          <a:pt x="312" y="679"/>
                        </a:lnTo>
                        <a:lnTo>
                          <a:pt x="323" y="698"/>
                        </a:lnTo>
                        <a:lnTo>
                          <a:pt x="333" y="704"/>
                        </a:lnTo>
                        <a:lnTo>
                          <a:pt x="333" y="737"/>
                        </a:lnTo>
                        <a:lnTo>
                          <a:pt x="323" y="731"/>
                        </a:lnTo>
                        <a:lnTo>
                          <a:pt x="350" y="795"/>
                        </a:lnTo>
                        <a:lnTo>
                          <a:pt x="378" y="827"/>
                        </a:lnTo>
                        <a:lnTo>
                          <a:pt x="367" y="859"/>
                        </a:lnTo>
                        <a:lnTo>
                          <a:pt x="356" y="814"/>
                        </a:lnTo>
                        <a:lnTo>
                          <a:pt x="333" y="833"/>
                        </a:lnTo>
                        <a:lnTo>
                          <a:pt x="329" y="802"/>
                        </a:lnTo>
                        <a:lnTo>
                          <a:pt x="312" y="795"/>
                        </a:lnTo>
                        <a:lnTo>
                          <a:pt x="301" y="814"/>
                        </a:lnTo>
                        <a:lnTo>
                          <a:pt x="289" y="795"/>
                        </a:lnTo>
                        <a:lnTo>
                          <a:pt x="289" y="775"/>
                        </a:lnTo>
                        <a:lnTo>
                          <a:pt x="245" y="795"/>
                        </a:lnTo>
                        <a:lnTo>
                          <a:pt x="228" y="781"/>
                        </a:lnTo>
                        <a:lnTo>
                          <a:pt x="272" y="762"/>
                        </a:lnTo>
                        <a:lnTo>
                          <a:pt x="278" y="743"/>
                        </a:lnTo>
                        <a:lnTo>
                          <a:pt x="245" y="743"/>
                        </a:lnTo>
                        <a:lnTo>
                          <a:pt x="234" y="769"/>
                        </a:lnTo>
                        <a:lnTo>
                          <a:pt x="195" y="743"/>
                        </a:lnTo>
                        <a:lnTo>
                          <a:pt x="239" y="717"/>
                        </a:lnTo>
                        <a:lnTo>
                          <a:pt x="228" y="698"/>
                        </a:lnTo>
                        <a:lnTo>
                          <a:pt x="195" y="710"/>
                        </a:lnTo>
                        <a:lnTo>
                          <a:pt x="179" y="731"/>
                        </a:lnTo>
                        <a:lnTo>
                          <a:pt x="179" y="743"/>
                        </a:lnTo>
                        <a:lnTo>
                          <a:pt x="122" y="769"/>
                        </a:lnTo>
                        <a:lnTo>
                          <a:pt x="122" y="737"/>
                        </a:lnTo>
                        <a:lnTo>
                          <a:pt x="78" y="756"/>
                        </a:lnTo>
                        <a:lnTo>
                          <a:pt x="84" y="710"/>
                        </a:lnTo>
                        <a:lnTo>
                          <a:pt x="78" y="673"/>
                        </a:lnTo>
                        <a:lnTo>
                          <a:pt x="100" y="679"/>
                        </a:lnTo>
                        <a:lnTo>
                          <a:pt x="106" y="698"/>
                        </a:lnTo>
                        <a:lnTo>
                          <a:pt x="133" y="685"/>
                        </a:lnTo>
                        <a:lnTo>
                          <a:pt x="179" y="673"/>
                        </a:lnTo>
                        <a:lnTo>
                          <a:pt x="195" y="679"/>
                        </a:lnTo>
                        <a:lnTo>
                          <a:pt x="200" y="634"/>
                        </a:lnTo>
                        <a:lnTo>
                          <a:pt x="217" y="665"/>
                        </a:lnTo>
                        <a:lnTo>
                          <a:pt x="228" y="640"/>
                        </a:lnTo>
                        <a:lnTo>
                          <a:pt x="245" y="621"/>
                        </a:lnTo>
                        <a:lnTo>
                          <a:pt x="272" y="634"/>
                        </a:lnTo>
                        <a:lnTo>
                          <a:pt x="284" y="608"/>
                        </a:lnTo>
                        <a:lnTo>
                          <a:pt x="278" y="594"/>
                        </a:lnTo>
                        <a:lnTo>
                          <a:pt x="228" y="588"/>
                        </a:lnTo>
                        <a:lnTo>
                          <a:pt x="173" y="575"/>
                        </a:lnTo>
                        <a:lnTo>
                          <a:pt x="217" y="523"/>
                        </a:lnTo>
                        <a:lnTo>
                          <a:pt x="251" y="511"/>
                        </a:lnTo>
                        <a:lnTo>
                          <a:pt x="251" y="484"/>
                        </a:lnTo>
                        <a:lnTo>
                          <a:pt x="255" y="498"/>
                        </a:lnTo>
                        <a:lnTo>
                          <a:pt x="217" y="478"/>
                        </a:lnTo>
                        <a:lnTo>
                          <a:pt x="228" y="459"/>
                        </a:lnTo>
                        <a:lnTo>
                          <a:pt x="272" y="446"/>
                        </a:lnTo>
                        <a:lnTo>
                          <a:pt x="272" y="426"/>
                        </a:lnTo>
                        <a:lnTo>
                          <a:pt x="206" y="426"/>
                        </a:lnTo>
                        <a:lnTo>
                          <a:pt x="133" y="395"/>
                        </a:lnTo>
                        <a:lnTo>
                          <a:pt x="34" y="337"/>
                        </a:lnTo>
                        <a:lnTo>
                          <a:pt x="0" y="162"/>
                        </a:lnTo>
                        <a:lnTo>
                          <a:pt x="133" y="0"/>
                        </a:lnTo>
                        <a:lnTo>
                          <a:pt x="345" y="13"/>
                        </a:lnTo>
                        <a:lnTo>
                          <a:pt x="696" y="156"/>
                        </a:lnTo>
                        <a:lnTo>
                          <a:pt x="734" y="110"/>
                        </a:lnTo>
                        <a:lnTo>
                          <a:pt x="868" y="162"/>
                        </a:lnTo>
                        <a:lnTo>
                          <a:pt x="946" y="156"/>
                        </a:lnTo>
                        <a:lnTo>
                          <a:pt x="940" y="104"/>
                        </a:lnTo>
                        <a:lnTo>
                          <a:pt x="974" y="137"/>
                        </a:lnTo>
                        <a:lnTo>
                          <a:pt x="1024" y="137"/>
                        </a:lnTo>
                        <a:lnTo>
                          <a:pt x="991" y="168"/>
                        </a:lnTo>
                        <a:lnTo>
                          <a:pt x="1001" y="187"/>
                        </a:lnTo>
                        <a:lnTo>
                          <a:pt x="1013" y="168"/>
                        </a:lnTo>
                        <a:lnTo>
                          <a:pt x="1035" y="174"/>
                        </a:lnTo>
                        <a:lnTo>
                          <a:pt x="1097" y="162"/>
                        </a:lnTo>
                        <a:lnTo>
                          <a:pt x="1125" y="201"/>
                        </a:lnTo>
                        <a:lnTo>
                          <a:pt x="1091" y="201"/>
                        </a:lnTo>
                        <a:lnTo>
                          <a:pt x="1069" y="220"/>
                        </a:lnTo>
                        <a:lnTo>
                          <a:pt x="1108" y="220"/>
                        </a:lnTo>
                        <a:lnTo>
                          <a:pt x="1136" y="220"/>
                        </a:lnTo>
                        <a:lnTo>
                          <a:pt x="1152" y="201"/>
                        </a:lnTo>
                        <a:lnTo>
                          <a:pt x="1186" y="239"/>
                        </a:lnTo>
                        <a:lnTo>
                          <a:pt x="1203" y="272"/>
                        </a:lnTo>
                        <a:lnTo>
                          <a:pt x="1235" y="220"/>
                        </a:lnTo>
                        <a:lnTo>
                          <a:pt x="1235" y="253"/>
                        </a:lnTo>
                        <a:lnTo>
                          <a:pt x="1292" y="266"/>
                        </a:lnTo>
                        <a:lnTo>
                          <a:pt x="1247" y="305"/>
                        </a:lnTo>
                        <a:lnTo>
                          <a:pt x="1214" y="310"/>
                        </a:lnTo>
                        <a:lnTo>
                          <a:pt x="1191" y="343"/>
                        </a:lnTo>
                        <a:lnTo>
                          <a:pt x="1142" y="337"/>
                        </a:lnTo>
                        <a:lnTo>
                          <a:pt x="1169" y="285"/>
                        </a:lnTo>
                        <a:lnTo>
                          <a:pt x="1146" y="253"/>
                        </a:lnTo>
                        <a:lnTo>
                          <a:pt x="1130" y="278"/>
                        </a:lnTo>
                        <a:lnTo>
                          <a:pt x="1146" y="310"/>
                        </a:lnTo>
                        <a:lnTo>
                          <a:pt x="1130" y="337"/>
                        </a:lnTo>
                        <a:lnTo>
                          <a:pt x="1125" y="310"/>
                        </a:lnTo>
                        <a:lnTo>
                          <a:pt x="1097" y="291"/>
                        </a:lnTo>
                        <a:lnTo>
                          <a:pt x="1058" y="272"/>
                        </a:lnTo>
                        <a:lnTo>
                          <a:pt x="1041" y="285"/>
                        </a:lnTo>
                        <a:lnTo>
                          <a:pt x="1069" y="305"/>
                        </a:lnTo>
                        <a:lnTo>
                          <a:pt x="1102" y="324"/>
                        </a:lnTo>
                        <a:lnTo>
                          <a:pt x="1119" y="362"/>
                        </a:lnTo>
                        <a:lnTo>
                          <a:pt x="1169" y="374"/>
                        </a:lnTo>
                        <a:lnTo>
                          <a:pt x="1235" y="343"/>
                        </a:lnTo>
                        <a:lnTo>
                          <a:pt x="1247" y="374"/>
                        </a:lnTo>
                        <a:lnTo>
                          <a:pt x="1348" y="382"/>
                        </a:lnTo>
                        <a:lnTo>
                          <a:pt x="1403" y="407"/>
                        </a:lnTo>
                        <a:lnTo>
                          <a:pt x="1437" y="395"/>
                        </a:lnTo>
                        <a:lnTo>
                          <a:pt x="1437" y="426"/>
                        </a:lnTo>
                        <a:lnTo>
                          <a:pt x="1403" y="420"/>
                        </a:lnTo>
                        <a:lnTo>
                          <a:pt x="1397" y="459"/>
                        </a:lnTo>
                        <a:lnTo>
                          <a:pt x="1353" y="453"/>
                        </a:lnTo>
                        <a:lnTo>
                          <a:pt x="1336" y="426"/>
                        </a:lnTo>
                        <a:lnTo>
                          <a:pt x="1331" y="446"/>
                        </a:lnTo>
                        <a:lnTo>
                          <a:pt x="1258" y="440"/>
                        </a:lnTo>
                        <a:lnTo>
                          <a:pt x="1220" y="420"/>
                        </a:lnTo>
                        <a:lnTo>
                          <a:pt x="1208" y="459"/>
                        </a:lnTo>
                        <a:lnTo>
                          <a:pt x="1230" y="453"/>
                        </a:lnTo>
                        <a:lnTo>
                          <a:pt x="1241" y="465"/>
                        </a:lnTo>
                        <a:lnTo>
                          <a:pt x="1235" y="492"/>
                        </a:lnTo>
                        <a:lnTo>
                          <a:pt x="1308" y="498"/>
                        </a:lnTo>
                        <a:lnTo>
                          <a:pt x="1348" y="505"/>
                        </a:lnTo>
                        <a:lnTo>
                          <a:pt x="1336" y="536"/>
                        </a:lnTo>
                        <a:lnTo>
                          <a:pt x="1359" y="523"/>
                        </a:lnTo>
                        <a:lnTo>
                          <a:pt x="1376" y="542"/>
                        </a:lnTo>
                        <a:lnTo>
                          <a:pt x="1419" y="511"/>
                        </a:lnTo>
                        <a:lnTo>
                          <a:pt x="1431" y="542"/>
                        </a:lnTo>
                        <a:lnTo>
                          <a:pt x="1475" y="530"/>
                        </a:lnTo>
                        <a:lnTo>
                          <a:pt x="1498" y="550"/>
                        </a:lnTo>
                        <a:lnTo>
                          <a:pt x="1509" y="563"/>
                        </a:lnTo>
                        <a:lnTo>
                          <a:pt x="1536" y="563"/>
                        </a:lnTo>
                        <a:lnTo>
                          <a:pt x="1548" y="594"/>
                        </a:lnTo>
                        <a:lnTo>
                          <a:pt x="1515" y="608"/>
                        </a:lnTo>
                        <a:lnTo>
                          <a:pt x="1469" y="602"/>
                        </a:lnTo>
                        <a:lnTo>
                          <a:pt x="1447" y="627"/>
                        </a:lnTo>
                        <a:lnTo>
                          <a:pt x="1414" y="621"/>
                        </a:lnTo>
                        <a:lnTo>
                          <a:pt x="1370" y="608"/>
                        </a:lnTo>
                        <a:lnTo>
                          <a:pt x="1331" y="621"/>
                        </a:lnTo>
                        <a:lnTo>
                          <a:pt x="1314" y="602"/>
                        </a:lnTo>
                        <a:lnTo>
                          <a:pt x="1308" y="613"/>
                        </a:lnTo>
                        <a:lnTo>
                          <a:pt x="1336" y="634"/>
                        </a:lnTo>
                        <a:lnTo>
                          <a:pt x="1392" y="640"/>
                        </a:lnTo>
                        <a:lnTo>
                          <a:pt x="1365" y="665"/>
                        </a:lnTo>
                        <a:lnTo>
                          <a:pt x="1447" y="673"/>
                        </a:lnTo>
                        <a:lnTo>
                          <a:pt x="1447" y="698"/>
                        </a:lnTo>
                        <a:lnTo>
                          <a:pt x="1486" y="704"/>
                        </a:lnTo>
                        <a:lnTo>
                          <a:pt x="1509" y="704"/>
                        </a:lnTo>
                        <a:lnTo>
                          <a:pt x="1515" y="710"/>
                        </a:lnTo>
                        <a:lnTo>
                          <a:pt x="1553" y="698"/>
                        </a:lnTo>
                        <a:lnTo>
                          <a:pt x="1548" y="710"/>
                        </a:lnTo>
                        <a:lnTo>
                          <a:pt x="1559" y="743"/>
                        </a:lnTo>
                        <a:lnTo>
                          <a:pt x="1519" y="743"/>
                        </a:lnTo>
                        <a:lnTo>
                          <a:pt x="1515" y="762"/>
                        </a:lnTo>
                        <a:lnTo>
                          <a:pt x="1481" y="749"/>
                        </a:lnTo>
                        <a:lnTo>
                          <a:pt x="1458" y="749"/>
                        </a:lnTo>
                        <a:lnTo>
                          <a:pt x="1453" y="769"/>
                        </a:lnTo>
                        <a:lnTo>
                          <a:pt x="1426" y="762"/>
                        </a:lnTo>
                        <a:lnTo>
                          <a:pt x="1437" y="723"/>
                        </a:lnTo>
                        <a:lnTo>
                          <a:pt x="1380" y="723"/>
                        </a:lnTo>
                        <a:lnTo>
                          <a:pt x="1376" y="743"/>
                        </a:lnTo>
                        <a:lnTo>
                          <a:pt x="1336" y="737"/>
                        </a:lnTo>
                        <a:lnTo>
                          <a:pt x="1298" y="743"/>
                        </a:lnTo>
                        <a:lnTo>
                          <a:pt x="1286" y="704"/>
                        </a:lnTo>
                        <a:lnTo>
                          <a:pt x="1275" y="723"/>
                        </a:lnTo>
                        <a:lnTo>
                          <a:pt x="1298" y="749"/>
                        </a:lnTo>
                        <a:lnTo>
                          <a:pt x="1342" y="775"/>
                        </a:lnTo>
                        <a:lnTo>
                          <a:pt x="1370" y="795"/>
                        </a:lnTo>
                        <a:lnTo>
                          <a:pt x="1325" y="789"/>
                        </a:lnTo>
                        <a:lnTo>
                          <a:pt x="1319" y="814"/>
                        </a:lnTo>
                        <a:lnTo>
                          <a:pt x="1314" y="827"/>
                        </a:lnTo>
                        <a:lnTo>
                          <a:pt x="1247" y="795"/>
                        </a:lnTo>
                        <a:lnTo>
                          <a:pt x="1186" y="737"/>
                        </a:lnTo>
                        <a:lnTo>
                          <a:pt x="1241" y="762"/>
                        </a:lnTo>
                        <a:lnTo>
                          <a:pt x="1269" y="723"/>
                        </a:lnTo>
                        <a:lnTo>
                          <a:pt x="1203" y="710"/>
                        </a:lnTo>
                        <a:lnTo>
                          <a:pt x="1247" y="698"/>
                        </a:lnTo>
                        <a:lnTo>
                          <a:pt x="1208" y="665"/>
                        </a:lnTo>
                        <a:lnTo>
                          <a:pt x="1163" y="737"/>
                        </a:lnTo>
                        <a:lnTo>
                          <a:pt x="1152" y="698"/>
                        </a:lnTo>
                        <a:lnTo>
                          <a:pt x="1130" y="731"/>
                        </a:lnTo>
                        <a:lnTo>
                          <a:pt x="1085" y="691"/>
                        </a:lnTo>
                        <a:lnTo>
                          <a:pt x="1108" y="762"/>
                        </a:lnTo>
                        <a:lnTo>
                          <a:pt x="1102" y="795"/>
                        </a:lnTo>
                        <a:lnTo>
                          <a:pt x="1180" y="808"/>
                        </a:lnTo>
                        <a:lnTo>
                          <a:pt x="1047" y="814"/>
                        </a:lnTo>
                        <a:lnTo>
                          <a:pt x="1108" y="808"/>
                        </a:lnTo>
                        <a:lnTo>
                          <a:pt x="1081" y="743"/>
                        </a:lnTo>
                        <a:lnTo>
                          <a:pt x="1013" y="731"/>
                        </a:lnTo>
                        <a:lnTo>
                          <a:pt x="991" y="704"/>
                        </a:lnTo>
                        <a:lnTo>
                          <a:pt x="974" y="762"/>
                        </a:lnTo>
                        <a:lnTo>
                          <a:pt x="1035" y="775"/>
                        </a:lnTo>
                        <a:lnTo>
                          <a:pt x="985" y="781"/>
                        </a:lnTo>
                        <a:lnTo>
                          <a:pt x="935" y="789"/>
                        </a:lnTo>
                        <a:lnTo>
                          <a:pt x="963" y="756"/>
                        </a:lnTo>
                        <a:lnTo>
                          <a:pt x="946" y="704"/>
                        </a:lnTo>
                        <a:lnTo>
                          <a:pt x="914" y="731"/>
                        </a:lnTo>
                        <a:lnTo>
                          <a:pt x="925" y="781"/>
                        </a:lnTo>
                        <a:lnTo>
                          <a:pt x="874" y="802"/>
                        </a:lnTo>
                        <a:lnTo>
                          <a:pt x="1001" y="833"/>
                        </a:lnTo>
                        <a:lnTo>
                          <a:pt x="879" y="827"/>
                        </a:lnTo>
                        <a:lnTo>
                          <a:pt x="863" y="847"/>
                        </a:lnTo>
                        <a:lnTo>
                          <a:pt x="830" y="820"/>
                        </a:lnTo>
                        <a:lnTo>
                          <a:pt x="807" y="847"/>
                        </a:lnTo>
                        <a:lnTo>
                          <a:pt x="746" y="756"/>
                        </a:lnTo>
                        <a:lnTo>
                          <a:pt x="712" y="769"/>
                        </a:lnTo>
                        <a:lnTo>
                          <a:pt x="691" y="859"/>
                        </a:lnTo>
                        <a:lnTo>
                          <a:pt x="784" y="802"/>
                        </a:lnTo>
                        <a:lnTo>
                          <a:pt x="757" y="833"/>
                        </a:lnTo>
                        <a:lnTo>
                          <a:pt x="702" y="820"/>
                        </a:lnTo>
                        <a:lnTo>
                          <a:pt x="696" y="859"/>
                        </a:lnTo>
                        <a:lnTo>
                          <a:pt x="702" y="891"/>
                        </a:lnTo>
                        <a:lnTo>
                          <a:pt x="746" y="820"/>
                        </a:lnTo>
                        <a:lnTo>
                          <a:pt x="818" y="891"/>
                        </a:lnTo>
                        <a:lnTo>
                          <a:pt x="891" y="853"/>
                        </a:lnTo>
                        <a:lnTo>
                          <a:pt x="851" y="899"/>
                        </a:lnTo>
                        <a:lnTo>
                          <a:pt x="784" y="911"/>
                        </a:lnTo>
                        <a:lnTo>
                          <a:pt x="729" y="916"/>
                        </a:lnTo>
                        <a:lnTo>
                          <a:pt x="679" y="1001"/>
                        </a:lnTo>
                        <a:lnTo>
                          <a:pt x="841" y="916"/>
                        </a:lnTo>
                        <a:lnTo>
                          <a:pt x="841" y="949"/>
                        </a:lnTo>
                        <a:lnTo>
                          <a:pt x="974" y="957"/>
                        </a:lnTo>
                        <a:lnTo>
                          <a:pt x="1013" y="930"/>
                        </a:lnTo>
                        <a:lnTo>
                          <a:pt x="1052" y="957"/>
                        </a:lnTo>
                        <a:lnTo>
                          <a:pt x="980" y="957"/>
                        </a:lnTo>
                        <a:lnTo>
                          <a:pt x="824" y="957"/>
                        </a:lnTo>
                        <a:lnTo>
                          <a:pt x="757" y="943"/>
                        </a:lnTo>
                        <a:lnTo>
                          <a:pt x="696" y="957"/>
                        </a:lnTo>
                        <a:lnTo>
                          <a:pt x="691" y="995"/>
                        </a:lnTo>
                        <a:lnTo>
                          <a:pt x="824" y="995"/>
                        </a:lnTo>
                        <a:lnTo>
                          <a:pt x="830" y="1007"/>
                        </a:lnTo>
                        <a:lnTo>
                          <a:pt x="851" y="988"/>
                        </a:lnTo>
                        <a:lnTo>
                          <a:pt x="907" y="995"/>
                        </a:lnTo>
                        <a:lnTo>
                          <a:pt x="879" y="1001"/>
                        </a:lnTo>
                        <a:lnTo>
                          <a:pt x="935" y="1040"/>
                        </a:lnTo>
                        <a:lnTo>
                          <a:pt x="863" y="1001"/>
                        </a:lnTo>
                        <a:lnTo>
                          <a:pt x="830" y="1007"/>
                        </a:lnTo>
                        <a:lnTo>
                          <a:pt x="751" y="1001"/>
                        </a:lnTo>
                        <a:lnTo>
                          <a:pt x="679" y="1007"/>
                        </a:lnTo>
                        <a:lnTo>
                          <a:pt x="729" y="1020"/>
                        </a:lnTo>
                        <a:lnTo>
                          <a:pt x="723" y="1053"/>
                        </a:lnTo>
                        <a:lnTo>
                          <a:pt x="702" y="1053"/>
                        </a:lnTo>
                        <a:lnTo>
                          <a:pt x="708" y="1034"/>
                        </a:lnTo>
                        <a:lnTo>
                          <a:pt x="651" y="1028"/>
                        </a:lnTo>
                        <a:lnTo>
                          <a:pt x="540" y="1001"/>
                        </a:lnTo>
                        <a:lnTo>
                          <a:pt x="462" y="1047"/>
                        </a:lnTo>
                        <a:lnTo>
                          <a:pt x="462" y="1066"/>
                        </a:lnTo>
                        <a:lnTo>
                          <a:pt x="607" y="1072"/>
                        </a:lnTo>
                        <a:lnTo>
                          <a:pt x="657" y="1059"/>
                        </a:lnTo>
                        <a:lnTo>
                          <a:pt x="691" y="1072"/>
                        </a:lnTo>
                        <a:lnTo>
                          <a:pt x="662" y="1078"/>
                        </a:lnTo>
                        <a:lnTo>
                          <a:pt x="601" y="1092"/>
                        </a:lnTo>
                        <a:lnTo>
                          <a:pt x="534" y="1078"/>
                        </a:lnTo>
                        <a:lnTo>
                          <a:pt x="423" y="1092"/>
                        </a:lnTo>
                        <a:lnTo>
                          <a:pt x="423" y="1117"/>
                        </a:lnTo>
                        <a:lnTo>
                          <a:pt x="378" y="1034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b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auto">
                  <a:xfrm>
                    <a:off x="4112" y="1839"/>
                    <a:ext cx="400" cy="792"/>
                  </a:xfrm>
                  <a:custGeom>
                    <a:avLst/>
                    <a:gdLst>
                      <a:gd name="T0" fmla="*/ 261 w 400"/>
                      <a:gd name="T1" fmla="*/ 726 h 792"/>
                      <a:gd name="T2" fmla="*/ 180 w 400"/>
                      <a:gd name="T3" fmla="*/ 785 h 792"/>
                      <a:gd name="T4" fmla="*/ 399 w 400"/>
                      <a:gd name="T5" fmla="*/ 603 h 792"/>
                      <a:gd name="T6" fmla="*/ 383 w 400"/>
                      <a:gd name="T7" fmla="*/ 603 h 792"/>
                      <a:gd name="T8" fmla="*/ 327 w 400"/>
                      <a:gd name="T9" fmla="*/ 603 h 792"/>
                      <a:gd name="T10" fmla="*/ 350 w 400"/>
                      <a:gd name="T11" fmla="*/ 526 h 792"/>
                      <a:gd name="T12" fmla="*/ 311 w 400"/>
                      <a:gd name="T13" fmla="*/ 540 h 792"/>
                      <a:gd name="T14" fmla="*/ 245 w 400"/>
                      <a:gd name="T15" fmla="*/ 622 h 792"/>
                      <a:gd name="T16" fmla="*/ 240 w 400"/>
                      <a:gd name="T17" fmla="*/ 386 h 792"/>
                      <a:gd name="T18" fmla="*/ 267 w 400"/>
                      <a:gd name="T19" fmla="*/ 288 h 792"/>
                      <a:gd name="T20" fmla="*/ 333 w 400"/>
                      <a:gd name="T21" fmla="*/ 211 h 792"/>
                      <a:gd name="T22" fmla="*/ 284 w 400"/>
                      <a:gd name="T23" fmla="*/ 251 h 792"/>
                      <a:gd name="T24" fmla="*/ 311 w 400"/>
                      <a:gd name="T25" fmla="*/ 200 h 792"/>
                      <a:gd name="T26" fmla="*/ 273 w 400"/>
                      <a:gd name="T27" fmla="*/ 167 h 792"/>
                      <a:gd name="T28" fmla="*/ 290 w 400"/>
                      <a:gd name="T29" fmla="*/ 135 h 792"/>
                      <a:gd name="T30" fmla="*/ 273 w 400"/>
                      <a:gd name="T31" fmla="*/ 109 h 792"/>
                      <a:gd name="T32" fmla="*/ 245 w 400"/>
                      <a:gd name="T33" fmla="*/ 78 h 792"/>
                      <a:gd name="T34" fmla="*/ 87 w 400"/>
                      <a:gd name="T35" fmla="*/ 0 h 792"/>
                      <a:gd name="T36" fmla="*/ 213 w 400"/>
                      <a:gd name="T37" fmla="*/ 78 h 792"/>
                      <a:gd name="T38" fmla="*/ 224 w 400"/>
                      <a:gd name="T39" fmla="*/ 115 h 792"/>
                      <a:gd name="T40" fmla="*/ 180 w 400"/>
                      <a:gd name="T41" fmla="*/ 71 h 792"/>
                      <a:gd name="T42" fmla="*/ 137 w 400"/>
                      <a:gd name="T43" fmla="*/ 90 h 792"/>
                      <a:gd name="T44" fmla="*/ 158 w 400"/>
                      <a:gd name="T45" fmla="*/ 103 h 792"/>
                      <a:gd name="T46" fmla="*/ 218 w 400"/>
                      <a:gd name="T47" fmla="*/ 129 h 792"/>
                      <a:gd name="T48" fmla="*/ 218 w 400"/>
                      <a:gd name="T49" fmla="*/ 161 h 792"/>
                      <a:gd name="T50" fmla="*/ 180 w 400"/>
                      <a:gd name="T51" fmla="*/ 148 h 792"/>
                      <a:gd name="T52" fmla="*/ 120 w 400"/>
                      <a:gd name="T53" fmla="*/ 180 h 792"/>
                      <a:gd name="T54" fmla="*/ 174 w 400"/>
                      <a:gd name="T55" fmla="*/ 167 h 792"/>
                      <a:gd name="T56" fmla="*/ 224 w 400"/>
                      <a:gd name="T57" fmla="*/ 192 h 792"/>
                      <a:gd name="T58" fmla="*/ 207 w 400"/>
                      <a:gd name="T59" fmla="*/ 192 h 792"/>
                      <a:gd name="T60" fmla="*/ 168 w 400"/>
                      <a:gd name="T61" fmla="*/ 192 h 792"/>
                      <a:gd name="T62" fmla="*/ 168 w 400"/>
                      <a:gd name="T63" fmla="*/ 251 h 792"/>
                      <a:gd name="T64" fmla="*/ 125 w 400"/>
                      <a:gd name="T65" fmla="*/ 219 h 792"/>
                      <a:gd name="T66" fmla="*/ 108 w 400"/>
                      <a:gd name="T67" fmla="*/ 142 h 792"/>
                      <a:gd name="T68" fmla="*/ 120 w 400"/>
                      <a:gd name="T69" fmla="*/ 103 h 792"/>
                      <a:gd name="T70" fmla="*/ 87 w 400"/>
                      <a:gd name="T71" fmla="*/ 109 h 792"/>
                      <a:gd name="T72" fmla="*/ 87 w 400"/>
                      <a:gd name="T73" fmla="*/ 161 h 792"/>
                      <a:gd name="T74" fmla="*/ 38 w 400"/>
                      <a:gd name="T75" fmla="*/ 154 h 792"/>
                      <a:gd name="T76" fmla="*/ 87 w 400"/>
                      <a:gd name="T77" fmla="*/ 219 h 792"/>
                      <a:gd name="T78" fmla="*/ 60 w 400"/>
                      <a:gd name="T79" fmla="*/ 257 h 792"/>
                      <a:gd name="T80" fmla="*/ 131 w 400"/>
                      <a:gd name="T81" fmla="*/ 257 h 792"/>
                      <a:gd name="T82" fmla="*/ 71 w 400"/>
                      <a:gd name="T83" fmla="*/ 282 h 792"/>
                      <a:gd name="T84" fmla="*/ 131 w 400"/>
                      <a:gd name="T85" fmla="*/ 282 h 792"/>
                      <a:gd name="T86" fmla="*/ 180 w 400"/>
                      <a:gd name="T87" fmla="*/ 309 h 792"/>
                      <a:gd name="T88" fmla="*/ 224 w 400"/>
                      <a:gd name="T89" fmla="*/ 271 h 792"/>
                      <a:gd name="T90" fmla="*/ 207 w 400"/>
                      <a:gd name="T91" fmla="*/ 315 h 792"/>
                      <a:gd name="T92" fmla="*/ 153 w 400"/>
                      <a:gd name="T93" fmla="*/ 296 h 792"/>
                      <a:gd name="T94" fmla="*/ 202 w 400"/>
                      <a:gd name="T95" fmla="*/ 405 h 792"/>
                      <a:gd name="T96" fmla="*/ 191 w 400"/>
                      <a:gd name="T97" fmla="*/ 444 h 792"/>
                      <a:gd name="T98" fmla="*/ 133 w 400"/>
                      <a:gd name="T99" fmla="*/ 690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00" h="792">
                        <a:moveTo>
                          <a:pt x="137" y="791"/>
                        </a:moveTo>
                        <a:lnTo>
                          <a:pt x="180" y="785"/>
                        </a:lnTo>
                        <a:lnTo>
                          <a:pt x="261" y="726"/>
                        </a:lnTo>
                        <a:lnTo>
                          <a:pt x="294" y="726"/>
                        </a:lnTo>
                        <a:lnTo>
                          <a:pt x="234" y="707"/>
                        </a:lnTo>
                        <a:lnTo>
                          <a:pt x="180" y="785"/>
                        </a:lnTo>
                        <a:lnTo>
                          <a:pt x="185" y="688"/>
                        </a:lnTo>
                        <a:lnTo>
                          <a:pt x="180" y="636"/>
                        </a:lnTo>
                        <a:lnTo>
                          <a:pt x="399" y="603"/>
                        </a:lnTo>
                        <a:lnTo>
                          <a:pt x="393" y="578"/>
                        </a:lnTo>
                        <a:lnTo>
                          <a:pt x="387" y="591"/>
                        </a:lnTo>
                        <a:lnTo>
                          <a:pt x="383" y="603"/>
                        </a:lnTo>
                        <a:lnTo>
                          <a:pt x="366" y="597"/>
                        </a:lnTo>
                        <a:lnTo>
                          <a:pt x="338" y="611"/>
                        </a:lnTo>
                        <a:lnTo>
                          <a:pt x="327" y="603"/>
                        </a:lnTo>
                        <a:lnTo>
                          <a:pt x="344" y="578"/>
                        </a:lnTo>
                        <a:lnTo>
                          <a:pt x="333" y="553"/>
                        </a:lnTo>
                        <a:lnTo>
                          <a:pt x="350" y="526"/>
                        </a:lnTo>
                        <a:lnTo>
                          <a:pt x="338" y="520"/>
                        </a:lnTo>
                        <a:lnTo>
                          <a:pt x="327" y="540"/>
                        </a:lnTo>
                        <a:lnTo>
                          <a:pt x="311" y="540"/>
                        </a:lnTo>
                        <a:lnTo>
                          <a:pt x="321" y="572"/>
                        </a:lnTo>
                        <a:lnTo>
                          <a:pt x="311" y="597"/>
                        </a:lnTo>
                        <a:lnTo>
                          <a:pt x="245" y="622"/>
                        </a:lnTo>
                        <a:lnTo>
                          <a:pt x="224" y="603"/>
                        </a:lnTo>
                        <a:lnTo>
                          <a:pt x="185" y="622"/>
                        </a:lnTo>
                        <a:lnTo>
                          <a:pt x="240" y="386"/>
                        </a:lnTo>
                        <a:lnTo>
                          <a:pt x="251" y="347"/>
                        </a:lnTo>
                        <a:lnTo>
                          <a:pt x="261" y="296"/>
                        </a:lnTo>
                        <a:lnTo>
                          <a:pt x="267" y="288"/>
                        </a:lnTo>
                        <a:lnTo>
                          <a:pt x="387" y="251"/>
                        </a:lnTo>
                        <a:lnTo>
                          <a:pt x="338" y="238"/>
                        </a:lnTo>
                        <a:lnTo>
                          <a:pt x="333" y="211"/>
                        </a:lnTo>
                        <a:lnTo>
                          <a:pt x="305" y="211"/>
                        </a:lnTo>
                        <a:lnTo>
                          <a:pt x="311" y="238"/>
                        </a:lnTo>
                        <a:lnTo>
                          <a:pt x="284" y="251"/>
                        </a:lnTo>
                        <a:lnTo>
                          <a:pt x="278" y="225"/>
                        </a:lnTo>
                        <a:lnTo>
                          <a:pt x="294" y="219"/>
                        </a:lnTo>
                        <a:lnTo>
                          <a:pt x="311" y="200"/>
                        </a:lnTo>
                        <a:lnTo>
                          <a:pt x="294" y="200"/>
                        </a:lnTo>
                        <a:lnTo>
                          <a:pt x="278" y="200"/>
                        </a:lnTo>
                        <a:lnTo>
                          <a:pt x="273" y="167"/>
                        </a:lnTo>
                        <a:lnTo>
                          <a:pt x="284" y="161"/>
                        </a:lnTo>
                        <a:lnTo>
                          <a:pt x="294" y="148"/>
                        </a:lnTo>
                        <a:lnTo>
                          <a:pt x="290" y="135"/>
                        </a:lnTo>
                        <a:lnTo>
                          <a:pt x="284" y="142"/>
                        </a:lnTo>
                        <a:lnTo>
                          <a:pt x="267" y="129"/>
                        </a:lnTo>
                        <a:lnTo>
                          <a:pt x="273" y="109"/>
                        </a:lnTo>
                        <a:lnTo>
                          <a:pt x="284" y="90"/>
                        </a:lnTo>
                        <a:lnTo>
                          <a:pt x="273" y="64"/>
                        </a:lnTo>
                        <a:lnTo>
                          <a:pt x="245" y="78"/>
                        </a:lnTo>
                        <a:lnTo>
                          <a:pt x="218" y="33"/>
                        </a:lnTo>
                        <a:lnTo>
                          <a:pt x="114" y="13"/>
                        </a:lnTo>
                        <a:lnTo>
                          <a:pt x="87" y="0"/>
                        </a:lnTo>
                        <a:lnTo>
                          <a:pt x="164" y="58"/>
                        </a:lnTo>
                        <a:lnTo>
                          <a:pt x="191" y="58"/>
                        </a:lnTo>
                        <a:lnTo>
                          <a:pt x="213" y="78"/>
                        </a:lnTo>
                        <a:lnTo>
                          <a:pt x="228" y="90"/>
                        </a:lnTo>
                        <a:lnTo>
                          <a:pt x="228" y="115"/>
                        </a:lnTo>
                        <a:lnTo>
                          <a:pt x="224" y="115"/>
                        </a:lnTo>
                        <a:lnTo>
                          <a:pt x="218" y="96"/>
                        </a:lnTo>
                        <a:lnTo>
                          <a:pt x="191" y="90"/>
                        </a:lnTo>
                        <a:lnTo>
                          <a:pt x="180" y="71"/>
                        </a:lnTo>
                        <a:lnTo>
                          <a:pt x="164" y="78"/>
                        </a:lnTo>
                        <a:lnTo>
                          <a:pt x="153" y="96"/>
                        </a:lnTo>
                        <a:lnTo>
                          <a:pt x="137" y="90"/>
                        </a:lnTo>
                        <a:lnTo>
                          <a:pt x="141" y="115"/>
                        </a:lnTo>
                        <a:lnTo>
                          <a:pt x="153" y="115"/>
                        </a:lnTo>
                        <a:lnTo>
                          <a:pt x="158" y="103"/>
                        </a:lnTo>
                        <a:lnTo>
                          <a:pt x="174" y="115"/>
                        </a:lnTo>
                        <a:lnTo>
                          <a:pt x="185" y="135"/>
                        </a:lnTo>
                        <a:lnTo>
                          <a:pt x="218" y="129"/>
                        </a:lnTo>
                        <a:lnTo>
                          <a:pt x="240" y="135"/>
                        </a:lnTo>
                        <a:lnTo>
                          <a:pt x="245" y="167"/>
                        </a:lnTo>
                        <a:lnTo>
                          <a:pt x="218" y="161"/>
                        </a:lnTo>
                        <a:lnTo>
                          <a:pt x="218" y="142"/>
                        </a:lnTo>
                        <a:lnTo>
                          <a:pt x="202" y="148"/>
                        </a:lnTo>
                        <a:lnTo>
                          <a:pt x="180" y="148"/>
                        </a:lnTo>
                        <a:lnTo>
                          <a:pt x="153" y="154"/>
                        </a:lnTo>
                        <a:lnTo>
                          <a:pt x="125" y="142"/>
                        </a:lnTo>
                        <a:lnTo>
                          <a:pt x="120" y="180"/>
                        </a:lnTo>
                        <a:lnTo>
                          <a:pt x="141" y="173"/>
                        </a:lnTo>
                        <a:lnTo>
                          <a:pt x="158" y="161"/>
                        </a:lnTo>
                        <a:lnTo>
                          <a:pt x="174" y="167"/>
                        </a:lnTo>
                        <a:lnTo>
                          <a:pt x="191" y="180"/>
                        </a:lnTo>
                        <a:lnTo>
                          <a:pt x="207" y="186"/>
                        </a:lnTo>
                        <a:lnTo>
                          <a:pt x="224" y="192"/>
                        </a:lnTo>
                        <a:lnTo>
                          <a:pt x="240" y="180"/>
                        </a:lnTo>
                        <a:lnTo>
                          <a:pt x="234" y="232"/>
                        </a:lnTo>
                        <a:lnTo>
                          <a:pt x="207" y="192"/>
                        </a:lnTo>
                        <a:lnTo>
                          <a:pt x="164" y="173"/>
                        </a:lnTo>
                        <a:lnTo>
                          <a:pt x="164" y="200"/>
                        </a:lnTo>
                        <a:lnTo>
                          <a:pt x="168" y="192"/>
                        </a:lnTo>
                        <a:lnTo>
                          <a:pt x="180" y="225"/>
                        </a:lnTo>
                        <a:lnTo>
                          <a:pt x="191" y="244"/>
                        </a:lnTo>
                        <a:lnTo>
                          <a:pt x="168" y="251"/>
                        </a:lnTo>
                        <a:lnTo>
                          <a:pt x="158" y="251"/>
                        </a:lnTo>
                        <a:lnTo>
                          <a:pt x="137" y="238"/>
                        </a:lnTo>
                        <a:lnTo>
                          <a:pt x="125" y="219"/>
                        </a:lnTo>
                        <a:lnTo>
                          <a:pt x="125" y="180"/>
                        </a:lnTo>
                        <a:lnTo>
                          <a:pt x="104" y="161"/>
                        </a:lnTo>
                        <a:lnTo>
                          <a:pt x="108" y="142"/>
                        </a:lnTo>
                        <a:lnTo>
                          <a:pt x="125" y="121"/>
                        </a:lnTo>
                        <a:lnTo>
                          <a:pt x="137" y="109"/>
                        </a:lnTo>
                        <a:lnTo>
                          <a:pt x="120" y="103"/>
                        </a:lnTo>
                        <a:lnTo>
                          <a:pt x="98" y="103"/>
                        </a:lnTo>
                        <a:lnTo>
                          <a:pt x="65" y="58"/>
                        </a:lnTo>
                        <a:lnTo>
                          <a:pt x="87" y="109"/>
                        </a:lnTo>
                        <a:lnTo>
                          <a:pt x="81" y="142"/>
                        </a:lnTo>
                        <a:lnTo>
                          <a:pt x="60" y="129"/>
                        </a:lnTo>
                        <a:lnTo>
                          <a:pt x="87" y="161"/>
                        </a:lnTo>
                        <a:lnTo>
                          <a:pt x="87" y="186"/>
                        </a:lnTo>
                        <a:lnTo>
                          <a:pt x="60" y="173"/>
                        </a:lnTo>
                        <a:lnTo>
                          <a:pt x="38" y="154"/>
                        </a:lnTo>
                        <a:lnTo>
                          <a:pt x="0" y="167"/>
                        </a:lnTo>
                        <a:lnTo>
                          <a:pt x="81" y="200"/>
                        </a:lnTo>
                        <a:lnTo>
                          <a:pt x="87" y="219"/>
                        </a:lnTo>
                        <a:lnTo>
                          <a:pt x="60" y="238"/>
                        </a:lnTo>
                        <a:lnTo>
                          <a:pt x="15" y="225"/>
                        </a:lnTo>
                        <a:lnTo>
                          <a:pt x="60" y="257"/>
                        </a:lnTo>
                        <a:lnTo>
                          <a:pt x="87" y="257"/>
                        </a:lnTo>
                        <a:lnTo>
                          <a:pt x="104" y="244"/>
                        </a:lnTo>
                        <a:lnTo>
                          <a:pt x="131" y="257"/>
                        </a:lnTo>
                        <a:lnTo>
                          <a:pt x="108" y="276"/>
                        </a:lnTo>
                        <a:lnTo>
                          <a:pt x="77" y="271"/>
                        </a:lnTo>
                        <a:lnTo>
                          <a:pt x="71" y="282"/>
                        </a:lnTo>
                        <a:lnTo>
                          <a:pt x="98" y="282"/>
                        </a:lnTo>
                        <a:lnTo>
                          <a:pt x="114" y="302"/>
                        </a:lnTo>
                        <a:lnTo>
                          <a:pt x="131" y="282"/>
                        </a:lnTo>
                        <a:lnTo>
                          <a:pt x="147" y="282"/>
                        </a:lnTo>
                        <a:lnTo>
                          <a:pt x="153" y="302"/>
                        </a:lnTo>
                        <a:lnTo>
                          <a:pt x="180" y="309"/>
                        </a:lnTo>
                        <a:lnTo>
                          <a:pt x="180" y="271"/>
                        </a:lnTo>
                        <a:lnTo>
                          <a:pt x="202" y="263"/>
                        </a:lnTo>
                        <a:lnTo>
                          <a:pt x="224" y="271"/>
                        </a:lnTo>
                        <a:lnTo>
                          <a:pt x="224" y="282"/>
                        </a:lnTo>
                        <a:lnTo>
                          <a:pt x="207" y="302"/>
                        </a:lnTo>
                        <a:lnTo>
                          <a:pt x="207" y="315"/>
                        </a:lnTo>
                        <a:lnTo>
                          <a:pt x="174" y="276"/>
                        </a:lnTo>
                        <a:lnTo>
                          <a:pt x="147" y="282"/>
                        </a:lnTo>
                        <a:lnTo>
                          <a:pt x="153" y="296"/>
                        </a:lnTo>
                        <a:lnTo>
                          <a:pt x="174" y="296"/>
                        </a:lnTo>
                        <a:lnTo>
                          <a:pt x="202" y="327"/>
                        </a:lnTo>
                        <a:lnTo>
                          <a:pt x="202" y="405"/>
                        </a:lnTo>
                        <a:lnTo>
                          <a:pt x="191" y="411"/>
                        </a:lnTo>
                        <a:lnTo>
                          <a:pt x="185" y="424"/>
                        </a:lnTo>
                        <a:lnTo>
                          <a:pt x="191" y="444"/>
                        </a:lnTo>
                        <a:lnTo>
                          <a:pt x="185" y="534"/>
                        </a:lnTo>
                        <a:lnTo>
                          <a:pt x="174" y="540"/>
                        </a:lnTo>
                        <a:lnTo>
                          <a:pt x="133" y="690"/>
                        </a:lnTo>
                        <a:lnTo>
                          <a:pt x="108" y="668"/>
                        </a:lnTo>
                        <a:lnTo>
                          <a:pt x="137" y="79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b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2" name="Freeform 8"/>
                  <p:cNvSpPr>
                    <a:spLocks/>
                  </p:cNvSpPr>
                  <p:nvPr/>
                </p:nvSpPr>
                <p:spPr bwMode="auto">
                  <a:xfrm>
                    <a:off x="4013" y="2041"/>
                    <a:ext cx="1216" cy="1049"/>
                  </a:xfrm>
                  <a:custGeom>
                    <a:avLst/>
                    <a:gdLst>
                      <a:gd name="T0" fmla="*/ 100 w 1216"/>
                      <a:gd name="T1" fmla="*/ 861 h 1049"/>
                      <a:gd name="T2" fmla="*/ 38 w 1216"/>
                      <a:gd name="T3" fmla="*/ 753 h 1049"/>
                      <a:gd name="T4" fmla="*/ 100 w 1216"/>
                      <a:gd name="T5" fmla="*/ 771 h 1049"/>
                      <a:gd name="T6" fmla="*/ 283 w 1216"/>
                      <a:gd name="T7" fmla="*/ 688 h 1049"/>
                      <a:gd name="T8" fmla="*/ 273 w 1216"/>
                      <a:gd name="T9" fmla="*/ 565 h 1049"/>
                      <a:gd name="T10" fmla="*/ 361 w 1216"/>
                      <a:gd name="T11" fmla="*/ 515 h 1049"/>
                      <a:gd name="T12" fmla="*/ 523 w 1216"/>
                      <a:gd name="T13" fmla="*/ 244 h 1049"/>
                      <a:gd name="T14" fmla="*/ 574 w 1216"/>
                      <a:gd name="T15" fmla="*/ 219 h 1049"/>
                      <a:gd name="T16" fmla="*/ 713 w 1216"/>
                      <a:gd name="T17" fmla="*/ 160 h 1049"/>
                      <a:gd name="T18" fmla="*/ 724 w 1216"/>
                      <a:gd name="T19" fmla="*/ 83 h 1049"/>
                      <a:gd name="T20" fmla="*/ 719 w 1216"/>
                      <a:gd name="T21" fmla="*/ 44 h 1049"/>
                      <a:gd name="T22" fmla="*/ 707 w 1216"/>
                      <a:gd name="T23" fmla="*/ 110 h 1049"/>
                      <a:gd name="T24" fmla="*/ 730 w 1216"/>
                      <a:gd name="T25" fmla="*/ 141 h 1049"/>
                      <a:gd name="T26" fmla="*/ 747 w 1216"/>
                      <a:gd name="T27" fmla="*/ 198 h 1049"/>
                      <a:gd name="T28" fmla="*/ 785 w 1216"/>
                      <a:gd name="T29" fmla="*/ 192 h 1049"/>
                      <a:gd name="T30" fmla="*/ 580 w 1216"/>
                      <a:gd name="T31" fmla="*/ 238 h 1049"/>
                      <a:gd name="T32" fmla="*/ 612 w 1216"/>
                      <a:gd name="T33" fmla="*/ 238 h 1049"/>
                      <a:gd name="T34" fmla="*/ 696 w 1216"/>
                      <a:gd name="T35" fmla="*/ 250 h 1049"/>
                      <a:gd name="T36" fmla="*/ 719 w 1216"/>
                      <a:gd name="T37" fmla="*/ 244 h 1049"/>
                      <a:gd name="T38" fmla="*/ 842 w 1216"/>
                      <a:gd name="T39" fmla="*/ 192 h 1049"/>
                      <a:gd name="T40" fmla="*/ 891 w 1216"/>
                      <a:gd name="T41" fmla="*/ 173 h 1049"/>
                      <a:gd name="T42" fmla="*/ 953 w 1216"/>
                      <a:gd name="T43" fmla="*/ 231 h 1049"/>
                      <a:gd name="T44" fmla="*/ 1154 w 1216"/>
                      <a:gd name="T45" fmla="*/ 187 h 1049"/>
                      <a:gd name="T46" fmla="*/ 981 w 1216"/>
                      <a:gd name="T47" fmla="*/ 244 h 1049"/>
                      <a:gd name="T48" fmla="*/ 914 w 1216"/>
                      <a:gd name="T49" fmla="*/ 269 h 1049"/>
                      <a:gd name="T50" fmla="*/ 897 w 1216"/>
                      <a:gd name="T51" fmla="*/ 231 h 1049"/>
                      <a:gd name="T52" fmla="*/ 825 w 1216"/>
                      <a:gd name="T53" fmla="*/ 231 h 1049"/>
                      <a:gd name="T54" fmla="*/ 707 w 1216"/>
                      <a:gd name="T55" fmla="*/ 269 h 1049"/>
                      <a:gd name="T56" fmla="*/ 686 w 1216"/>
                      <a:gd name="T57" fmla="*/ 269 h 1049"/>
                      <a:gd name="T58" fmla="*/ 696 w 1216"/>
                      <a:gd name="T59" fmla="*/ 315 h 1049"/>
                      <a:gd name="T60" fmla="*/ 669 w 1216"/>
                      <a:gd name="T61" fmla="*/ 340 h 1049"/>
                      <a:gd name="T62" fmla="*/ 608 w 1216"/>
                      <a:gd name="T63" fmla="*/ 308 h 1049"/>
                      <a:gd name="T64" fmla="*/ 580 w 1216"/>
                      <a:gd name="T65" fmla="*/ 373 h 1049"/>
                      <a:gd name="T66" fmla="*/ 519 w 1216"/>
                      <a:gd name="T67" fmla="*/ 366 h 1049"/>
                      <a:gd name="T68" fmla="*/ 574 w 1216"/>
                      <a:gd name="T69" fmla="*/ 373 h 1049"/>
                      <a:gd name="T70" fmla="*/ 686 w 1216"/>
                      <a:gd name="T71" fmla="*/ 340 h 1049"/>
                      <a:gd name="T72" fmla="*/ 768 w 1216"/>
                      <a:gd name="T73" fmla="*/ 348 h 1049"/>
                      <a:gd name="T74" fmla="*/ 857 w 1216"/>
                      <a:gd name="T75" fmla="*/ 289 h 1049"/>
                      <a:gd name="T76" fmla="*/ 880 w 1216"/>
                      <a:gd name="T77" fmla="*/ 283 h 1049"/>
                      <a:gd name="T78" fmla="*/ 1031 w 1216"/>
                      <a:gd name="T79" fmla="*/ 219 h 1049"/>
                      <a:gd name="T80" fmla="*/ 1142 w 1216"/>
                      <a:gd name="T81" fmla="*/ 187 h 1049"/>
                      <a:gd name="T82" fmla="*/ 1008 w 1216"/>
                      <a:gd name="T83" fmla="*/ 263 h 1049"/>
                      <a:gd name="T84" fmla="*/ 924 w 1216"/>
                      <a:gd name="T85" fmla="*/ 321 h 1049"/>
                      <a:gd name="T86" fmla="*/ 669 w 1216"/>
                      <a:gd name="T87" fmla="*/ 417 h 1049"/>
                      <a:gd name="T88" fmla="*/ 429 w 1216"/>
                      <a:gd name="T89" fmla="*/ 586 h 1049"/>
                      <a:gd name="T90" fmla="*/ 456 w 1216"/>
                      <a:gd name="T91" fmla="*/ 611 h 1049"/>
                      <a:gd name="T92" fmla="*/ 401 w 1216"/>
                      <a:gd name="T93" fmla="*/ 656 h 1049"/>
                      <a:gd name="T94" fmla="*/ 345 w 1216"/>
                      <a:gd name="T95" fmla="*/ 688 h 1049"/>
                      <a:gd name="T96" fmla="*/ 456 w 1216"/>
                      <a:gd name="T97" fmla="*/ 700 h 1049"/>
                      <a:gd name="T98" fmla="*/ 429 w 1216"/>
                      <a:gd name="T99" fmla="*/ 721 h 1049"/>
                      <a:gd name="T100" fmla="*/ 323 w 1216"/>
                      <a:gd name="T101" fmla="*/ 721 h 1049"/>
                      <a:gd name="T102" fmla="*/ 78 w 1216"/>
                      <a:gd name="T103" fmla="*/ 1004 h 1049"/>
                      <a:gd name="T104" fmla="*/ 345 w 1216"/>
                      <a:gd name="T105" fmla="*/ 1010 h 1049"/>
                      <a:gd name="T106" fmla="*/ 351 w 1216"/>
                      <a:gd name="T107" fmla="*/ 1042 h 1049"/>
                      <a:gd name="T108" fmla="*/ 200 w 1216"/>
                      <a:gd name="T109" fmla="*/ 1035 h 1049"/>
                      <a:gd name="T110" fmla="*/ 0 w 1216"/>
                      <a:gd name="T111" fmla="*/ 927 h 10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16" h="1049">
                        <a:moveTo>
                          <a:pt x="0" y="927"/>
                        </a:moveTo>
                        <a:lnTo>
                          <a:pt x="84" y="900"/>
                        </a:lnTo>
                        <a:lnTo>
                          <a:pt x="100" y="861"/>
                        </a:lnTo>
                        <a:lnTo>
                          <a:pt x="167" y="823"/>
                        </a:lnTo>
                        <a:lnTo>
                          <a:pt x="22" y="790"/>
                        </a:lnTo>
                        <a:lnTo>
                          <a:pt x="38" y="753"/>
                        </a:lnTo>
                        <a:lnTo>
                          <a:pt x="78" y="785"/>
                        </a:lnTo>
                        <a:lnTo>
                          <a:pt x="144" y="740"/>
                        </a:lnTo>
                        <a:lnTo>
                          <a:pt x="100" y="771"/>
                        </a:lnTo>
                        <a:lnTo>
                          <a:pt x="116" y="790"/>
                        </a:lnTo>
                        <a:lnTo>
                          <a:pt x="161" y="796"/>
                        </a:lnTo>
                        <a:lnTo>
                          <a:pt x="283" y="688"/>
                        </a:lnTo>
                        <a:lnTo>
                          <a:pt x="256" y="662"/>
                        </a:lnTo>
                        <a:lnTo>
                          <a:pt x="234" y="592"/>
                        </a:lnTo>
                        <a:lnTo>
                          <a:pt x="273" y="565"/>
                        </a:lnTo>
                        <a:lnTo>
                          <a:pt x="301" y="629"/>
                        </a:lnTo>
                        <a:lnTo>
                          <a:pt x="317" y="617"/>
                        </a:lnTo>
                        <a:lnTo>
                          <a:pt x="361" y="515"/>
                        </a:lnTo>
                        <a:lnTo>
                          <a:pt x="496" y="398"/>
                        </a:lnTo>
                        <a:lnTo>
                          <a:pt x="490" y="321"/>
                        </a:lnTo>
                        <a:lnTo>
                          <a:pt x="523" y="244"/>
                        </a:lnTo>
                        <a:lnTo>
                          <a:pt x="519" y="212"/>
                        </a:lnTo>
                        <a:lnTo>
                          <a:pt x="546" y="225"/>
                        </a:lnTo>
                        <a:lnTo>
                          <a:pt x="574" y="219"/>
                        </a:lnTo>
                        <a:lnTo>
                          <a:pt x="686" y="187"/>
                        </a:lnTo>
                        <a:lnTo>
                          <a:pt x="724" y="179"/>
                        </a:lnTo>
                        <a:lnTo>
                          <a:pt x="713" y="160"/>
                        </a:lnTo>
                        <a:lnTo>
                          <a:pt x="690" y="141"/>
                        </a:lnTo>
                        <a:lnTo>
                          <a:pt x="702" y="102"/>
                        </a:lnTo>
                        <a:lnTo>
                          <a:pt x="724" y="83"/>
                        </a:lnTo>
                        <a:lnTo>
                          <a:pt x="707" y="52"/>
                        </a:lnTo>
                        <a:lnTo>
                          <a:pt x="730" y="0"/>
                        </a:lnTo>
                        <a:lnTo>
                          <a:pt x="719" y="44"/>
                        </a:lnTo>
                        <a:lnTo>
                          <a:pt x="741" y="71"/>
                        </a:lnTo>
                        <a:lnTo>
                          <a:pt x="730" y="102"/>
                        </a:lnTo>
                        <a:lnTo>
                          <a:pt x="707" y="110"/>
                        </a:lnTo>
                        <a:lnTo>
                          <a:pt x="707" y="135"/>
                        </a:lnTo>
                        <a:lnTo>
                          <a:pt x="719" y="148"/>
                        </a:lnTo>
                        <a:lnTo>
                          <a:pt x="730" y="141"/>
                        </a:lnTo>
                        <a:lnTo>
                          <a:pt x="730" y="154"/>
                        </a:lnTo>
                        <a:lnTo>
                          <a:pt x="730" y="187"/>
                        </a:lnTo>
                        <a:lnTo>
                          <a:pt x="747" y="198"/>
                        </a:lnTo>
                        <a:lnTo>
                          <a:pt x="774" y="187"/>
                        </a:lnTo>
                        <a:lnTo>
                          <a:pt x="819" y="135"/>
                        </a:lnTo>
                        <a:lnTo>
                          <a:pt x="785" y="192"/>
                        </a:lnTo>
                        <a:lnTo>
                          <a:pt x="768" y="212"/>
                        </a:lnTo>
                        <a:lnTo>
                          <a:pt x="702" y="212"/>
                        </a:lnTo>
                        <a:lnTo>
                          <a:pt x="580" y="238"/>
                        </a:lnTo>
                        <a:lnTo>
                          <a:pt x="568" y="269"/>
                        </a:lnTo>
                        <a:lnTo>
                          <a:pt x="618" y="269"/>
                        </a:lnTo>
                        <a:lnTo>
                          <a:pt x="612" y="238"/>
                        </a:lnTo>
                        <a:lnTo>
                          <a:pt x="629" y="238"/>
                        </a:lnTo>
                        <a:lnTo>
                          <a:pt x="640" y="258"/>
                        </a:lnTo>
                        <a:lnTo>
                          <a:pt x="696" y="250"/>
                        </a:lnTo>
                        <a:lnTo>
                          <a:pt x="686" y="219"/>
                        </a:lnTo>
                        <a:lnTo>
                          <a:pt x="707" y="225"/>
                        </a:lnTo>
                        <a:lnTo>
                          <a:pt x="719" y="244"/>
                        </a:lnTo>
                        <a:lnTo>
                          <a:pt x="796" y="225"/>
                        </a:lnTo>
                        <a:lnTo>
                          <a:pt x="803" y="198"/>
                        </a:lnTo>
                        <a:lnTo>
                          <a:pt x="842" y="192"/>
                        </a:lnTo>
                        <a:lnTo>
                          <a:pt x="842" y="219"/>
                        </a:lnTo>
                        <a:lnTo>
                          <a:pt x="869" y="212"/>
                        </a:lnTo>
                        <a:lnTo>
                          <a:pt x="891" y="173"/>
                        </a:lnTo>
                        <a:lnTo>
                          <a:pt x="908" y="198"/>
                        </a:lnTo>
                        <a:lnTo>
                          <a:pt x="936" y="206"/>
                        </a:lnTo>
                        <a:lnTo>
                          <a:pt x="953" y="231"/>
                        </a:lnTo>
                        <a:lnTo>
                          <a:pt x="981" y="225"/>
                        </a:lnTo>
                        <a:lnTo>
                          <a:pt x="1002" y="238"/>
                        </a:lnTo>
                        <a:lnTo>
                          <a:pt x="1154" y="187"/>
                        </a:lnTo>
                        <a:lnTo>
                          <a:pt x="1109" y="219"/>
                        </a:lnTo>
                        <a:lnTo>
                          <a:pt x="1036" y="238"/>
                        </a:lnTo>
                        <a:lnTo>
                          <a:pt x="981" y="244"/>
                        </a:lnTo>
                        <a:lnTo>
                          <a:pt x="941" y="244"/>
                        </a:lnTo>
                        <a:lnTo>
                          <a:pt x="908" y="244"/>
                        </a:lnTo>
                        <a:lnTo>
                          <a:pt x="914" y="269"/>
                        </a:lnTo>
                        <a:lnTo>
                          <a:pt x="920" y="283"/>
                        </a:lnTo>
                        <a:lnTo>
                          <a:pt x="891" y="289"/>
                        </a:lnTo>
                        <a:lnTo>
                          <a:pt x="897" y="231"/>
                        </a:lnTo>
                        <a:lnTo>
                          <a:pt x="863" y="225"/>
                        </a:lnTo>
                        <a:lnTo>
                          <a:pt x="857" y="250"/>
                        </a:lnTo>
                        <a:lnTo>
                          <a:pt x="825" y="231"/>
                        </a:lnTo>
                        <a:lnTo>
                          <a:pt x="808" y="269"/>
                        </a:lnTo>
                        <a:lnTo>
                          <a:pt x="785" y="258"/>
                        </a:lnTo>
                        <a:lnTo>
                          <a:pt x="707" y="269"/>
                        </a:lnTo>
                        <a:lnTo>
                          <a:pt x="730" y="277"/>
                        </a:lnTo>
                        <a:lnTo>
                          <a:pt x="702" y="289"/>
                        </a:lnTo>
                        <a:lnTo>
                          <a:pt x="686" y="269"/>
                        </a:lnTo>
                        <a:lnTo>
                          <a:pt x="652" y="289"/>
                        </a:lnTo>
                        <a:lnTo>
                          <a:pt x="696" y="296"/>
                        </a:lnTo>
                        <a:lnTo>
                          <a:pt x="696" y="315"/>
                        </a:lnTo>
                        <a:lnTo>
                          <a:pt x="663" y="302"/>
                        </a:lnTo>
                        <a:lnTo>
                          <a:pt x="640" y="315"/>
                        </a:lnTo>
                        <a:lnTo>
                          <a:pt x="669" y="340"/>
                        </a:lnTo>
                        <a:lnTo>
                          <a:pt x="635" y="354"/>
                        </a:lnTo>
                        <a:lnTo>
                          <a:pt x="629" y="327"/>
                        </a:lnTo>
                        <a:lnTo>
                          <a:pt x="608" y="308"/>
                        </a:lnTo>
                        <a:lnTo>
                          <a:pt x="591" y="354"/>
                        </a:lnTo>
                        <a:lnTo>
                          <a:pt x="601" y="360"/>
                        </a:lnTo>
                        <a:lnTo>
                          <a:pt x="580" y="373"/>
                        </a:lnTo>
                        <a:lnTo>
                          <a:pt x="583" y="311"/>
                        </a:lnTo>
                        <a:lnTo>
                          <a:pt x="527" y="298"/>
                        </a:lnTo>
                        <a:lnTo>
                          <a:pt x="519" y="366"/>
                        </a:lnTo>
                        <a:lnTo>
                          <a:pt x="529" y="398"/>
                        </a:lnTo>
                        <a:lnTo>
                          <a:pt x="546" y="366"/>
                        </a:lnTo>
                        <a:lnTo>
                          <a:pt x="574" y="373"/>
                        </a:lnTo>
                        <a:lnTo>
                          <a:pt x="591" y="386"/>
                        </a:lnTo>
                        <a:lnTo>
                          <a:pt x="652" y="327"/>
                        </a:lnTo>
                        <a:lnTo>
                          <a:pt x="686" y="340"/>
                        </a:lnTo>
                        <a:lnTo>
                          <a:pt x="719" y="327"/>
                        </a:lnTo>
                        <a:lnTo>
                          <a:pt x="785" y="321"/>
                        </a:lnTo>
                        <a:lnTo>
                          <a:pt x="768" y="348"/>
                        </a:lnTo>
                        <a:lnTo>
                          <a:pt x="830" y="340"/>
                        </a:lnTo>
                        <a:lnTo>
                          <a:pt x="836" y="296"/>
                        </a:lnTo>
                        <a:lnTo>
                          <a:pt x="857" y="289"/>
                        </a:lnTo>
                        <a:lnTo>
                          <a:pt x="852" y="315"/>
                        </a:lnTo>
                        <a:lnTo>
                          <a:pt x="886" y="302"/>
                        </a:lnTo>
                        <a:lnTo>
                          <a:pt x="880" y="283"/>
                        </a:lnTo>
                        <a:lnTo>
                          <a:pt x="903" y="296"/>
                        </a:lnTo>
                        <a:lnTo>
                          <a:pt x="970" y="263"/>
                        </a:lnTo>
                        <a:lnTo>
                          <a:pt x="1031" y="219"/>
                        </a:lnTo>
                        <a:lnTo>
                          <a:pt x="1053" y="231"/>
                        </a:lnTo>
                        <a:lnTo>
                          <a:pt x="1070" y="206"/>
                        </a:lnTo>
                        <a:lnTo>
                          <a:pt x="1142" y="187"/>
                        </a:lnTo>
                        <a:lnTo>
                          <a:pt x="1215" y="160"/>
                        </a:lnTo>
                        <a:lnTo>
                          <a:pt x="1025" y="238"/>
                        </a:lnTo>
                        <a:lnTo>
                          <a:pt x="1008" y="263"/>
                        </a:lnTo>
                        <a:lnTo>
                          <a:pt x="1031" y="277"/>
                        </a:lnTo>
                        <a:lnTo>
                          <a:pt x="975" y="283"/>
                        </a:lnTo>
                        <a:lnTo>
                          <a:pt x="924" y="321"/>
                        </a:lnTo>
                        <a:lnTo>
                          <a:pt x="836" y="360"/>
                        </a:lnTo>
                        <a:lnTo>
                          <a:pt x="758" y="392"/>
                        </a:lnTo>
                        <a:lnTo>
                          <a:pt x="669" y="417"/>
                        </a:lnTo>
                        <a:lnTo>
                          <a:pt x="580" y="437"/>
                        </a:lnTo>
                        <a:lnTo>
                          <a:pt x="456" y="508"/>
                        </a:lnTo>
                        <a:lnTo>
                          <a:pt x="429" y="586"/>
                        </a:lnTo>
                        <a:lnTo>
                          <a:pt x="401" y="592"/>
                        </a:lnTo>
                        <a:lnTo>
                          <a:pt x="390" y="617"/>
                        </a:lnTo>
                        <a:lnTo>
                          <a:pt x="456" y="611"/>
                        </a:lnTo>
                        <a:lnTo>
                          <a:pt x="563" y="592"/>
                        </a:lnTo>
                        <a:lnTo>
                          <a:pt x="551" y="611"/>
                        </a:lnTo>
                        <a:lnTo>
                          <a:pt x="401" y="656"/>
                        </a:lnTo>
                        <a:lnTo>
                          <a:pt x="345" y="656"/>
                        </a:lnTo>
                        <a:lnTo>
                          <a:pt x="328" y="682"/>
                        </a:lnTo>
                        <a:lnTo>
                          <a:pt x="345" y="688"/>
                        </a:lnTo>
                        <a:lnTo>
                          <a:pt x="378" y="694"/>
                        </a:lnTo>
                        <a:lnTo>
                          <a:pt x="412" y="694"/>
                        </a:lnTo>
                        <a:lnTo>
                          <a:pt x="456" y="700"/>
                        </a:lnTo>
                        <a:lnTo>
                          <a:pt x="439" y="713"/>
                        </a:lnTo>
                        <a:lnTo>
                          <a:pt x="485" y="740"/>
                        </a:lnTo>
                        <a:lnTo>
                          <a:pt x="429" y="721"/>
                        </a:lnTo>
                        <a:lnTo>
                          <a:pt x="401" y="721"/>
                        </a:lnTo>
                        <a:lnTo>
                          <a:pt x="390" y="733"/>
                        </a:lnTo>
                        <a:lnTo>
                          <a:pt x="323" y="721"/>
                        </a:lnTo>
                        <a:lnTo>
                          <a:pt x="262" y="796"/>
                        </a:lnTo>
                        <a:lnTo>
                          <a:pt x="173" y="900"/>
                        </a:lnTo>
                        <a:lnTo>
                          <a:pt x="78" y="1004"/>
                        </a:lnTo>
                        <a:lnTo>
                          <a:pt x="100" y="1004"/>
                        </a:lnTo>
                        <a:lnTo>
                          <a:pt x="317" y="1017"/>
                        </a:lnTo>
                        <a:lnTo>
                          <a:pt x="345" y="1010"/>
                        </a:lnTo>
                        <a:lnTo>
                          <a:pt x="395" y="1017"/>
                        </a:lnTo>
                        <a:lnTo>
                          <a:pt x="529" y="978"/>
                        </a:lnTo>
                        <a:lnTo>
                          <a:pt x="351" y="1042"/>
                        </a:lnTo>
                        <a:lnTo>
                          <a:pt x="273" y="1048"/>
                        </a:lnTo>
                        <a:lnTo>
                          <a:pt x="222" y="1023"/>
                        </a:lnTo>
                        <a:lnTo>
                          <a:pt x="200" y="1035"/>
                        </a:lnTo>
                        <a:lnTo>
                          <a:pt x="100" y="1035"/>
                        </a:lnTo>
                        <a:lnTo>
                          <a:pt x="50" y="1048"/>
                        </a:lnTo>
                        <a:lnTo>
                          <a:pt x="0" y="927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xmlns="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b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2049" y="2799"/>
                  <a:ext cx="847" cy="682"/>
                </a:xfrm>
                <a:custGeom>
                  <a:avLst/>
                  <a:gdLst>
                    <a:gd name="T0" fmla="*/ 500 w 847"/>
                    <a:gd name="T1" fmla="*/ 529 h 682"/>
                    <a:gd name="T2" fmla="*/ 518 w 847"/>
                    <a:gd name="T3" fmla="*/ 318 h 682"/>
                    <a:gd name="T4" fmla="*/ 673 w 847"/>
                    <a:gd name="T5" fmla="*/ 241 h 682"/>
                    <a:gd name="T6" fmla="*/ 640 w 847"/>
                    <a:gd name="T7" fmla="*/ 256 h 682"/>
                    <a:gd name="T8" fmla="*/ 536 w 847"/>
                    <a:gd name="T9" fmla="*/ 318 h 682"/>
                    <a:gd name="T10" fmla="*/ 587 w 847"/>
                    <a:gd name="T11" fmla="*/ 226 h 682"/>
                    <a:gd name="T12" fmla="*/ 726 w 847"/>
                    <a:gd name="T13" fmla="*/ 180 h 682"/>
                    <a:gd name="T14" fmla="*/ 778 w 847"/>
                    <a:gd name="T15" fmla="*/ 151 h 682"/>
                    <a:gd name="T16" fmla="*/ 744 w 847"/>
                    <a:gd name="T17" fmla="*/ 151 h 682"/>
                    <a:gd name="T18" fmla="*/ 673 w 847"/>
                    <a:gd name="T19" fmla="*/ 151 h 682"/>
                    <a:gd name="T20" fmla="*/ 795 w 847"/>
                    <a:gd name="T21" fmla="*/ 121 h 682"/>
                    <a:gd name="T22" fmla="*/ 811 w 847"/>
                    <a:gd name="T23" fmla="*/ 44 h 682"/>
                    <a:gd name="T24" fmla="*/ 726 w 847"/>
                    <a:gd name="T25" fmla="*/ 44 h 682"/>
                    <a:gd name="T26" fmla="*/ 691 w 847"/>
                    <a:gd name="T27" fmla="*/ 90 h 682"/>
                    <a:gd name="T28" fmla="*/ 622 w 847"/>
                    <a:gd name="T29" fmla="*/ 121 h 682"/>
                    <a:gd name="T30" fmla="*/ 536 w 847"/>
                    <a:gd name="T31" fmla="*/ 180 h 682"/>
                    <a:gd name="T32" fmla="*/ 500 w 847"/>
                    <a:gd name="T33" fmla="*/ 151 h 682"/>
                    <a:gd name="T34" fmla="*/ 570 w 847"/>
                    <a:gd name="T35" fmla="*/ 121 h 682"/>
                    <a:gd name="T36" fmla="*/ 622 w 847"/>
                    <a:gd name="T37" fmla="*/ 61 h 682"/>
                    <a:gd name="T38" fmla="*/ 570 w 847"/>
                    <a:gd name="T39" fmla="*/ 61 h 682"/>
                    <a:gd name="T40" fmla="*/ 553 w 847"/>
                    <a:gd name="T41" fmla="*/ 61 h 682"/>
                    <a:gd name="T42" fmla="*/ 570 w 847"/>
                    <a:gd name="T43" fmla="*/ 0 h 682"/>
                    <a:gd name="T44" fmla="*/ 536 w 847"/>
                    <a:gd name="T45" fmla="*/ 44 h 682"/>
                    <a:gd name="T46" fmla="*/ 484 w 847"/>
                    <a:gd name="T47" fmla="*/ 44 h 682"/>
                    <a:gd name="T48" fmla="*/ 431 w 847"/>
                    <a:gd name="T49" fmla="*/ 44 h 682"/>
                    <a:gd name="T50" fmla="*/ 449 w 847"/>
                    <a:gd name="T51" fmla="*/ 90 h 682"/>
                    <a:gd name="T52" fmla="*/ 449 w 847"/>
                    <a:gd name="T53" fmla="*/ 136 h 682"/>
                    <a:gd name="T54" fmla="*/ 415 w 847"/>
                    <a:gd name="T55" fmla="*/ 151 h 682"/>
                    <a:gd name="T56" fmla="*/ 259 w 847"/>
                    <a:gd name="T57" fmla="*/ 136 h 682"/>
                    <a:gd name="T58" fmla="*/ 207 w 847"/>
                    <a:gd name="T59" fmla="*/ 105 h 682"/>
                    <a:gd name="T60" fmla="*/ 138 w 847"/>
                    <a:gd name="T61" fmla="*/ 75 h 682"/>
                    <a:gd name="T62" fmla="*/ 52 w 847"/>
                    <a:gd name="T63" fmla="*/ 61 h 682"/>
                    <a:gd name="T64" fmla="*/ 138 w 847"/>
                    <a:gd name="T65" fmla="*/ 121 h 682"/>
                    <a:gd name="T66" fmla="*/ 69 w 847"/>
                    <a:gd name="T67" fmla="*/ 136 h 682"/>
                    <a:gd name="T68" fmla="*/ 138 w 847"/>
                    <a:gd name="T69" fmla="*/ 165 h 682"/>
                    <a:gd name="T70" fmla="*/ 259 w 847"/>
                    <a:gd name="T71" fmla="*/ 211 h 682"/>
                    <a:gd name="T72" fmla="*/ 415 w 847"/>
                    <a:gd name="T73" fmla="*/ 318 h 682"/>
                    <a:gd name="T74" fmla="*/ 207 w 847"/>
                    <a:gd name="T75" fmla="*/ 196 h 682"/>
                    <a:gd name="T76" fmla="*/ 224 w 847"/>
                    <a:gd name="T77" fmla="*/ 241 h 682"/>
                    <a:gd name="T78" fmla="*/ 294 w 847"/>
                    <a:gd name="T79" fmla="*/ 287 h 682"/>
                    <a:gd name="T80" fmla="*/ 449 w 847"/>
                    <a:gd name="T81" fmla="*/ 544 h 682"/>
                    <a:gd name="T82" fmla="*/ 500 w 847"/>
                    <a:gd name="T83" fmla="*/ 604 h 682"/>
                    <a:gd name="T84" fmla="*/ 581 w 847"/>
                    <a:gd name="T85" fmla="*/ 578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47" h="682">
                      <a:moveTo>
                        <a:pt x="581" y="578"/>
                      </a:moveTo>
                      <a:lnTo>
                        <a:pt x="518" y="544"/>
                      </a:lnTo>
                      <a:lnTo>
                        <a:pt x="500" y="529"/>
                      </a:lnTo>
                      <a:lnTo>
                        <a:pt x="484" y="514"/>
                      </a:lnTo>
                      <a:lnTo>
                        <a:pt x="415" y="347"/>
                      </a:lnTo>
                      <a:lnTo>
                        <a:pt x="518" y="318"/>
                      </a:lnTo>
                      <a:lnTo>
                        <a:pt x="622" y="287"/>
                      </a:lnTo>
                      <a:lnTo>
                        <a:pt x="691" y="256"/>
                      </a:lnTo>
                      <a:lnTo>
                        <a:pt x="673" y="241"/>
                      </a:lnTo>
                      <a:lnTo>
                        <a:pt x="657" y="272"/>
                      </a:lnTo>
                      <a:lnTo>
                        <a:pt x="640" y="241"/>
                      </a:lnTo>
                      <a:lnTo>
                        <a:pt x="640" y="256"/>
                      </a:lnTo>
                      <a:lnTo>
                        <a:pt x="622" y="226"/>
                      </a:lnTo>
                      <a:lnTo>
                        <a:pt x="605" y="272"/>
                      </a:lnTo>
                      <a:lnTo>
                        <a:pt x="536" y="318"/>
                      </a:lnTo>
                      <a:lnTo>
                        <a:pt x="431" y="301"/>
                      </a:lnTo>
                      <a:lnTo>
                        <a:pt x="484" y="256"/>
                      </a:lnTo>
                      <a:lnTo>
                        <a:pt x="587" y="226"/>
                      </a:lnTo>
                      <a:lnTo>
                        <a:pt x="622" y="196"/>
                      </a:lnTo>
                      <a:lnTo>
                        <a:pt x="673" y="211"/>
                      </a:lnTo>
                      <a:lnTo>
                        <a:pt x="726" y="180"/>
                      </a:lnTo>
                      <a:lnTo>
                        <a:pt x="811" y="165"/>
                      </a:lnTo>
                      <a:lnTo>
                        <a:pt x="829" y="151"/>
                      </a:lnTo>
                      <a:lnTo>
                        <a:pt x="778" y="151"/>
                      </a:lnTo>
                      <a:lnTo>
                        <a:pt x="760" y="151"/>
                      </a:lnTo>
                      <a:lnTo>
                        <a:pt x="760" y="136"/>
                      </a:lnTo>
                      <a:lnTo>
                        <a:pt x="744" y="151"/>
                      </a:lnTo>
                      <a:lnTo>
                        <a:pt x="709" y="136"/>
                      </a:lnTo>
                      <a:lnTo>
                        <a:pt x="691" y="165"/>
                      </a:lnTo>
                      <a:lnTo>
                        <a:pt x="673" y="151"/>
                      </a:lnTo>
                      <a:lnTo>
                        <a:pt x="709" y="151"/>
                      </a:lnTo>
                      <a:lnTo>
                        <a:pt x="709" y="121"/>
                      </a:lnTo>
                      <a:lnTo>
                        <a:pt x="795" y="121"/>
                      </a:lnTo>
                      <a:lnTo>
                        <a:pt x="760" y="105"/>
                      </a:lnTo>
                      <a:lnTo>
                        <a:pt x="846" y="61"/>
                      </a:lnTo>
                      <a:lnTo>
                        <a:pt x="811" y="44"/>
                      </a:lnTo>
                      <a:lnTo>
                        <a:pt x="795" y="61"/>
                      </a:lnTo>
                      <a:lnTo>
                        <a:pt x="760" y="30"/>
                      </a:lnTo>
                      <a:lnTo>
                        <a:pt x="726" y="44"/>
                      </a:lnTo>
                      <a:lnTo>
                        <a:pt x="744" y="61"/>
                      </a:lnTo>
                      <a:lnTo>
                        <a:pt x="709" y="61"/>
                      </a:lnTo>
                      <a:lnTo>
                        <a:pt x="691" y="90"/>
                      </a:lnTo>
                      <a:lnTo>
                        <a:pt x="673" y="90"/>
                      </a:lnTo>
                      <a:lnTo>
                        <a:pt x="640" y="121"/>
                      </a:lnTo>
                      <a:lnTo>
                        <a:pt x="622" y="121"/>
                      </a:lnTo>
                      <a:lnTo>
                        <a:pt x="605" y="136"/>
                      </a:lnTo>
                      <a:lnTo>
                        <a:pt x="570" y="151"/>
                      </a:lnTo>
                      <a:lnTo>
                        <a:pt x="536" y="180"/>
                      </a:lnTo>
                      <a:lnTo>
                        <a:pt x="500" y="180"/>
                      </a:lnTo>
                      <a:lnTo>
                        <a:pt x="484" y="196"/>
                      </a:lnTo>
                      <a:lnTo>
                        <a:pt x="500" y="151"/>
                      </a:lnTo>
                      <a:lnTo>
                        <a:pt x="536" y="151"/>
                      </a:lnTo>
                      <a:lnTo>
                        <a:pt x="536" y="121"/>
                      </a:lnTo>
                      <a:lnTo>
                        <a:pt x="570" y="121"/>
                      </a:lnTo>
                      <a:lnTo>
                        <a:pt x="587" y="90"/>
                      </a:lnTo>
                      <a:lnTo>
                        <a:pt x="691" y="61"/>
                      </a:lnTo>
                      <a:lnTo>
                        <a:pt x="622" y="61"/>
                      </a:lnTo>
                      <a:lnTo>
                        <a:pt x="640" y="44"/>
                      </a:lnTo>
                      <a:lnTo>
                        <a:pt x="587" y="61"/>
                      </a:lnTo>
                      <a:lnTo>
                        <a:pt x="570" y="61"/>
                      </a:lnTo>
                      <a:lnTo>
                        <a:pt x="536" y="90"/>
                      </a:lnTo>
                      <a:lnTo>
                        <a:pt x="536" y="75"/>
                      </a:lnTo>
                      <a:lnTo>
                        <a:pt x="553" y="61"/>
                      </a:lnTo>
                      <a:lnTo>
                        <a:pt x="553" y="44"/>
                      </a:lnTo>
                      <a:lnTo>
                        <a:pt x="587" y="15"/>
                      </a:lnTo>
                      <a:lnTo>
                        <a:pt x="570" y="0"/>
                      </a:lnTo>
                      <a:lnTo>
                        <a:pt x="553" y="0"/>
                      </a:lnTo>
                      <a:lnTo>
                        <a:pt x="518" y="30"/>
                      </a:lnTo>
                      <a:lnTo>
                        <a:pt x="536" y="44"/>
                      </a:lnTo>
                      <a:lnTo>
                        <a:pt x="500" y="44"/>
                      </a:lnTo>
                      <a:lnTo>
                        <a:pt x="449" y="30"/>
                      </a:lnTo>
                      <a:lnTo>
                        <a:pt x="484" y="44"/>
                      </a:lnTo>
                      <a:lnTo>
                        <a:pt x="449" y="61"/>
                      </a:lnTo>
                      <a:lnTo>
                        <a:pt x="431" y="30"/>
                      </a:lnTo>
                      <a:lnTo>
                        <a:pt x="431" y="44"/>
                      </a:lnTo>
                      <a:lnTo>
                        <a:pt x="415" y="30"/>
                      </a:lnTo>
                      <a:lnTo>
                        <a:pt x="431" y="90"/>
                      </a:lnTo>
                      <a:lnTo>
                        <a:pt x="449" y="90"/>
                      </a:lnTo>
                      <a:lnTo>
                        <a:pt x="466" y="136"/>
                      </a:lnTo>
                      <a:lnTo>
                        <a:pt x="466" y="151"/>
                      </a:lnTo>
                      <a:lnTo>
                        <a:pt x="449" y="136"/>
                      </a:lnTo>
                      <a:lnTo>
                        <a:pt x="415" y="136"/>
                      </a:lnTo>
                      <a:lnTo>
                        <a:pt x="431" y="151"/>
                      </a:lnTo>
                      <a:lnTo>
                        <a:pt x="415" y="151"/>
                      </a:lnTo>
                      <a:lnTo>
                        <a:pt x="380" y="165"/>
                      </a:lnTo>
                      <a:lnTo>
                        <a:pt x="276" y="136"/>
                      </a:lnTo>
                      <a:lnTo>
                        <a:pt x="259" y="136"/>
                      </a:lnTo>
                      <a:lnTo>
                        <a:pt x="242" y="136"/>
                      </a:lnTo>
                      <a:lnTo>
                        <a:pt x="242" y="105"/>
                      </a:lnTo>
                      <a:lnTo>
                        <a:pt x="207" y="105"/>
                      </a:lnTo>
                      <a:lnTo>
                        <a:pt x="207" y="90"/>
                      </a:lnTo>
                      <a:lnTo>
                        <a:pt x="173" y="105"/>
                      </a:lnTo>
                      <a:lnTo>
                        <a:pt x="138" y="75"/>
                      </a:lnTo>
                      <a:lnTo>
                        <a:pt x="122" y="61"/>
                      </a:lnTo>
                      <a:lnTo>
                        <a:pt x="86" y="44"/>
                      </a:lnTo>
                      <a:lnTo>
                        <a:pt x="52" y="61"/>
                      </a:lnTo>
                      <a:lnTo>
                        <a:pt x="17" y="44"/>
                      </a:lnTo>
                      <a:lnTo>
                        <a:pt x="0" y="75"/>
                      </a:lnTo>
                      <a:lnTo>
                        <a:pt x="138" y="121"/>
                      </a:lnTo>
                      <a:lnTo>
                        <a:pt x="86" y="121"/>
                      </a:lnTo>
                      <a:lnTo>
                        <a:pt x="17" y="105"/>
                      </a:lnTo>
                      <a:lnTo>
                        <a:pt x="69" y="136"/>
                      </a:lnTo>
                      <a:lnTo>
                        <a:pt x="52" y="151"/>
                      </a:lnTo>
                      <a:lnTo>
                        <a:pt x="104" y="180"/>
                      </a:lnTo>
                      <a:lnTo>
                        <a:pt x="138" y="165"/>
                      </a:lnTo>
                      <a:lnTo>
                        <a:pt x="138" y="180"/>
                      </a:lnTo>
                      <a:lnTo>
                        <a:pt x="242" y="165"/>
                      </a:lnTo>
                      <a:lnTo>
                        <a:pt x="259" y="211"/>
                      </a:lnTo>
                      <a:lnTo>
                        <a:pt x="276" y="241"/>
                      </a:lnTo>
                      <a:lnTo>
                        <a:pt x="415" y="287"/>
                      </a:lnTo>
                      <a:lnTo>
                        <a:pt x="415" y="318"/>
                      </a:lnTo>
                      <a:lnTo>
                        <a:pt x="294" y="256"/>
                      </a:lnTo>
                      <a:lnTo>
                        <a:pt x="259" y="256"/>
                      </a:lnTo>
                      <a:lnTo>
                        <a:pt x="207" y="196"/>
                      </a:lnTo>
                      <a:lnTo>
                        <a:pt x="122" y="180"/>
                      </a:lnTo>
                      <a:lnTo>
                        <a:pt x="173" y="211"/>
                      </a:lnTo>
                      <a:lnTo>
                        <a:pt x="224" y="241"/>
                      </a:lnTo>
                      <a:lnTo>
                        <a:pt x="207" y="226"/>
                      </a:lnTo>
                      <a:lnTo>
                        <a:pt x="242" y="272"/>
                      </a:lnTo>
                      <a:lnTo>
                        <a:pt x="294" y="287"/>
                      </a:lnTo>
                      <a:lnTo>
                        <a:pt x="346" y="318"/>
                      </a:lnTo>
                      <a:lnTo>
                        <a:pt x="466" y="529"/>
                      </a:lnTo>
                      <a:lnTo>
                        <a:pt x="449" y="544"/>
                      </a:lnTo>
                      <a:lnTo>
                        <a:pt x="484" y="558"/>
                      </a:lnTo>
                      <a:lnTo>
                        <a:pt x="468" y="569"/>
                      </a:lnTo>
                      <a:lnTo>
                        <a:pt x="500" y="604"/>
                      </a:lnTo>
                      <a:lnTo>
                        <a:pt x="518" y="619"/>
                      </a:lnTo>
                      <a:lnTo>
                        <a:pt x="536" y="681"/>
                      </a:lnTo>
                      <a:lnTo>
                        <a:pt x="581" y="57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/>
                  </a:outerShdw>
                </a:effectLst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0" y="3054"/>
                <a:ext cx="6472" cy="1111"/>
              </a:xfrm>
              <a:custGeom>
                <a:avLst/>
                <a:gdLst>
                  <a:gd name="T0" fmla="*/ 6257 w 6472"/>
                  <a:gd name="T1" fmla="*/ 690 h 1111"/>
                  <a:gd name="T2" fmla="*/ 5961 w 6472"/>
                  <a:gd name="T3" fmla="*/ 595 h 1111"/>
                  <a:gd name="T4" fmla="*/ 5886 w 6472"/>
                  <a:gd name="T5" fmla="*/ 515 h 1111"/>
                  <a:gd name="T6" fmla="*/ 5688 w 6472"/>
                  <a:gd name="T7" fmla="*/ 458 h 1111"/>
                  <a:gd name="T8" fmla="*/ 5491 w 6472"/>
                  <a:gd name="T9" fmla="*/ 430 h 1111"/>
                  <a:gd name="T10" fmla="*/ 5241 w 6472"/>
                  <a:gd name="T11" fmla="*/ 273 h 1111"/>
                  <a:gd name="T12" fmla="*/ 5096 w 6472"/>
                  <a:gd name="T13" fmla="*/ 128 h 1111"/>
                  <a:gd name="T14" fmla="*/ 5044 w 6472"/>
                  <a:gd name="T15" fmla="*/ 0 h 1111"/>
                  <a:gd name="T16" fmla="*/ 4821 w 6472"/>
                  <a:gd name="T17" fmla="*/ 93 h 1111"/>
                  <a:gd name="T18" fmla="*/ 4549 w 6472"/>
                  <a:gd name="T19" fmla="*/ 93 h 1111"/>
                  <a:gd name="T20" fmla="*/ 4153 w 6472"/>
                  <a:gd name="T21" fmla="*/ 14 h 1111"/>
                  <a:gd name="T22" fmla="*/ 3954 w 6472"/>
                  <a:gd name="T23" fmla="*/ 14 h 1111"/>
                  <a:gd name="T24" fmla="*/ 3830 w 6472"/>
                  <a:gd name="T25" fmla="*/ 78 h 1111"/>
                  <a:gd name="T26" fmla="*/ 3608 w 6472"/>
                  <a:gd name="T27" fmla="*/ 7 h 1111"/>
                  <a:gd name="T28" fmla="*/ 3458 w 6472"/>
                  <a:gd name="T29" fmla="*/ 72 h 1111"/>
                  <a:gd name="T30" fmla="*/ 3336 w 6472"/>
                  <a:gd name="T31" fmla="*/ 101 h 1111"/>
                  <a:gd name="T32" fmla="*/ 3161 w 6472"/>
                  <a:gd name="T33" fmla="*/ 42 h 1111"/>
                  <a:gd name="T34" fmla="*/ 3062 w 6472"/>
                  <a:gd name="T35" fmla="*/ 150 h 1111"/>
                  <a:gd name="T36" fmla="*/ 2923 w 6472"/>
                  <a:gd name="T37" fmla="*/ 194 h 1111"/>
                  <a:gd name="T38" fmla="*/ 2766 w 6472"/>
                  <a:gd name="T39" fmla="*/ 128 h 1111"/>
                  <a:gd name="T40" fmla="*/ 2543 w 6472"/>
                  <a:gd name="T41" fmla="*/ 116 h 1111"/>
                  <a:gd name="T42" fmla="*/ 2468 w 6472"/>
                  <a:gd name="T43" fmla="*/ 93 h 1111"/>
                  <a:gd name="T44" fmla="*/ 2346 w 6472"/>
                  <a:gd name="T45" fmla="*/ 121 h 1111"/>
                  <a:gd name="T46" fmla="*/ 2121 w 6472"/>
                  <a:gd name="T47" fmla="*/ 201 h 1111"/>
                  <a:gd name="T48" fmla="*/ 1949 w 6472"/>
                  <a:gd name="T49" fmla="*/ 273 h 1111"/>
                  <a:gd name="T50" fmla="*/ 1850 w 6472"/>
                  <a:gd name="T51" fmla="*/ 350 h 1111"/>
                  <a:gd name="T52" fmla="*/ 1774 w 6472"/>
                  <a:gd name="T53" fmla="*/ 365 h 1111"/>
                  <a:gd name="T54" fmla="*/ 1774 w 6472"/>
                  <a:gd name="T55" fmla="*/ 436 h 1111"/>
                  <a:gd name="T56" fmla="*/ 1577 w 6472"/>
                  <a:gd name="T57" fmla="*/ 495 h 1111"/>
                  <a:gd name="T58" fmla="*/ 1402 w 6472"/>
                  <a:gd name="T59" fmla="*/ 515 h 1111"/>
                  <a:gd name="T60" fmla="*/ 1427 w 6472"/>
                  <a:gd name="T61" fmla="*/ 559 h 1111"/>
                  <a:gd name="T62" fmla="*/ 1353 w 6472"/>
                  <a:gd name="T63" fmla="*/ 738 h 1111"/>
                  <a:gd name="T64" fmla="*/ 1107 w 6472"/>
                  <a:gd name="T65" fmla="*/ 832 h 1111"/>
                  <a:gd name="T66" fmla="*/ 0 w 6472"/>
                  <a:gd name="T67" fmla="*/ 983 h 1111"/>
                  <a:gd name="T68" fmla="*/ 1205 w 6472"/>
                  <a:gd name="T69" fmla="*/ 1002 h 1111"/>
                  <a:gd name="T70" fmla="*/ 1254 w 6472"/>
                  <a:gd name="T71" fmla="*/ 953 h 1111"/>
                  <a:gd name="T72" fmla="*/ 1454 w 6472"/>
                  <a:gd name="T73" fmla="*/ 982 h 1111"/>
                  <a:gd name="T74" fmla="*/ 2153 w 6472"/>
                  <a:gd name="T75" fmla="*/ 1009 h 1111"/>
                  <a:gd name="T76" fmla="*/ 1631 w 6472"/>
                  <a:gd name="T77" fmla="*/ 1074 h 1111"/>
                  <a:gd name="T78" fmla="*/ 1954 w 6472"/>
                  <a:gd name="T79" fmla="*/ 1089 h 1111"/>
                  <a:gd name="T80" fmla="*/ 3147 w 6472"/>
                  <a:gd name="T81" fmla="*/ 1109 h 1111"/>
                  <a:gd name="T82" fmla="*/ 3789 w 6472"/>
                  <a:gd name="T83" fmla="*/ 1079 h 1111"/>
                  <a:gd name="T84" fmla="*/ 5044 w 6472"/>
                  <a:gd name="T85" fmla="*/ 1053 h 1111"/>
                  <a:gd name="T86" fmla="*/ 4995 w 6472"/>
                  <a:gd name="T87" fmla="*/ 994 h 1111"/>
                  <a:gd name="T88" fmla="*/ 4623 w 6472"/>
                  <a:gd name="T89" fmla="*/ 960 h 1111"/>
                  <a:gd name="T90" fmla="*/ 5195 w 6472"/>
                  <a:gd name="T91" fmla="*/ 974 h 1111"/>
                  <a:gd name="T92" fmla="*/ 5611 w 6472"/>
                  <a:gd name="T93" fmla="*/ 938 h 1111"/>
                  <a:gd name="T94" fmla="*/ 5564 w 6472"/>
                  <a:gd name="T95" fmla="*/ 924 h 1111"/>
                  <a:gd name="T96" fmla="*/ 6471 w 6472"/>
                  <a:gd name="T97" fmla="*/ 931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72" h="1111">
                    <a:moveTo>
                      <a:pt x="6466" y="725"/>
                    </a:moveTo>
                    <a:lnTo>
                      <a:pt x="6257" y="690"/>
                    </a:lnTo>
                    <a:lnTo>
                      <a:pt x="6130" y="621"/>
                    </a:lnTo>
                    <a:lnTo>
                      <a:pt x="5961" y="595"/>
                    </a:lnTo>
                    <a:lnTo>
                      <a:pt x="5986" y="544"/>
                    </a:lnTo>
                    <a:lnTo>
                      <a:pt x="5886" y="515"/>
                    </a:lnTo>
                    <a:lnTo>
                      <a:pt x="5813" y="480"/>
                    </a:lnTo>
                    <a:lnTo>
                      <a:pt x="5688" y="458"/>
                    </a:lnTo>
                    <a:lnTo>
                      <a:pt x="5590" y="487"/>
                    </a:lnTo>
                    <a:lnTo>
                      <a:pt x="5491" y="430"/>
                    </a:lnTo>
                    <a:lnTo>
                      <a:pt x="5465" y="350"/>
                    </a:lnTo>
                    <a:lnTo>
                      <a:pt x="5241" y="273"/>
                    </a:lnTo>
                    <a:lnTo>
                      <a:pt x="5192" y="194"/>
                    </a:lnTo>
                    <a:lnTo>
                      <a:pt x="5096" y="128"/>
                    </a:lnTo>
                    <a:lnTo>
                      <a:pt x="5096" y="72"/>
                    </a:lnTo>
                    <a:lnTo>
                      <a:pt x="5044" y="0"/>
                    </a:lnTo>
                    <a:lnTo>
                      <a:pt x="4921" y="21"/>
                    </a:lnTo>
                    <a:lnTo>
                      <a:pt x="4821" y="93"/>
                    </a:lnTo>
                    <a:lnTo>
                      <a:pt x="4672" y="64"/>
                    </a:lnTo>
                    <a:lnTo>
                      <a:pt x="4549" y="93"/>
                    </a:lnTo>
                    <a:lnTo>
                      <a:pt x="4276" y="36"/>
                    </a:lnTo>
                    <a:lnTo>
                      <a:pt x="4153" y="14"/>
                    </a:lnTo>
                    <a:lnTo>
                      <a:pt x="4053" y="42"/>
                    </a:lnTo>
                    <a:lnTo>
                      <a:pt x="3954" y="14"/>
                    </a:lnTo>
                    <a:lnTo>
                      <a:pt x="3880" y="0"/>
                    </a:lnTo>
                    <a:lnTo>
                      <a:pt x="3830" y="78"/>
                    </a:lnTo>
                    <a:lnTo>
                      <a:pt x="3682" y="49"/>
                    </a:lnTo>
                    <a:lnTo>
                      <a:pt x="3608" y="7"/>
                    </a:lnTo>
                    <a:lnTo>
                      <a:pt x="3458" y="21"/>
                    </a:lnTo>
                    <a:lnTo>
                      <a:pt x="3458" y="72"/>
                    </a:lnTo>
                    <a:lnTo>
                      <a:pt x="3458" y="128"/>
                    </a:lnTo>
                    <a:lnTo>
                      <a:pt x="3336" y="101"/>
                    </a:lnTo>
                    <a:lnTo>
                      <a:pt x="3237" y="21"/>
                    </a:lnTo>
                    <a:lnTo>
                      <a:pt x="3161" y="42"/>
                    </a:lnTo>
                    <a:lnTo>
                      <a:pt x="3188" y="101"/>
                    </a:lnTo>
                    <a:lnTo>
                      <a:pt x="3062" y="150"/>
                    </a:lnTo>
                    <a:lnTo>
                      <a:pt x="3003" y="201"/>
                    </a:lnTo>
                    <a:lnTo>
                      <a:pt x="2923" y="194"/>
                    </a:lnTo>
                    <a:lnTo>
                      <a:pt x="2844" y="186"/>
                    </a:lnTo>
                    <a:lnTo>
                      <a:pt x="2766" y="128"/>
                    </a:lnTo>
                    <a:lnTo>
                      <a:pt x="2616" y="86"/>
                    </a:lnTo>
                    <a:lnTo>
                      <a:pt x="2543" y="116"/>
                    </a:lnTo>
                    <a:lnTo>
                      <a:pt x="2494" y="128"/>
                    </a:lnTo>
                    <a:lnTo>
                      <a:pt x="2468" y="93"/>
                    </a:lnTo>
                    <a:lnTo>
                      <a:pt x="2370" y="93"/>
                    </a:lnTo>
                    <a:lnTo>
                      <a:pt x="2346" y="121"/>
                    </a:lnTo>
                    <a:lnTo>
                      <a:pt x="2444" y="194"/>
                    </a:lnTo>
                    <a:lnTo>
                      <a:pt x="2121" y="201"/>
                    </a:lnTo>
                    <a:lnTo>
                      <a:pt x="2047" y="209"/>
                    </a:lnTo>
                    <a:lnTo>
                      <a:pt x="1949" y="273"/>
                    </a:lnTo>
                    <a:lnTo>
                      <a:pt x="1924" y="316"/>
                    </a:lnTo>
                    <a:lnTo>
                      <a:pt x="1850" y="350"/>
                    </a:lnTo>
                    <a:lnTo>
                      <a:pt x="1800" y="337"/>
                    </a:lnTo>
                    <a:lnTo>
                      <a:pt x="1774" y="365"/>
                    </a:lnTo>
                    <a:lnTo>
                      <a:pt x="1749" y="401"/>
                    </a:lnTo>
                    <a:lnTo>
                      <a:pt x="1774" y="436"/>
                    </a:lnTo>
                    <a:lnTo>
                      <a:pt x="1675" y="515"/>
                    </a:lnTo>
                    <a:lnTo>
                      <a:pt x="1577" y="495"/>
                    </a:lnTo>
                    <a:lnTo>
                      <a:pt x="1427" y="480"/>
                    </a:lnTo>
                    <a:lnTo>
                      <a:pt x="1402" y="515"/>
                    </a:lnTo>
                    <a:lnTo>
                      <a:pt x="1378" y="544"/>
                    </a:lnTo>
                    <a:lnTo>
                      <a:pt x="1427" y="559"/>
                    </a:lnTo>
                    <a:lnTo>
                      <a:pt x="1454" y="644"/>
                    </a:lnTo>
                    <a:lnTo>
                      <a:pt x="1353" y="738"/>
                    </a:lnTo>
                    <a:lnTo>
                      <a:pt x="1254" y="832"/>
                    </a:lnTo>
                    <a:lnTo>
                      <a:pt x="1107" y="832"/>
                    </a:lnTo>
                    <a:lnTo>
                      <a:pt x="777" y="916"/>
                    </a:lnTo>
                    <a:lnTo>
                      <a:pt x="0" y="983"/>
                    </a:lnTo>
                    <a:lnTo>
                      <a:pt x="945" y="1014"/>
                    </a:lnTo>
                    <a:lnTo>
                      <a:pt x="1205" y="1002"/>
                    </a:lnTo>
                    <a:lnTo>
                      <a:pt x="1082" y="974"/>
                    </a:lnTo>
                    <a:lnTo>
                      <a:pt x="1254" y="953"/>
                    </a:lnTo>
                    <a:lnTo>
                      <a:pt x="1527" y="960"/>
                    </a:lnTo>
                    <a:lnTo>
                      <a:pt x="1454" y="982"/>
                    </a:lnTo>
                    <a:lnTo>
                      <a:pt x="1897" y="994"/>
                    </a:lnTo>
                    <a:lnTo>
                      <a:pt x="2153" y="1009"/>
                    </a:lnTo>
                    <a:lnTo>
                      <a:pt x="1904" y="1046"/>
                    </a:lnTo>
                    <a:lnTo>
                      <a:pt x="1631" y="1074"/>
                    </a:lnTo>
                    <a:lnTo>
                      <a:pt x="1459" y="1095"/>
                    </a:lnTo>
                    <a:lnTo>
                      <a:pt x="1954" y="1089"/>
                    </a:lnTo>
                    <a:lnTo>
                      <a:pt x="2621" y="1110"/>
                    </a:lnTo>
                    <a:lnTo>
                      <a:pt x="3147" y="1109"/>
                    </a:lnTo>
                    <a:lnTo>
                      <a:pt x="3502" y="1083"/>
                    </a:lnTo>
                    <a:lnTo>
                      <a:pt x="3789" y="1079"/>
                    </a:lnTo>
                    <a:lnTo>
                      <a:pt x="4524" y="1089"/>
                    </a:lnTo>
                    <a:lnTo>
                      <a:pt x="5044" y="1053"/>
                    </a:lnTo>
                    <a:lnTo>
                      <a:pt x="5241" y="1017"/>
                    </a:lnTo>
                    <a:lnTo>
                      <a:pt x="4995" y="994"/>
                    </a:lnTo>
                    <a:lnTo>
                      <a:pt x="4847" y="1002"/>
                    </a:lnTo>
                    <a:lnTo>
                      <a:pt x="4623" y="960"/>
                    </a:lnTo>
                    <a:lnTo>
                      <a:pt x="4921" y="945"/>
                    </a:lnTo>
                    <a:lnTo>
                      <a:pt x="5195" y="974"/>
                    </a:lnTo>
                    <a:lnTo>
                      <a:pt x="5698" y="989"/>
                    </a:lnTo>
                    <a:lnTo>
                      <a:pt x="5611" y="938"/>
                    </a:lnTo>
                    <a:lnTo>
                      <a:pt x="5317" y="916"/>
                    </a:lnTo>
                    <a:lnTo>
                      <a:pt x="5564" y="924"/>
                    </a:lnTo>
                    <a:lnTo>
                      <a:pt x="5813" y="938"/>
                    </a:lnTo>
                    <a:lnTo>
                      <a:pt x="6471" y="931"/>
                    </a:lnTo>
                    <a:lnTo>
                      <a:pt x="6466" y="72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 b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457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8288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31466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e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e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3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1352" y="344281"/>
            <a:ext cx="10286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Tempus Sans ITC" panose="04020404030D07020202" pitchFamily="82" charset="0"/>
              </a:rPr>
              <a:t>Using cover </a:t>
            </a:r>
            <a:r>
              <a:rPr lang="en-US" sz="3600" dirty="0">
                <a:solidFill>
                  <a:srgbClr val="FFFF00"/>
                </a:solidFill>
                <a:latin typeface="Tempus Sans ITC" panose="04020404030D07020202" pitchFamily="82" charset="0"/>
              </a:rPr>
              <a:t>crops </a:t>
            </a:r>
            <a:r>
              <a:rPr lang="en-US" sz="3600" dirty="0" smtClean="0">
                <a:solidFill>
                  <a:srgbClr val="FFFF00"/>
                </a:solidFill>
                <a:latin typeface="Tempus Sans ITC" panose="04020404030D07020202" pitchFamily="82" charset="0"/>
              </a:rPr>
              <a:t>as part of organic IPM</a:t>
            </a:r>
            <a:endParaRPr lang="en-US" sz="3600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9390" y="6060757"/>
            <a:ext cx="10067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http</a:t>
            </a:r>
            <a:r>
              <a:rPr lang="en-US" dirty="0">
                <a:latin typeface="+mn-lt"/>
              </a:rPr>
              <a:t>://cerrutirr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+mn-lt"/>
              </a:rPr>
              <a:t>hookslab</a:t>
            </a:r>
            <a:r>
              <a:rPr lang="en-US" dirty="0">
                <a:latin typeface="+mn-lt"/>
              </a:rPr>
              <a:t>.umd.edu</a:t>
            </a:r>
            <a:r>
              <a:rPr lang="en-US" dirty="0" smtClean="0">
                <a:latin typeface="+mn-lt"/>
              </a:rPr>
              <a:t>/</a:t>
            </a:r>
            <a:endParaRPr lang="en-US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1264" y="1548032"/>
            <a:ext cx="5541818" cy="3274712"/>
            <a:chOff x="2400300" y="1371600"/>
            <a:chExt cx="5562600" cy="3397202"/>
          </a:xfrm>
        </p:grpSpPr>
        <p:grpSp>
          <p:nvGrpSpPr>
            <p:cNvPr id="422" name="Group 421"/>
            <p:cNvGrpSpPr/>
            <p:nvPr/>
          </p:nvGrpSpPr>
          <p:grpSpPr>
            <a:xfrm>
              <a:off x="2400300" y="1371600"/>
              <a:ext cx="5562600" cy="3200400"/>
              <a:chOff x="2465006" y="3886200"/>
              <a:chExt cx="4545394" cy="2667000"/>
            </a:xfrm>
          </p:grpSpPr>
          <p:grpSp>
            <p:nvGrpSpPr>
              <p:cNvPr id="423" name="Group 422"/>
              <p:cNvGrpSpPr/>
              <p:nvPr/>
            </p:nvGrpSpPr>
            <p:grpSpPr>
              <a:xfrm>
                <a:off x="2465006" y="3886200"/>
                <a:ext cx="4545394" cy="2667000"/>
                <a:chOff x="5867400" y="4267224"/>
                <a:chExt cx="3243264" cy="1904976"/>
              </a:xfrm>
            </p:grpSpPr>
            <p:grpSp>
              <p:nvGrpSpPr>
                <p:cNvPr id="425" name="Group 424"/>
                <p:cNvGrpSpPr/>
                <p:nvPr/>
              </p:nvGrpSpPr>
              <p:grpSpPr>
                <a:xfrm>
                  <a:off x="7445376" y="4268788"/>
                  <a:ext cx="1665288" cy="1903412"/>
                  <a:chOff x="7445375" y="4268788"/>
                  <a:chExt cx="1665288" cy="1903412"/>
                </a:xfrm>
              </p:grpSpPr>
              <p:sp>
                <p:nvSpPr>
                  <p:cNvPr id="519" name="AutoShape 207"/>
                  <p:cNvSpPr>
                    <a:spLocks noChangeAspect="1" noChangeArrowheads="1" noTextEdit="1"/>
                  </p:cNvSpPr>
                  <p:nvPr/>
                </p:nvSpPr>
                <p:spPr bwMode="auto">
                  <a:xfrm flipH="1">
                    <a:off x="7445375" y="4268788"/>
                    <a:ext cx="1665288" cy="1903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 209"/>
                  <p:cNvSpPr>
                    <a:spLocks/>
                  </p:cNvSpPr>
                  <p:nvPr/>
                </p:nvSpPr>
                <p:spPr bwMode="auto">
                  <a:xfrm flipH="1">
                    <a:off x="7824788" y="4654550"/>
                    <a:ext cx="963613" cy="1138237"/>
                  </a:xfrm>
                  <a:custGeom>
                    <a:avLst/>
                    <a:gdLst>
                      <a:gd name="T0" fmla="*/ 303 w 607"/>
                      <a:gd name="T1" fmla="*/ 717 h 717"/>
                      <a:gd name="T2" fmla="*/ 365 w 607"/>
                      <a:gd name="T3" fmla="*/ 711 h 717"/>
                      <a:gd name="T4" fmla="*/ 421 w 607"/>
                      <a:gd name="T5" fmla="*/ 689 h 717"/>
                      <a:gd name="T6" fmla="*/ 473 w 607"/>
                      <a:gd name="T7" fmla="*/ 655 h 717"/>
                      <a:gd name="T8" fmla="*/ 519 w 607"/>
                      <a:gd name="T9" fmla="*/ 613 h 717"/>
                      <a:gd name="T10" fmla="*/ 555 w 607"/>
                      <a:gd name="T11" fmla="*/ 559 h 717"/>
                      <a:gd name="T12" fmla="*/ 584 w 607"/>
                      <a:gd name="T13" fmla="*/ 499 h 717"/>
                      <a:gd name="T14" fmla="*/ 600 w 607"/>
                      <a:gd name="T15" fmla="*/ 431 h 717"/>
                      <a:gd name="T16" fmla="*/ 607 w 607"/>
                      <a:gd name="T17" fmla="*/ 359 h 717"/>
                      <a:gd name="T18" fmla="*/ 605 w 607"/>
                      <a:gd name="T19" fmla="*/ 322 h 717"/>
                      <a:gd name="T20" fmla="*/ 593 w 607"/>
                      <a:gd name="T21" fmla="*/ 252 h 717"/>
                      <a:gd name="T22" fmla="*/ 569 w 607"/>
                      <a:gd name="T23" fmla="*/ 188 h 717"/>
                      <a:gd name="T24" fmla="*/ 537 w 607"/>
                      <a:gd name="T25" fmla="*/ 132 h 717"/>
                      <a:gd name="T26" fmla="*/ 497 w 607"/>
                      <a:gd name="T27" fmla="*/ 83 h 717"/>
                      <a:gd name="T28" fmla="*/ 448 w 607"/>
                      <a:gd name="T29" fmla="*/ 45 h 717"/>
                      <a:gd name="T30" fmla="*/ 394 w 607"/>
                      <a:gd name="T31" fmla="*/ 17 h 717"/>
                      <a:gd name="T32" fmla="*/ 334 w 607"/>
                      <a:gd name="T33" fmla="*/ 2 h 717"/>
                      <a:gd name="T34" fmla="*/ 303 w 607"/>
                      <a:gd name="T35" fmla="*/ 0 h 717"/>
                      <a:gd name="T36" fmla="*/ 242 w 607"/>
                      <a:gd name="T37" fmla="*/ 9 h 717"/>
                      <a:gd name="T38" fmla="*/ 186 w 607"/>
                      <a:gd name="T39" fmla="*/ 30 h 717"/>
                      <a:gd name="T40" fmla="*/ 133 w 607"/>
                      <a:gd name="T41" fmla="*/ 62 h 717"/>
                      <a:gd name="T42" fmla="*/ 90 w 607"/>
                      <a:gd name="T43" fmla="*/ 107 h 717"/>
                      <a:gd name="T44" fmla="*/ 52 w 607"/>
                      <a:gd name="T45" fmla="*/ 160 h 717"/>
                      <a:gd name="T46" fmla="*/ 23 w 607"/>
                      <a:gd name="T47" fmla="*/ 220 h 717"/>
                      <a:gd name="T48" fmla="*/ 7 w 607"/>
                      <a:gd name="T49" fmla="*/ 288 h 717"/>
                      <a:gd name="T50" fmla="*/ 0 w 607"/>
                      <a:gd name="T51" fmla="*/ 359 h 717"/>
                      <a:gd name="T52" fmla="*/ 1 w 607"/>
                      <a:gd name="T53" fmla="*/ 395 h 717"/>
                      <a:gd name="T54" fmla="*/ 14 w 607"/>
                      <a:gd name="T55" fmla="*/ 465 h 717"/>
                      <a:gd name="T56" fmla="*/ 38 w 607"/>
                      <a:gd name="T57" fmla="*/ 529 h 717"/>
                      <a:gd name="T58" fmla="*/ 70 w 607"/>
                      <a:gd name="T59" fmla="*/ 587 h 717"/>
                      <a:gd name="T60" fmla="*/ 110 w 607"/>
                      <a:gd name="T61" fmla="*/ 636 h 717"/>
                      <a:gd name="T62" fmla="*/ 159 w 607"/>
                      <a:gd name="T63" fmla="*/ 674 h 717"/>
                      <a:gd name="T64" fmla="*/ 213 w 607"/>
                      <a:gd name="T65" fmla="*/ 702 h 717"/>
                      <a:gd name="T66" fmla="*/ 273 w 607"/>
                      <a:gd name="T67" fmla="*/ 715 h 717"/>
                      <a:gd name="T68" fmla="*/ 303 w 607"/>
                      <a:gd name="T69" fmla="*/ 717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607" h="717">
                        <a:moveTo>
                          <a:pt x="303" y="717"/>
                        </a:moveTo>
                        <a:lnTo>
                          <a:pt x="303" y="717"/>
                        </a:lnTo>
                        <a:lnTo>
                          <a:pt x="334" y="715"/>
                        </a:lnTo>
                        <a:lnTo>
                          <a:pt x="365" y="711"/>
                        </a:lnTo>
                        <a:lnTo>
                          <a:pt x="394" y="702"/>
                        </a:lnTo>
                        <a:lnTo>
                          <a:pt x="421" y="689"/>
                        </a:lnTo>
                        <a:lnTo>
                          <a:pt x="448" y="674"/>
                        </a:lnTo>
                        <a:lnTo>
                          <a:pt x="473" y="655"/>
                        </a:lnTo>
                        <a:lnTo>
                          <a:pt x="497" y="636"/>
                        </a:lnTo>
                        <a:lnTo>
                          <a:pt x="519" y="613"/>
                        </a:lnTo>
                        <a:lnTo>
                          <a:pt x="537" y="587"/>
                        </a:lnTo>
                        <a:lnTo>
                          <a:pt x="555" y="559"/>
                        </a:lnTo>
                        <a:lnTo>
                          <a:pt x="569" y="529"/>
                        </a:lnTo>
                        <a:lnTo>
                          <a:pt x="584" y="499"/>
                        </a:lnTo>
                        <a:lnTo>
                          <a:pt x="593" y="465"/>
                        </a:lnTo>
                        <a:lnTo>
                          <a:pt x="600" y="431"/>
                        </a:lnTo>
                        <a:lnTo>
                          <a:pt x="605" y="395"/>
                        </a:lnTo>
                        <a:lnTo>
                          <a:pt x="607" y="359"/>
                        </a:lnTo>
                        <a:lnTo>
                          <a:pt x="607" y="359"/>
                        </a:lnTo>
                        <a:lnTo>
                          <a:pt x="605" y="322"/>
                        </a:lnTo>
                        <a:lnTo>
                          <a:pt x="600" y="288"/>
                        </a:lnTo>
                        <a:lnTo>
                          <a:pt x="593" y="252"/>
                        </a:lnTo>
                        <a:lnTo>
                          <a:pt x="584" y="220"/>
                        </a:lnTo>
                        <a:lnTo>
                          <a:pt x="569" y="188"/>
                        </a:lnTo>
                        <a:lnTo>
                          <a:pt x="555" y="160"/>
                        </a:lnTo>
                        <a:lnTo>
                          <a:pt x="537" y="132"/>
                        </a:lnTo>
                        <a:lnTo>
                          <a:pt x="519" y="107"/>
                        </a:lnTo>
                        <a:lnTo>
                          <a:pt x="497" y="83"/>
                        </a:lnTo>
                        <a:lnTo>
                          <a:pt x="473" y="62"/>
                        </a:lnTo>
                        <a:lnTo>
                          <a:pt x="448" y="45"/>
                        </a:lnTo>
                        <a:lnTo>
                          <a:pt x="421" y="30"/>
                        </a:lnTo>
                        <a:lnTo>
                          <a:pt x="394" y="17"/>
                        </a:lnTo>
                        <a:lnTo>
                          <a:pt x="365" y="9"/>
                        </a:lnTo>
                        <a:lnTo>
                          <a:pt x="334" y="2"/>
                        </a:lnTo>
                        <a:lnTo>
                          <a:pt x="303" y="0"/>
                        </a:lnTo>
                        <a:lnTo>
                          <a:pt x="303" y="0"/>
                        </a:lnTo>
                        <a:lnTo>
                          <a:pt x="273" y="2"/>
                        </a:lnTo>
                        <a:lnTo>
                          <a:pt x="242" y="9"/>
                        </a:lnTo>
                        <a:lnTo>
                          <a:pt x="213" y="17"/>
                        </a:lnTo>
                        <a:lnTo>
                          <a:pt x="186" y="30"/>
                        </a:lnTo>
                        <a:lnTo>
                          <a:pt x="159" y="45"/>
                        </a:lnTo>
                        <a:lnTo>
                          <a:pt x="133" y="62"/>
                        </a:lnTo>
                        <a:lnTo>
                          <a:pt x="110" y="83"/>
                        </a:lnTo>
                        <a:lnTo>
                          <a:pt x="90" y="107"/>
                        </a:lnTo>
                        <a:lnTo>
                          <a:pt x="70" y="132"/>
                        </a:lnTo>
                        <a:lnTo>
                          <a:pt x="52" y="160"/>
                        </a:lnTo>
                        <a:lnTo>
                          <a:pt x="38" y="188"/>
                        </a:lnTo>
                        <a:lnTo>
                          <a:pt x="23" y="220"/>
                        </a:lnTo>
                        <a:lnTo>
                          <a:pt x="14" y="252"/>
                        </a:lnTo>
                        <a:lnTo>
                          <a:pt x="7" y="288"/>
                        </a:lnTo>
                        <a:lnTo>
                          <a:pt x="1" y="322"/>
                        </a:lnTo>
                        <a:lnTo>
                          <a:pt x="0" y="359"/>
                        </a:lnTo>
                        <a:lnTo>
                          <a:pt x="0" y="359"/>
                        </a:lnTo>
                        <a:lnTo>
                          <a:pt x="1" y="395"/>
                        </a:lnTo>
                        <a:lnTo>
                          <a:pt x="7" y="431"/>
                        </a:lnTo>
                        <a:lnTo>
                          <a:pt x="14" y="465"/>
                        </a:lnTo>
                        <a:lnTo>
                          <a:pt x="23" y="499"/>
                        </a:lnTo>
                        <a:lnTo>
                          <a:pt x="38" y="529"/>
                        </a:lnTo>
                        <a:lnTo>
                          <a:pt x="52" y="559"/>
                        </a:lnTo>
                        <a:lnTo>
                          <a:pt x="70" y="587"/>
                        </a:lnTo>
                        <a:lnTo>
                          <a:pt x="90" y="613"/>
                        </a:lnTo>
                        <a:lnTo>
                          <a:pt x="110" y="636"/>
                        </a:lnTo>
                        <a:lnTo>
                          <a:pt x="133" y="655"/>
                        </a:lnTo>
                        <a:lnTo>
                          <a:pt x="159" y="674"/>
                        </a:lnTo>
                        <a:lnTo>
                          <a:pt x="186" y="689"/>
                        </a:lnTo>
                        <a:lnTo>
                          <a:pt x="213" y="702"/>
                        </a:lnTo>
                        <a:lnTo>
                          <a:pt x="242" y="711"/>
                        </a:lnTo>
                        <a:lnTo>
                          <a:pt x="273" y="715"/>
                        </a:lnTo>
                        <a:lnTo>
                          <a:pt x="303" y="717"/>
                        </a:lnTo>
                        <a:lnTo>
                          <a:pt x="303" y="717"/>
                        </a:lnTo>
                        <a:close/>
                      </a:path>
                    </a:pathLst>
                  </a:custGeom>
                  <a:solidFill>
                    <a:srgbClr val="FF7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7850188" y="4684713"/>
                    <a:ext cx="912813" cy="1081087"/>
                  </a:xfrm>
                  <a:custGeom>
                    <a:avLst/>
                    <a:gdLst>
                      <a:gd name="T0" fmla="*/ 287 w 575"/>
                      <a:gd name="T1" fmla="*/ 681 h 681"/>
                      <a:gd name="T2" fmla="*/ 345 w 575"/>
                      <a:gd name="T3" fmla="*/ 672 h 681"/>
                      <a:gd name="T4" fmla="*/ 400 w 575"/>
                      <a:gd name="T5" fmla="*/ 653 h 681"/>
                      <a:gd name="T6" fmla="*/ 448 w 575"/>
                      <a:gd name="T7" fmla="*/ 621 h 681"/>
                      <a:gd name="T8" fmla="*/ 492 w 575"/>
                      <a:gd name="T9" fmla="*/ 581 h 681"/>
                      <a:gd name="T10" fmla="*/ 526 w 575"/>
                      <a:gd name="T11" fmla="*/ 530 h 681"/>
                      <a:gd name="T12" fmla="*/ 553 w 575"/>
                      <a:gd name="T13" fmla="*/ 472 h 681"/>
                      <a:gd name="T14" fmla="*/ 570 w 575"/>
                      <a:gd name="T15" fmla="*/ 408 h 681"/>
                      <a:gd name="T16" fmla="*/ 575 w 575"/>
                      <a:gd name="T17" fmla="*/ 340 h 681"/>
                      <a:gd name="T18" fmla="*/ 575 w 575"/>
                      <a:gd name="T19" fmla="*/ 305 h 681"/>
                      <a:gd name="T20" fmla="*/ 562 w 575"/>
                      <a:gd name="T21" fmla="*/ 239 h 681"/>
                      <a:gd name="T22" fmla="*/ 541 w 575"/>
                      <a:gd name="T23" fmla="*/ 177 h 681"/>
                      <a:gd name="T24" fmla="*/ 510 w 575"/>
                      <a:gd name="T25" fmla="*/ 124 h 681"/>
                      <a:gd name="T26" fmla="*/ 470 w 575"/>
                      <a:gd name="T27" fmla="*/ 77 h 681"/>
                      <a:gd name="T28" fmla="*/ 425 w 575"/>
                      <a:gd name="T29" fmla="*/ 41 h 681"/>
                      <a:gd name="T30" fmla="*/ 372 w 575"/>
                      <a:gd name="T31" fmla="*/ 15 h 681"/>
                      <a:gd name="T32" fmla="*/ 316 w 575"/>
                      <a:gd name="T33" fmla="*/ 3 h 681"/>
                      <a:gd name="T34" fmla="*/ 287 w 575"/>
                      <a:gd name="T35" fmla="*/ 0 h 681"/>
                      <a:gd name="T36" fmla="*/ 230 w 575"/>
                      <a:gd name="T37" fmla="*/ 7 h 681"/>
                      <a:gd name="T38" fmla="*/ 175 w 575"/>
                      <a:gd name="T39" fmla="*/ 28 h 681"/>
                      <a:gd name="T40" fmla="*/ 126 w 575"/>
                      <a:gd name="T41" fmla="*/ 58 h 681"/>
                      <a:gd name="T42" fmla="*/ 85 w 575"/>
                      <a:gd name="T43" fmla="*/ 101 h 681"/>
                      <a:gd name="T44" fmla="*/ 49 w 575"/>
                      <a:gd name="T45" fmla="*/ 150 h 681"/>
                      <a:gd name="T46" fmla="*/ 22 w 575"/>
                      <a:gd name="T47" fmla="*/ 207 h 681"/>
                      <a:gd name="T48" fmla="*/ 5 w 575"/>
                      <a:gd name="T49" fmla="*/ 271 h 681"/>
                      <a:gd name="T50" fmla="*/ 0 w 575"/>
                      <a:gd name="T51" fmla="*/ 340 h 681"/>
                      <a:gd name="T52" fmla="*/ 2 w 575"/>
                      <a:gd name="T53" fmla="*/ 376 h 681"/>
                      <a:gd name="T54" fmla="*/ 13 w 575"/>
                      <a:gd name="T55" fmla="*/ 442 h 681"/>
                      <a:gd name="T56" fmla="*/ 34 w 575"/>
                      <a:gd name="T57" fmla="*/ 502 h 681"/>
                      <a:gd name="T58" fmla="*/ 65 w 575"/>
                      <a:gd name="T59" fmla="*/ 557 h 681"/>
                      <a:gd name="T60" fmla="*/ 105 w 575"/>
                      <a:gd name="T61" fmla="*/ 602 h 681"/>
                      <a:gd name="T62" fmla="*/ 150 w 575"/>
                      <a:gd name="T63" fmla="*/ 638 h 681"/>
                      <a:gd name="T64" fmla="*/ 202 w 575"/>
                      <a:gd name="T65" fmla="*/ 664 h 681"/>
                      <a:gd name="T66" fmla="*/ 258 w 575"/>
                      <a:gd name="T67" fmla="*/ 679 h 681"/>
                      <a:gd name="T68" fmla="*/ 287 w 575"/>
                      <a:gd name="T69" fmla="*/ 681 h 6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75" h="681">
                        <a:moveTo>
                          <a:pt x="287" y="681"/>
                        </a:moveTo>
                        <a:lnTo>
                          <a:pt x="287" y="681"/>
                        </a:lnTo>
                        <a:lnTo>
                          <a:pt x="316" y="679"/>
                        </a:lnTo>
                        <a:lnTo>
                          <a:pt x="345" y="672"/>
                        </a:lnTo>
                        <a:lnTo>
                          <a:pt x="372" y="664"/>
                        </a:lnTo>
                        <a:lnTo>
                          <a:pt x="400" y="653"/>
                        </a:lnTo>
                        <a:lnTo>
                          <a:pt x="425" y="638"/>
                        </a:lnTo>
                        <a:lnTo>
                          <a:pt x="448" y="621"/>
                        </a:lnTo>
                        <a:lnTo>
                          <a:pt x="470" y="602"/>
                        </a:lnTo>
                        <a:lnTo>
                          <a:pt x="492" y="581"/>
                        </a:lnTo>
                        <a:lnTo>
                          <a:pt x="510" y="557"/>
                        </a:lnTo>
                        <a:lnTo>
                          <a:pt x="526" y="530"/>
                        </a:lnTo>
                        <a:lnTo>
                          <a:pt x="541" y="502"/>
                        </a:lnTo>
                        <a:lnTo>
                          <a:pt x="553" y="472"/>
                        </a:lnTo>
                        <a:lnTo>
                          <a:pt x="562" y="442"/>
                        </a:lnTo>
                        <a:lnTo>
                          <a:pt x="570" y="408"/>
                        </a:lnTo>
                        <a:lnTo>
                          <a:pt x="575" y="376"/>
                        </a:lnTo>
                        <a:lnTo>
                          <a:pt x="575" y="340"/>
                        </a:lnTo>
                        <a:lnTo>
                          <a:pt x="575" y="340"/>
                        </a:lnTo>
                        <a:lnTo>
                          <a:pt x="575" y="305"/>
                        </a:lnTo>
                        <a:lnTo>
                          <a:pt x="570" y="271"/>
                        </a:lnTo>
                        <a:lnTo>
                          <a:pt x="562" y="239"/>
                        </a:lnTo>
                        <a:lnTo>
                          <a:pt x="553" y="207"/>
                        </a:lnTo>
                        <a:lnTo>
                          <a:pt x="541" y="177"/>
                        </a:lnTo>
                        <a:lnTo>
                          <a:pt x="526" y="150"/>
                        </a:lnTo>
                        <a:lnTo>
                          <a:pt x="510" y="124"/>
                        </a:lnTo>
                        <a:lnTo>
                          <a:pt x="492" y="101"/>
                        </a:lnTo>
                        <a:lnTo>
                          <a:pt x="470" y="77"/>
                        </a:lnTo>
                        <a:lnTo>
                          <a:pt x="448" y="58"/>
                        </a:lnTo>
                        <a:lnTo>
                          <a:pt x="425" y="41"/>
                        </a:lnTo>
                        <a:lnTo>
                          <a:pt x="400" y="28"/>
                        </a:lnTo>
                        <a:lnTo>
                          <a:pt x="372" y="15"/>
                        </a:lnTo>
                        <a:lnTo>
                          <a:pt x="345" y="7"/>
                        </a:lnTo>
                        <a:lnTo>
                          <a:pt x="316" y="3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58" y="3"/>
                        </a:lnTo>
                        <a:lnTo>
                          <a:pt x="230" y="7"/>
                        </a:lnTo>
                        <a:lnTo>
                          <a:pt x="202" y="15"/>
                        </a:lnTo>
                        <a:lnTo>
                          <a:pt x="175" y="28"/>
                        </a:lnTo>
                        <a:lnTo>
                          <a:pt x="150" y="41"/>
                        </a:lnTo>
                        <a:lnTo>
                          <a:pt x="126" y="58"/>
                        </a:lnTo>
                        <a:lnTo>
                          <a:pt x="105" y="77"/>
                        </a:lnTo>
                        <a:lnTo>
                          <a:pt x="85" y="101"/>
                        </a:lnTo>
                        <a:lnTo>
                          <a:pt x="65" y="124"/>
                        </a:lnTo>
                        <a:lnTo>
                          <a:pt x="49" y="150"/>
                        </a:lnTo>
                        <a:lnTo>
                          <a:pt x="34" y="177"/>
                        </a:lnTo>
                        <a:lnTo>
                          <a:pt x="22" y="207"/>
                        </a:lnTo>
                        <a:lnTo>
                          <a:pt x="13" y="239"/>
                        </a:lnTo>
                        <a:lnTo>
                          <a:pt x="5" y="271"/>
                        </a:lnTo>
                        <a:lnTo>
                          <a:pt x="2" y="305"/>
                        </a:lnTo>
                        <a:lnTo>
                          <a:pt x="0" y="340"/>
                        </a:lnTo>
                        <a:lnTo>
                          <a:pt x="0" y="340"/>
                        </a:lnTo>
                        <a:lnTo>
                          <a:pt x="2" y="376"/>
                        </a:lnTo>
                        <a:lnTo>
                          <a:pt x="5" y="408"/>
                        </a:lnTo>
                        <a:lnTo>
                          <a:pt x="13" y="442"/>
                        </a:lnTo>
                        <a:lnTo>
                          <a:pt x="22" y="472"/>
                        </a:lnTo>
                        <a:lnTo>
                          <a:pt x="34" y="502"/>
                        </a:lnTo>
                        <a:lnTo>
                          <a:pt x="49" y="530"/>
                        </a:lnTo>
                        <a:lnTo>
                          <a:pt x="65" y="557"/>
                        </a:lnTo>
                        <a:lnTo>
                          <a:pt x="85" y="581"/>
                        </a:lnTo>
                        <a:lnTo>
                          <a:pt x="105" y="602"/>
                        </a:lnTo>
                        <a:lnTo>
                          <a:pt x="126" y="621"/>
                        </a:lnTo>
                        <a:lnTo>
                          <a:pt x="150" y="638"/>
                        </a:lnTo>
                        <a:lnTo>
                          <a:pt x="175" y="653"/>
                        </a:lnTo>
                        <a:lnTo>
                          <a:pt x="202" y="664"/>
                        </a:lnTo>
                        <a:lnTo>
                          <a:pt x="230" y="672"/>
                        </a:lnTo>
                        <a:lnTo>
                          <a:pt x="258" y="679"/>
                        </a:lnTo>
                        <a:lnTo>
                          <a:pt x="287" y="681"/>
                        </a:lnTo>
                        <a:lnTo>
                          <a:pt x="287" y="681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 211"/>
                  <p:cNvSpPr>
                    <a:spLocks/>
                  </p:cNvSpPr>
                  <p:nvPr/>
                </p:nvSpPr>
                <p:spPr bwMode="auto">
                  <a:xfrm flipH="1">
                    <a:off x="7867650" y="4702175"/>
                    <a:ext cx="887413" cy="1046162"/>
                  </a:xfrm>
                  <a:custGeom>
                    <a:avLst/>
                    <a:gdLst>
                      <a:gd name="T0" fmla="*/ 281 w 559"/>
                      <a:gd name="T1" fmla="*/ 0 h 659"/>
                      <a:gd name="T2" fmla="*/ 225 w 559"/>
                      <a:gd name="T3" fmla="*/ 6 h 659"/>
                      <a:gd name="T4" fmla="*/ 172 w 559"/>
                      <a:gd name="T5" fmla="*/ 26 h 659"/>
                      <a:gd name="T6" fmla="*/ 123 w 559"/>
                      <a:gd name="T7" fmla="*/ 56 h 659"/>
                      <a:gd name="T8" fmla="*/ 83 w 559"/>
                      <a:gd name="T9" fmla="*/ 96 h 659"/>
                      <a:gd name="T10" fmla="*/ 49 w 559"/>
                      <a:gd name="T11" fmla="*/ 145 h 659"/>
                      <a:gd name="T12" fmla="*/ 22 w 559"/>
                      <a:gd name="T13" fmla="*/ 201 h 659"/>
                      <a:gd name="T14" fmla="*/ 6 w 559"/>
                      <a:gd name="T15" fmla="*/ 262 h 659"/>
                      <a:gd name="T16" fmla="*/ 0 w 559"/>
                      <a:gd name="T17" fmla="*/ 329 h 659"/>
                      <a:gd name="T18" fmla="*/ 2 w 559"/>
                      <a:gd name="T19" fmla="*/ 363 h 659"/>
                      <a:gd name="T20" fmla="*/ 13 w 559"/>
                      <a:gd name="T21" fmla="*/ 427 h 659"/>
                      <a:gd name="T22" fmla="*/ 35 w 559"/>
                      <a:gd name="T23" fmla="*/ 487 h 659"/>
                      <a:gd name="T24" fmla="*/ 65 w 559"/>
                      <a:gd name="T25" fmla="*/ 540 h 659"/>
                      <a:gd name="T26" fmla="*/ 103 w 559"/>
                      <a:gd name="T27" fmla="*/ 585 h 659"/>
                      <a:gd name="T28" fmla="*/ 147 w 559"/>
                      <a:gd name="T29" fmla="*/ 619 h 659"/>
                      <a:gd name="T30" fmla="*/ 197 w 559"/>
                      <a:gd name="T31" fmla="*/ 644 h 659"/>
                      <a:gd name="T32" fmla="*/ 252 w 559"/>
                      <a:gd name="T33" fmla="*/ 657 h 659"/>
                      <a:gd name="T34" fmla="*/ 281 w 559"/>
                      <a:gd name="T35" fmla="*/ 659 h 659"/>
                      <a:gd name="T36" fmla="*/ 337 w 559"/>
                      <a:gd name="T37" fmla="*/ 653 h 659"/>
                      <a:gd name="T38" fmla="*/ 389 w 559"/>
                      <a:gd name="T39" fmla="*/ 634 h 659"/>
                      <a:gd name="T40" fmla="*/ 436 w 559"/>
                      <a:gd name="T41" fmla="*/ 602 h 659"/>
                      <a:gd name="T42" fmla="*/ 478 w 559"/>
                      <a:gd name="T43" fmla="*/ 563 h 659"/>
                      <a:gd name="T44" fmla="*/ 512 w 559"/>
                      <a:gd name="T45" fmla="*/ 514 h 659"/>
                      <a:gd name="T46" fmla="*/ 537 w 559"/>
                      <a:gd name="T47" fmla="*/ 457 h 659"/>
                      <a:gd name="T48" fmla="*/ 554 w 559"/>
                      <a:gd name="T49" fmla="*/ 395 h 659"/>
                      <a:gd name="T50" fmla="*/ 559 w 559"/>
                      <a:gd name="T51" fmla="*/ 329 h 659"/>
                      <a:gd name="T52" fmla="*/ 557 w 559"/>
                      <a:gd name="T53" fmla="*/ 297 h 659"/>
                      <a:gd name="T54" fmla="*/ 546 w 559"/>
                      <a:gd name="T55" fmla="*/ 230 h 659"/>
                      <a:gd name="T56" fmla="*/ 525 w 559"/>
                      <a:gd name="T57" fmla="*/ 173 h 659"/>
                      <a:gd name="T58" fmla="*/ 496 w 559"/>
                      <a:gd name="T59" fmla="*/ 120 h 659"/>
                      <a:gd name="T60" fmla="*/ 458 w 559"/>
                      <a:gd name="T61" fmla="*/ 75 h 659"/>
                      <a:gd name="T62" fmla="*/ 413 w 559"/>
                      <a:gd name="T63" fmla="*/ 41 h 659"/>
                      <a:gd name="T64" fmla="*/ 364 w 559"/>
                      <a:gd name="T65" fmla="*/ 15 h 659"/>
                      <a:gd name="T66" fmla="*/ 308 w 559"/>
                      <a:gd name="T67" fmla="*/ 2 h 659"/>
                      <a:gd name="T68" fmla="*/ 281 w 559"/>
                      <a:gd name="T69" fmla="*/ 0 h 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59" h="659">
                        <a:moveTo>
                          <a:pt x="281" y="0"/>
                        </a:moveTo>
                        <a:lnTo>
                          <a:pt x="281" y="0"/>
                        </a:lnTo>
                        <a:lnTo>
                          <a:pt x="252" y="2"/>
                        </a:lnTo>
                        <a:lnTo>
                          <a:pt x="225" y="6"/>
                        </a:lnTo>
                        <a:lnTo>
                          <a:pt x="197" y="15"/>
                        </a:lnTo>
                        <a:lnTo>
                          <a:pt x="172" y="26"/>
                        </a:lnTo>
                        <a:lnTo>
                          <a:pt x="147" y="41"/>
                        </a:lnTo>
                        <a:lnTo>
                          <a:pt x="123" y="56"/>
                        </a:lnTo>
                        <a:lnTo>
                          <a:pt x="103" y="75"/>
                        </a:lnTo>
                        <a:lnTo>
                          <a:pt x="83" y="96"/>
                        </a:lnTo>
                        <a:lnTo>
                          <a:pt x="65" y="120"/>
                        </a:lnTo>
                        <a:lnTo>
                          <a:pt x="49" y="145"/>
                        </a:lnTo>
                        <a:lnTo>
                          <a:pt x="35" y="173"/>
                        </a:lnTo>
                        <a:lnTo>
                          <a:pt x="22" y="201"/>
                        </a:lnTo>
                        <a:lnTo>
                          <a:pt x="13" y="230"/>
                        </a:lnTo>
                        <a:lnTo>
                          <a:pt x="6" y="262"/>
                        </a:lnTo>
                        <a:lnTo>
                          <a:pt x="2" y="297"/>
                        </a:lnTo>
                        <a:lnTo>
                          <a:pt x="0" y="329"/>
                        </a:lnTo>
                        <a:lnTo>
                          <a:pt x="0" y="329"/>
                        </a:lnTo>
                        <a:lnTo>
                          <a:pt x="2" y="363"/>
                        </a:lnTo>
                        <a:lnTo>
                          <a:pt x="6" y="395"/>
                        </a:lnTo>
                        <a:lnTo>
                          <a:pt x="13" y="427"/>
                        </a:lnTo>
                        <a:lnTo>
                          <a:pt x="22" y="457"/>
                        </a:lnTo>
                        <a:lnTo>
                          <a:pt x="35" y="487"/>
                        </a:lnTo>
                        <a:lnTo>
                          <a:pt x="49" y="514"/>
                        </a:lnTo>
                        <a:lnTo>
                          <a:pt x="65" y="540"/>
                        </a:lnTo>
                        <a:lnTo>
                          <a:pt x="83" y="563"/>
                        </a:lnTo>
                        <a:lnTo>
                          <a:pt x="103" y="585"/>
                        </a:lnTo>
                        <a:lnTo>
                          <a:pt x="123" y="602"/>
                        </a:lnTo>
                        <a:lnTo>
                          <a:pt x="147" y="619"/>
                        </a:lnTo>
                        <a:lnTo>
                          <a:pt x="172" y="634"/>
                        </a:lnTo>
                        <a:lnTo>
                          <a:pt x="197" y="644"/>
                        </a:lnTo>
                        <a:lnTo>
                          <a:pt x="225" y="653"/>
                        </a:lnTo>
                        <a:lnTo>
                          <a:pt x="252" y="657"/>
                        </a:lnTo>
                        <a:lnTo>
                          <a:pt x="281" y="659"/>
                        </a:lnTo>
                        <a:lnTo>
                          <a:pt x="281" y="659"/>
                        </a:lnTo>
                        <a:lnTo>
                          <a:pt x="308" y="657"/>
                        </a:lnTo>
                        <a:lnTo>
                          <a:pt x="337" y="653"/>
                        </a:lnTo>
                        <a:lnTo>
                          <a:pt x="364" y="644"/>
                        </a:lnTo>
                        <a:lnTo>
                          <a:pt x="389" y="634"/>
                        </a:lnTo>
                        <a:lnTo>
                          <a:pt x="413" y="619"/>
                        </a:lnTo>
                        <a:lnTo>
                          <a:pt x="436" y="602"/>
                        </a:lnTo>
                        <a:lnTo>
                          <a:pt x="458" y="585"/>
                        </a:lnTo>
                        <a:lnTo>
                          <a:pt x="478" y="563"/>
                        </a:lnTo>
                        <a:lnTo>
                          <a:pt x="496" y="540"/>
                        </a:lnTo>
                        <a:lnTo>
                          <a:pt x="512" y="514"/>
                        </a:lnTo>
                        <a:lnTo>
                          <a:pt x="525" y="487"/>
                        </a:lnTo>
                        <a:lnTo>
                          <a:pt x="537" y="457"/>
                        </a:lnTo>
                        <a:lnTo>
                          <a:pt x="546" y="427"/>
                        </a:lnTo>
                        <a:lnTo>
                          <a:pt x="554" y="395"/>
                        </a:lnTo>
                        <a:lnTo>
                          <a:pt x="557" y="363"/>
                        </a:lnTo>
                        <a:lnTo>
                          <a:pt x="559" y="329"/>
                        </a:lnTo>
                        <a:lnTo>
                          <a:pt x="559" y="329"/>
                        </a:lnTo>
                        <a:lnTo>
                          <a:pt x="557" y="297"/>
                        </a:lnTo>
                        <a:lnTo>
                          <a:pt x="554" y="262"/>
                        </a:lnTo>
                        <a:lnTo>
                          <a:pt x="546" y="230"/>
                        </a:lnTo>
                        <a:lnTo>
                          <a:pt x="537" y="201"/>
                        </a:lnTo>
                        <a:lnTo>
                          <a:pt x="525" y="173"/>
                        </a:lnTo>
                        <a:lnTo>
                          <a:pt x="512" y="145"/>
                        </a:lnTo>
                        <a:lnTo>
                          <a:pt x="496" y="120"/>
                        </a:lnTo>
                        <a:lnTo>
                          <a:pt x="478" y="96"/>
                        </a:lnTo>
                        <a:lnTo>
                          <a:pt x="458" y="75"/>
                        </a:lnTo>
                        <a:lnTo>
                          <a:pt x="436" y="56"/>
                        </a:lnTo>
                        <a:lnTo>
                          <a:pt x="413" y="41"/>
                        </a:lnTo>
                        <a:lnTo>
                          <a:pt x="389" y="26"/>
                        </a:lnTo>
                        <a:lnTo>
                          <a:pt x="364" y="15"/>
                        </a:lnTo>
                        <a:lnTo>
                          <a:pt x="337" y="6"/>
                        </a:lnTo>
                        <a:lnTo>
                          <a:pt x="308" y="2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F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 212"/>
                  <p:cNvSpPr>
                    <a:spLocks/>
                  </p:cNvSpPr>
                  <p:nvPr/>
                </p:nvSpPr>
                <p:spPr bwMode="auto">
                  <a:xfrm flipH="1">
                    <a:off x="7885113" y="4719638"/>
                    <a:ext cx="857250" cy="1012825"/>
                  </a:xfrm>
                  <a:custGeom>
                    <a:avLst/>
                    <a:gdLst>
                      <a:gd name="T0" fmla="*/ 269 w 540"/>
                      <a:gd name="T1" fmla="*/ 0 h 638"/>
                      <a:gd name="T2" fmla="*/ 215 w 540"/>
                      <a:gd name="T3" fmla="*/ 6 h 638"/>
                      <a:gd name="T4" fmla="*/ 164 w 540"/>
                      <a:gd name="T5" fmla="*/ 25 h 638"/>
                      <a:gd name="T6" fmla="*/ 119 w 540"/>
                      <a:gd name="T7" fmla="*/ 53 h 638"/>
                      <a:gd name="T8" fmla="*/ 77 w 540"/>
                      <a:gd name="T9" fmla="*/ 94 h 638"/>
                      <a:gd name="T10" fmla="*/ 45 w 540"/>
                      <a:gd name="T11" fmla="*/ 141 h 638"/>
                      <a:gd name="T12" fmla="*/ 19 w 540"/>
                      <a:gd name="T13" fmla="*/ 194 h 638"/>
                      <a:gd name="T14" fmla="*/ 5 w 540"/>
                      <a:gd name="T15" fmla="*/ 254 h 638"/>
                      <a:gd name="T16" fmla="*/ 0 w 540"/>
                      <a:gd name="T17" fmla="*/ 318 h 638"/>
                      <a:gd name="T18" fmla="*/ 0 w 540"/>
                      <a:gd name="T19" fmla="*/ 352 h 638"/>
                      <a:gd name="T20" fmla="*/ 10 w 540"/>
                      <a:gd name="T21" fmla="*/ 414 h 638"/>
                      <a:gd name="T22" fmla="*/ 32 w 540"/>
                      <a:gd name="T23" fmla="*/ 471 h 638"/>
                      <a:gd name="T24" fmla="*/ 61 w 540"/>
                      <a:gd name="T25" fmla="*/ 522 h 638"/>
                      <a:gd name="T26" fmla="*/ 97 w 540"/>
                      <a:gd name="T27" fmla="*/ 565 h 638"/>
                      <a:gd name="T28" fmla="*/ 141 w 540"/>
                      <a:gd name="T29" fmla="*/ 599 h 638"/>
                      <a:gd name="T30" fmla="*/ 189 w 540"/>
                      <a:gd name="T31" fmla="*/ 623 h 638"/>
                      <a:gd name="T32" fmla="*/ 242 w 540"/>
                      <a:gd name="T33" fmla="*/ 636 h 638"/>
                      <a:gd name="T34" fmla="*/ 269 w 540"/>
                      <a:gd name="T35" fmla="*/ 638 h 638"/>
                      <a:gd name="T36" fmla="*/ 323 w 540"/>
                      <a:gd name="T37" fmla="*/ 631 h 638"/>
                      <a:gd name="T38" fmla="*/ 374 w 540"/>
                      <a:gd name="T39" fmla="*/ 612 h 638"/>
                      <a:gd name="T40" fmla="*/ 421 w 540"/>
                      <a:gd name="T41" fmla="*/ 582 h 638"/>
                      <a:gd name="T42" fmla="*/ 461 w 540"/>
                      <a:gd name="T43" fmla="*/ 544 h 638"/>
                      <a:gd name="T44" fmla="*/ 493 w 540"/>
                      <a:gd name="T45" fmla="*/ 497 h 638"/>
                      <a:gd name="T46" fmla="*/ 519 w 540"/>
                      <a:gd name="T47" fmla="*/ 444 h 638"/>
                      <a:gd name="T48" fmla="*/ 535 w 540"/>
                      <a:gd name="T49" fmla="*/ 382 h 638"/>
                      <a:gd name="T50" fmla="*/ 540 w 540"/>
                      <a:gd name="T51" fmla="*/ 318 h 638"/>
                      <a:gd name="T52" fmla="*/ 538 w 540"/>
                      <a:gd name="T53" fmla="*/ 286 h 638"/>
                      <a:gd name="T54" fmla="*/ 528 w 540"/>
                      <a:gd name="T55" fmla="*/ 224 h 638"/>
                      <a:gd name="T56" fmla="*/ 508 w 540"/>
                      <a:gd name="T57" fmla="*/ 166 h 638"/>
                      <a:gd name="T58" fmla="*/ 479 w 540"/>
                      <a:gd name="T59" fmla="*/ 115 h 638"/>
                      <a:gd name="T60" fmla="*/ 441 w 540"/>
                      <a:gd name="T61" fmla="*/ 72 h 638"/>
                      <a:gd name="T62" fmla="*/ 397 w 540"/>
                      <a:gd name="T63" fmla="*/ 38 h 638"/>
                      <a:gd name="T64" fmla="*/ 350 w 540"/>
                      <a:gd name="T65" fmla="*/ 15 h 638"/>
                      <a:gd name="T66" fmla="*/ 298 w 540"/>
                      <a:gd name="T67" fmla="*/ 2 h 638"/>
                      <a:gd name="T68" fmla="*/ 269 w 540"/>
                      <a:gd name="T69" fmla="*/ 0 h 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40" h="638">
                        <a:moveTo>
                          <a:pt x="269" y="0"/>
                        </a:moveTo>
                        <a:lnTo>
                          <a:pt x="269" y="0"/>
                        </a:lnTo>
                        <a:lnTo>
                          <a:pt x="242" y="2"/>
                        </a:lnTo>
                        <a:lnTo>
                          <a:pt x="215" y="6"/>
                        </a:lnTo>
                        <a:lnTo>
                          <a:pt x="189" y="15"/>
                        </a:lnTo>
                        <a:lnTo>
                          <a:pt x="164" y="25"/>
                        </a:lnTo>
                        <a:lnTo>
                          <a:pt x="141" y="38"/>
                        </a:lnTo>
                        <a:lnTo>
                          <a:pt x="119" y="53"/>
                        </a:lnTo>
                        <a:lnTo>
                          <a:pt x="97" y="72"/>
                        </a:lnTo>
                        <a:lnTo>
                          <a:pt x="77" y="94"/>
                        </a:lnTo>
                        <a:lnTo>
                          <a:pt x="61" y="115"/>
                        </a:lnTo>
                        <a:lnTo>
                          <a:pt x="45" y="141"/>
                        </a:lnTo>
                        <a:lnTo>
                          <a:pt x="32" y="166"/>
                        </a:lnTo>
                        <a:lnTo>
                          <a:pt x="19" y="194"/>
                        </a:lnTo>
                        <a:lnTo>
                          <a:pt x="10" y="224"/>
                        </a:lnTo>
                        <a:lnTo>
                          <a:pt x="5" y="254"/>
                        </a:lnTo>
                        <a:lnTo>
                          <a:pt x="0" y="286"/>
                        </a:lnTo>
                        <a:lnTo>
                          <a:pt x="0" y="318"/>
                        </a:lnTo>
                        <a:lnTo>
                          <a:pt x="0" y="318"/>
                        </a:lnTo>
                        <a:lnTo>
                          <a:pt x="0" y="352"/>
                        </a:lnTo>
                        <a:lnTo>
                          <a:pt x="5" y="382"/>
                        </a:lnTo>
                        <a:lnTo>
                          <a:pt x="10" y="414"/>
                        </a:lnTo>
                        <a:lnTo>
                          <a:pt x="19" y="444"/>
                        </a:lnTo>
                        <a:lnTo>
                          <a:pt x="32" y="471"/>
                        </a:lnTo>
                        <a:lnTo>
                          <a:pt x="45" y="497"/>
                        </a:lnTo>
                        <a:lnTo>
                          <a:pt x="61" y="522"/>
                        </a:lnTo>
                        <a:lnTo>
                          <a:pt x="77" y="544"/>
                        </a:lnTo>
                        <a:lnTo>
                          <a:pt x="97" y="565"/>
                        </a:lnTo>
                        <a:lnTo>
                          <a:pt x="119" y="582"/>
                        </a:lnTo>
                        <a:lnTo>
                          <a:pt x="141" y="599"/>
                        </a:lnTo>
                        <a:lnTo>
                          <a:pt x="164" y="612"/>
                        </a:lnTo>
                        <a:lnTo>
                          <a:pt x="189" y="623"/>
                        </a:lnTo>
                        <a:lnTo>
                          <a:pt x="215" y="631"/>
                        </a:lnTo>
                        <a:lnTo>
                          <a:pt x="242" y="636"/>
                        </a:lnTo>
                        <a:lnTo>
                          <a:pt x="269" y="638"/>
                        </a:lnTo>
                        <a:lnTo>
                          <a:pt x="269" y="638"/>
                        </a:lnTo>
                        <a:lnTo>
                          <a:pt x="298" y="636"/>
                        </a:lnTo>
                        <a:lnTo>
                          <a:pt x="323" y="631"/>
                        </a:lnTo>
                        <a:lnTo>
                          <a:pt x="350" y="623"/>
                        </a:lnTo>
                        <a:lnTo>
                          <a:pt x="374" y="612"/>
                        </a:lnTo>
                        <a:lnTo>
                          <a:pt x="397" y="599"/>
                        </a:lnTo>
                        <a:lnTo>
                          <a:pt x="421" y="582"/>
                        </a:lnTo>
                        <a:lnTo>
                          <a:pt x="441" y="565"/>
                        </a:lnTo>
                        <a:lnTo>
                          <a:pt x="461" y="544"/>
                        </a:lnTo>
                        <a:lnTo>
                          <a:pt x="479" y="522"/>
                        </a:lnTo>
                        <a:lnTo>
                          <a:pt x="493" y="497"/>
                        </a:lnTo>
                        <a:lnTo>
                          <a:pt x="508" y="471"/>
                        </a:lnTo>
                        <a:lnTo>
                          <a:pt x="519" y="444"/>
                        </a:lnTo>
                        <a:lnTo>
                          <a:pt x="528" y="414"/>
                        </a:lnTo>
                        <a:lnTo>
                          <a:pt x="535" y="382"/>
                        </a:lnTo>
                        <a:lnTo>
                          <a:pt x="538" y="352"/>
                        </a:lnTo>
                        <a:lnTo>
                          <a:pt x="540" y="318"/>
                        </a:lnTo>
                        <a:lnTo>
                          <a:pt x="540" y="318"/>
                        </a:lnTo>
                        <a:lnTo>
                          <a:pt x="538" y="286"/>
                        </a:lnTo>
                        <a:lnTo>
                          <a:pt x="535" y="254"/>
                        </a:lnTo>
                        <a:lnTo>
                          <a:pt x="528" y="224"/>
                        </a:lnTo>
                        <a:lnTo>
                          <a:pt x="519" y="194"/>
                        </a:lnTo>
                        <a:lnTo>
                          <a:pt x="508" y="166"/>
                        </a:lnTo>
                        <a:lnTo>
                          <a:pt x="493" y="141"/>
                        </a:lnTo>
                        <a:lnTo>
                          <a:pt x="479" y="115"/>
                        </a:lnTo>
                        <a:lnTo>
                          <a:pt x="461" y="94"/>
                        </a:lnTo>
                        <a:lnTo>
                          <a:pt x="441" y="72"/>
                        </a:lnTo>
                        <a:lnTo>
                          <a:pt x="421" y="53"/>
                        </a:lnTo>
                        <a:lnTo>
                          <a:pt x="397" y="38"/>
                        </a:lnTo>
                        <a:lnTo>
                          <a:pt x="374" y="25"/>
                        </a:lnTo>
                        <a:lnTo>
                          <a:pt x="350" y="15"/>
                        </a:lnTo>
                        <a:lnTo>
                          <a:pt x="323" y="6"/>
                        </a:lnTo>
                        <a:lnTo>
                          <a:pt x="298" y="2"/>
                        </a:lnTo>
                        <a:lnTo>
                          <a:pt x="269" y="0"/>
                        </a:lnTo>
                        <a:lnTo>
                          <a:pt x="269" y="0"/>
                        </a:lnTo>
                        <a:close/>
                      </a:path>
                    </a:pathLst>
                  </a:custGeom>
                  <a:solidFill>
                    <a:srgbClr val="FCD1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7904163" y="4735513"/>
                    <a:ext cx="830263" cy="979487"/>
                  </a:xfrm>
                  <a:custGeom>
                    <a:avLst/>
                    <a:gdLst>
                      <a:gd name="T0" fmla="*/ 262 w 523"/>
                      <a:gd name="T1" fmla="*/ 0 h 617"/>
                      <a:gd name="T2" fmla="*/ 210 w 523"/>
                      <a:gd name="T3" fmla="*/ 7 h 617"/>
                      <a:gd name="T4" fmla="*/ 159 w 523"/>
                      <a:gd name="T5" fmla="*/ 24 h 617"/>
                      <a:gd name="T6" fmla="*/ 116 w 523"/>
                      <a:gd name="T7" fmla="*/ 52 h 617"/>
                      <a:gd name="T8" fmla="*/ 76 w 523"/>
                      <a:gd name="T9" fmla="*/ 90 h 617"/>
                      <a:gd name="T10" fmla="*/ 45 w 523"/>
                      <a:gd name="T11" fmla="*/ 137 h 617"/>
                      <a:gd name="T12" fmla="*/ 20 w 523"/>
                      <a:gd name="T13" fmla="*/ 188 h 617"/>
                      <a:gd name="T14" fmla="*/ 5 w 523"/>
                      <a:gd name="T15" fmla="*/ 246 h 617"/>
                      <a:gd name="T16" fmla="*/ 0 w 523"/>
                      <a:gd name="T17" fmla="*/ 310 h 617"/>
                      <a:gd name="T18" fmla="*/ 2 w 523"/>
                      <a:gd name="T19" fmla="*/ 340 h 617"/>
                      <a:gd name="T20" fmla="*/ 11 w 523"/>
                      <a:gd name="T21" fmla="*/ 402 h 617"/>
                      <a:gd name="T22" fmla="*/ 31 w 523"/>
                      <a:gd name="T23" fmla="*/ 455 h 617"/>
                      <a:gd name="T24" fmla="*/ 60 w 523"/>
                      <a:gd name="T25" fmla="*/ 506 h 617"/>
                      <a:gd name="T26" fmla="*/ 96 w 523"/>
                      <a:gd name="T27" fmla="*/ 547 h 617"/>
                      <a:gd name="T28" fmla="*/ 137 w 523"/>
                      <a:gd name="T29" fmla="*/ 581 h 617"/>
                      <a:gd name="T30" fmla="*/ 184 w 523"/>
                      <a:gd name="T31" fmla="*/ 604 h 617"/>
                      <a:gd name="T32" fmla="*/ 235 w 523"/>
                      <a:gd name="T33" fmla="*/ 615 h 617"/>
                      <a:gd name="T34" fmla="*/ 262 w 523"/>
                      <a:gd name="T35" fmla="*/ 617 h 617"/>
                      <a:gd name="T36" fmla="*/ 315 w 523"/>
                      <a:gd name="T37" fmla="*/ 611 h 617"/>
                      <a:gd name="T38" fmla="*/ 363 w 523"/>
                      <a:gd name="T39" fmla="*/ 594 h 617"/>
                      <a:gd name="T40" fmla="*/ 409 w 523"/>
                      <a:gd name="T41" fmla="*/ 564 h 617"/>
                      <a:gd name="T42" fmla="*/ 447 w 523"/>
                      <a:gd name="T43" fmla="*/ 527 h 617"/>
                      <a:gd name="T44" fmla="*/ 479 w 523"/>
                      <a:gd name="T45" fmla="*/ 480 h 617"/>
                      <a:gd name="T46" fmla="*/ 503 w 523"/>
                      <a:gd name="T47" fmla="*/ 429 h 617"/>
                      <a:gd name="T48" fmla="*/ 517 w 523"/>
                      <a:gd name="T49" fmla="*/ 372 h 617"/>
                      <a:gd name="T50" fmla="*/ 523 w 523"/>
                      <a:gd name="T51" fmla="*/ 310 h 617"/>
                      <a:gd name="T52" fmla="*/ 523 w 523"/>
                      <a:gd name="T53" fmla="*/ 278 h 617"/>
                      <a:gd name="T54" fmla="*/ 512 w 523"/>
                      <a:gd name="T55" fmla="*/ 216 h 617"/>
                      <a:gd name="T56" fmla="*/ 492 w 523"/>
                      <a:gd name="T57" fmla="*/ 163 h 617"/>
                      <a:gd name="T58" fmla="*/ 463 w 523"/>
                      <a:gd name="T59" fmla="*/ 111 h 617"/>
                      <a:gd name="T60" fmla="*/ 429 w 523"/>
                      <a:gd name="T61" fmla="*/ 71 h 617"/>
                      <a:gd name="T62" fmla="*/ 387 w 523"/>
                      <a:gd name="T63" fmla="*/ 37 h 617"/>
                      <a:gd name="T64" fmla="*/ 340 w 523"/>
                      <a:gd name="T65" fmla="*/ 13 h 617"/>
                      <a:gd name="T66" fmla="*/ 289 w 523"/>
                      <a:gd name="T67" fmla="*/ 0 h 617"/>
                      <a:gd name="T68" fmla="*/ 262 w 523"/>
                      <a:gd name="T69" fmla="*/ 0 h 6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23" h="617">
                        <a:moveTo>
                          <a:pt x="262" y="0"/>
                        </a:moveTo>
                        <a:lnTo>
                          <a:pt x="262" y="0"/>
                        </a:lnTo>
                        <a:lnTo>
                          <a:pt x="235" y="0"/>
                        </a:lnTo>
                        <a:lnTo>
                          <a:pt x="210" y="7"/>
                        </a:lnTo>
                        <a:lnTo>
                          <a:pt x="184" y="13"/>
                        </a:lnTo>
                        <a:lnTo>
                          <a:pt x="159" y="24"/>
                        </a:lnTo>
                        <a:lnTo>
                          <a:pt x="137" y="37"/>
                        </a:lnTo>
                        <a:lnTo>
                          <a:pt x="116" y="52"/>
                        </a:lnTo>
                        <a:lnTo>
                          <a:pt x="96" y="71"/>
                        </a:lnTo>
                        <a:lnTo>
                          <a:pt x="76" y="90"/>
                        </a:lnTo>
                        <a:lnTo>
                          <a:pt x="60" y="111"/>
                        </a:lnTo>
                        <a:lnTo>
                          <a:pt x="45" y="137"/>
                        </a:lnTo>
                        <a:lnTo>
                          <a:pt x="31" y="163"/>
                        </a:lnTo>
                        <a:lnTo>
                          <a:pt x="20" y="188"/>
                        </a:lnTo>
                        <a:lnTo>
                          <a:pt x="11" y="216"/>
                        </a:lnTo>
                        <a:lnTo>
                          <a:pt x="5" y="246"/>
                        </a:lnTo>
                        <a:lnTo>
                          <a:pt x="2" y="278"/>
                        </a:lnTo>
                        <a:lnTo>
                          <a:pt x="0" y="310"/>
                        </a:lnTo>
                        <a:lnTo>
                          <a:pt x="0" y="310"/>
                        </a:lnTo>
                        <a:lnTo>
                          <a:pt x="2" y="340"/>
                        </a:lnTo>
                        <a:lnTo>
                          <a:pt x="5" y="372"/>
                        </a:lnTo>
                        <a:lnTo>
                          <a:pt x="11" y="402"/>
                        </a:lnTo>
                        <a:lnTo>
                          <a:pt x="20" y="429"/>
                        </a:lnTo>
                        <a:lnTo>
                          <a:pt x="31" y="455"/>
                        </a:lnTo>
                        <a:lnTo>
                          <a:pt x="45" y="480"/>
                        </a:lnTo>
                        <a:lnTo>
                          <a:pt x="60" y="506"/>
                        </a:lnTo>
                        <a:lnTo>
                          <a:pt x="76" y="527"/>
                        </a:lnTo>
                        <a:lnTo>
                          <a:pt x="96" y="547"/>
                        </a:lnTo>
                        <a:lnTo>
                          <a:pt x="116" y="564"/>
                        </a:lnTo>
                        <a:lnTo>
                          <a:pt x="137" y="581"/>
                        </a:lnTo>
                        <a:lnTo>
                          <a:pt x="159" y="594"/>
                        </a:lnTo>
                        <a:lnTo>
                          <a:pt x="184" y="604"/>
                        </a:lnTo>
                        <a:lnTo>
                          <a:pt x="210" y="611"/>
                        </a:lnTo>
                        <a:lnTo>
                          <a:pt x="235" y="615"/>
                        </a:lnTo>
                        <a:lnTo>
                          <a:pt x="262" y="617"/>
                        </a:lnTo>
                        <a:lnTo>
                          <a:pt x="262" y="617"/>
                        </a:lnTo>
                        <a:lnTo>
                          <a:pt x="289" y="615"/>
                        </a:lnTo>
                        <a:lnTo>
                          <a:pt x="315" y="611"/>
                        </a:lnTo>
                        <a:lnTo>
                          <a:pt x="340" y="604"/>
                        </a:lnTo>
                        <a:lnTo>
                          <a:pt x="363" y="594"/>
                        </a:lnTo>
                        <a:lnTo>
                          <a:pt x="387" y="581"/>
                        </a:lnTo>
                        <a:lnTo>
                          <a:pt x="409" y="564"/>
                        </a:lnTo>
                        <a:lnTo>
                          <a:pt x="429" y="547"/>
                        </a:lnTo>
                        <a:lnTo>
                          <a:pt x="447" y="527"/>
                        </a:lnTo>
                        <a:lnTo>
                          <a:pt x="463" y="506"/>
                        </a:lnTo>
                        <a:lnTo>
                          <a:pt x="479" y="480"/>
                        </a:lnTo>
                        <a:lnTo>
                          <a:pt x="492" y="455"/>
                        </a:lnTo>
                        <a:lnTo>
                          <a:pt x="503" y="429"/>
                        </a:lnTo>
                        <a:lnTo>
                          <a:pt x="512" y="402"/>
                        </a:lnTo>
                        <a:lnTo>
                          <a:pt x="517" y="372"/>
                        </a:lnTo>
                        <a:lnTo>
                          <a:pt x="523" y="340"/>
                        </a:lnTo>
                        <a:lnTo>
                          <a:pt x="523" y="310"/>
                        </a:lnTo>
                        <a:lnTo>
                          <a:pt x="523" y="310"/>
                        </a:lnTo>
                        <a:lnTo>
                          <a:pt x="523" y="278"/>
                        </a:lnTo>
                        <a:lnTo>
                          <a:pt x="517" y="246"/>
                        </a:lnTo>
                        <a:lnTo>
                          <a:pt x="512" y="216"/>
                        </a:lnTo>
                        <a:lnTo>
                          <a:pt x="503" y="188"/>
                        </a:lnTo>
                        <a:lnTo>
                          <a:pt x="492" y="163"/>
                        </a:lnTo>
                        <a:lnTo>
                          <a:pt x="479" y="137"/>
                        </a:lnTo>
                        <a:lnTo>
                          <a:pt x="463" y="111"/>
                        </a:lnTo>
                        <a:lnTo>
                          <a:pt x="447" y="90"/>
                        </a:lnTo>
                        <a:lnTo>
                          <a:pt x="429" y="71"/>
                        </a:lnTo>
                        <a:lnTo>
                          <a:pt x="409" y="52"/>
                        </a:lnTo>
                        <a:lnTo>
                          <a:pt x="387" y="37"/>
                        </a:lnTo>
                        <a:lnTo>
                          <a:pt x="363" y="24"/>
                        </a:lnTo>
                        <a:lnTo>
                          <a:pt x="340" y="13"/>
                        </a:lnTo>
                        <a:lnTo>
                          <a:pt x="315" y="7"/>
                        </a:lnTo>
                        <a:lnTo>
                          <a:pt x="289" y="0"/>
                        </a:lnTo>
                        <a:lnTo>
                          <a:pt x="262" y="0"/>
                        </a:lnTo>
                        <a:lnTo>
                          <a:pt x="262" y="0"/>
                        </a:lnTo>
                        <a:close/>
                      </a:path>
                    </a:pathLst>
                  </a:custGeom>
                  <a:solidFill>
                    <a:srgbClr val="FCD30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 214"/>
                  <p:cNvSpPr>
                    <a:spLocks/>
                  </p:cNvSpPr>
                  <p:nvPr/>
                </p:nvSpPr>
                <p:spPr bwMode="auto">
                  <a:xfrm flipH="1">
                    <a:off x="7921625" y="4752975"/>
                    <a:ext cx="804863" cy="947737"/>
                  </a:xfrm>
                  <a:custGeom>
                    <a:avLst/>
                    <a:gdLst>
                      <a:gd name="T0" fmla="*/ 254 w 507"/>
                      <a:gd name="T1" fmla="*/ 0 h 597"/>
                      <a:gd name="T2" fmla="*/ 203 w 507"/>
                      <a:gd name="T3" fmla="*/ 4 h 597"/>
                      <a:gd name="T4" fmla="*/ 156 w 507"/>
                      <a:gd name="T5" fmla="*/ 24 h 597"/>
                      <a:gd name="T6" fmla="*/ 112 w 507"/>
                      <a:gd name="T7" fmla="*/ 51 h 597"/>
                      <a:gd name="T8" fmla="*/ 75 w 507"/>
                      <a:gd name="T9" fmla="*/ 88 h 597"/>
                      <a:gd name="T10" fmla="*/ 44 w 507"/>
                      <a:gd name="T11" fmla="*/ 130 h 597"/>
                      <a:gd name="T12" fmla="*/ 20 w 507"/>
                      <a:gd name="T13" fmla="*/ 181 h 597"/>
                      <a:gd name="T14" fmla="*/ 6 w 507"/>
                      <a:gd name="T15" fmla="*/ 237 h 597"/>
                      <a:gd name="T16" fmla="*/ 0 w 507"/>
                      <a:gd name="T17" fmla="*/ 299 h 597"/>
                      <a:gd name="T18" fmla="*/ 2 w 507"/>
                      <a:gd name="T19" fmla="*/ 329 h 597"/>
                      <a:gd name="T20" fmla="*/ 13 w 507"/>
                      <a:gd name="T21" fmla="*/ 386 h 597"/>
                      <a:gd name="T22" fmla="*/ 31 w 507"/>
                      <a:gd name="T23" fmla="*/ 440 h 597"/>
                      <a:gd name="T24" fmla="*/ 58 w 507"/>
                      <a:gd name="T25" fmla="*/ 489 h 597"/>
                      <a:gd name="T26" fmla="*/ 93 w 507"/>
                      <a:gd name="T27" fmla="*/ 529 h 597"/>
                      <a:gd name="T28" fmla="*/ 134 w 507"/>
                      <a:gd name="T29" fmla="*/ 561 h 597"/>
                      <a:gd name="T30" fmla="*/ 179 w 507"/>
                      <a:gd name="T31" fmla="*/ 583 h 597"/>
                      <a:gd name="T32" fmla="*/ 228 w 507"/>
                      <a:gd name="T33" fmla="*/ 595 h 597"/>
                      <a:gd name="T34" fmla="*/ 254 w 507"/>
                      <a:gd name="T35" fmla="*/ 597 h 597"/>
                      <a:gd name="T36" fmla="*/ 304 w 507"/>
                      <a:gd name="T37" fmla="*/ 591 h 597"/>
                      <a:gd name="T38" fmla="*/ 353 w 507"/>
                      <a:gd name="T39" fmla="*/ 574 h 597"/>
                      <a:gd name="T40" fmla="*/ 395 w 507"/>
                      <a:gd name="T41" fmla="*/ 546 h 597"/>
                      <a:gd name="T42" fmla="*/ 433 w 507"/>
                      <a:gd name="T43" fmla="*/ 510 h 597"/>
                      <a:gd name="T44" fmla="*/ 463 w 507"/>
                      <a:gd name="T45" fmla="*/ 465 h 597"/>
                      <a:gd name="T46" fmla="*/ 487 w 507"/>
                      <a:gd name="T47" fmla="*/ 414 h 597"/>
                      <a:gd name="T48" fmla="*/ 501 w 507"/>
                      <a:gd name="T49" fmla="*/ 359 h 597"/>
                      <a:gd name="T50" fmla="*/ 507 w 507"/>
                      <a:gd name="T51" fmla="*/ 299 h 597"/>
                      <a:gd name="T52" fmla="*/ 505 w 507"/>
                      <a:gd name="T53" fmla="*/ 267 h 597"/>
                      <a:gd name="T54" fmla="*/ 496 w 507"/>
                      <a:gd name="T55" fmla="*/ 209 h 597"/>
                      <a:gd name="T56" fmla="*/ 476 w 507"/>
                      <a:gd name="T57" fmla="*/ 156 h 597"/>
                      <a:gd name="T58" fmla="*/ 449 w 507"/>
                      <a:gd name="T59" fmla="*/ 109 h 597"/>
                      <a:gd name="T60" fmla="*/ 415 w 507"/>
                      <a:gd name="T61" fmla="*/ 68 h 597"/>
                      <a:gd name="T62" fmla="*/ 375 w 507"/>
                      <a:gd name="T63" fmla="*/ 36 h 597"/>
                      <a:gd name="T64" fmla="*/ 330 w 507"/>
                      <a:gd name="T65" fmla="*/ 13 h 597"/>
                      <a:gd name="T66" fmla="*/ 281 w 507"/>
                      <a:gd name="T67" fmla="*/ 0 h 597"/>
                      <a:gd name="T68" fmla="*/ 254 w 507"/>
                      <a:gd name="T69" fmla="*/ 0 h 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07" h="597">
                        <a:moveTo>
                          <a:pt x="254" y="0"/>
                        </a:moveTo>
                        <a:lnTo>
                          <a:pt x="254" y="0"/>
                        </a:lnTo>
                        <a:lnTo>
                          <a:pt x="228" y="0"/>
                        </a:lnTo>
                        <a:lnTo>
                          <a:pt x="203" y="4"/>
                        </a:lnTo>
                        <a:lnTo>
                          <a:pt x="179" y="13"/>
                        </a:lnTo>
                        <a:lnTo>
                          <a:pt x="156" y="24"/>
                        </a:lnTo>
                        <a:lnTo>
                          <a:pt x="134" y="36"/>
                        </a:lnTo>
                        <a:lnTo>
                          <a:pt x="112" y="51"/>
                        </a:lnTo>
                        <a:lnTo>
                          <a:pt x="93" y="68"/>
                        </a:lnTo>
                        <a:lnTo>
                          <a:pt x="75" y="88"/>
                        </a:lnTo>
                        <a:lnTo>
                          <a:pt x="58" y="109"/>
                        </a:lnTo>
                        <a:lnTo>
                          <a:pt x="44" y="130"/>
                        </a:lnTo>
                        <a:lnTo>
                          <a:pt x="31" y="156"/>
                        </a:lnTo>
                        <a:lnTo>
                          <a:pt x="20" y="181"/>
                        </a:lnTo>
                        <a:lnTo>
                          <a:pt x="13" y="209"/>
                        </a:lnTo>
                        <a:lnTo>
                          <a:pt x="6" y="237"/>
                        </a:lnTo>
                        <a:lnTo>
                          <a:pt x="2" y="267"/>
                        </a:lnTo>
                        <a:lnTo>
                          <a:pt x="0" y="299"/>
                        </a:lnTo>
                        <a:lnTo>
                          <a:pt x="0" y="299"/>
                        </a:lnTo>
                        <a:lnTo>
                          <a:pt x="2" y="329"/>
                        </a:lnTo>
                        <a:lnTo>
                          <a:pt x="6" y="359"/>
                        </a:lnTo>
                        <a:lnTo>
                          <a:pt x="13" y="386"/>
                        </a:lnTo>
                        <a:lnTo>
                          <a:pt x="20" y="414"/>
                        </a:lnTo>
                        <a:lnTo>
                          <a:pt x="31" y="440"/>
                        </a:lnTo>
                        <a:lnTo>
                          <a:pt x="44" y="465"/>
                        </a:lnTo>
                        <a:lnTo>
                          <a:pt x="58" y="489"/>
                        </a:lnTo>
                        <a:lnTo>
                          <a:pt x="75" y="510"/>
                        </a:lnTo>
                        <a:lnTo>
                          <a:pt x="93" y="529"/>
                        </a:lnTo>
                        <a:lnTo>
                          <a:pt x="112" y="546"/>
                        </a:lnTo>
                        <a:lnTo>
                          <a:pt x="134" y="561"/>
                        </a:lnTo>
                        <a:lnTo>
                          <a:pt x="156" y="574"/>
                        </a:lnTo>
                        <a:lnTo>
                          <a:pt x="179" y="583"/>
                        </a:lnTo>
                        <a:lnTo>
                          <a:pt x="203" y="591"/>
                        </a:lnTo>
                        <a:lnTo>
                          <a:pt x="228" y="595"/>
                        </a:lnTo>
                        <a:lnTo>
                          <a:pt x="254" y="597"/>
                        </a:lnTo>
                        <a:lnTo>
                          <a:pt x="254" y="597"/>
                        </a:lnTo>
                        <a:lnTo>
                          <a:pt x="281" y="595"/>
                        </a:lnTo>
                        <a:lnTo>
                          <a:pt x="304" y="591"/>
                        </a:lnTo>
                        <a:lnTo>
                          <a:pt x="330" y="583"/>
                        </a:lnTo>
                        <a:lnTo>
                          <a:pt x="353" y="574"/>
                        </a:lnTo>
                        <a:lnTo>
                          <a:pt x="375" y="561"/>
                        </a:lnTo>
                        <a:lnTo>
                          <a:pt x="395" y="546"/>
                        </a:lnTo>
                        <a:lnTo>
                          <a:pt x="415" y="529"/>
                        </a:lnTo>
                        <a:lnTo>
                          <a:pt x="433" y="510"/>
                        </a:lnTo>
                        <a:lnTo>
                          <a:pt x="449" y="489"/>
                        </a:lnTo>
                        <a:lnTo>
                          <a:pt x="463" y="465"/>
                        </a:lnTo>
                        <a:lnTo>
                          <a:pt x="476" y="440"/>
                        </a:lnTo>
                        <a:lnTo>
                          <a:pt x="487" y="414"/>
                        </a:lnTo>
                        <a:lnTo>
                          <a:pt x="496" y="386"/>
                        </a:lnTo>
                        <a:lnTo>
                          <a:pt x="501" y="359"/>
                        </a:lnTo>
                        <a:lnTo>
                          <a:pt x="505" y="329"/>
                        </a:lnTo>
                        <a:lnTo>
                          <a:pt x="507" y="299"/>
                        </a:lnTo>
                        <a:lnTo>
                          <a:pt x="507" y="299"/>
                        </a:lnTo>
                        <a:lnTo>
                          <a:pt x="505" y="267"/>
                        </a:lnTo>
                        <a:lnTo>
                          <a:pt x="501" y="237"/>
                        </a:lnTo>
                        <a:lnTo>
                          <a:pt x="496" y="209"/>
                        </a:lnTo>
                        <a:lnTo>
                          <a:pt x="487" y="181"/>
                        </a:lnTo>
                        <a:lnTo>
                          <a:pt x="476" y="156"/>
                        </a:lnTo>
                        <a:lnTo>
                          <a:pt x="463" y="130"/>
                        </a:lnTo>
                        <a:lnTo>
                          <a:pt x="449" y="109"/>
                        </a:lnTo>
                        <a:lnTo>
                          <a:pt x="433" y="88"/>
                        </a:lnTo>
                        <a:lnTo>
                          <a:pt x="415" y="68"/>
                        </a:lnTo>
                        <a:lnTo>
                          <a:pt x="395" y="51"/>
                        </a:lnTo>
                        <a:lnTo>
                          <a:pt x="375" y="36"/>
                        </a:lnTo>
                        <a:lnTo>
                          <a:pt x="353" y="24"/>
                        </a:lnTo>
                        <a:lnTo>
                          <a:pt x="330" y="13"/>
                        </a:lnTo>
                        <a:lnTo>
                          <a:pt x="304" y="4"/>
                        </a:lnTo>
                        <a:lnTo>
                          <a:pt x="281" y="0"/>
                        </a:lnTo>
                        <a:lnTo>
                          <a:pt x="254" y="0"/>
                        </a:lnTo>
                        <a:lnTo>
                          <a:pt x="254" y="0"/>
                        </a:lnTo>
                        <a:close/>
                      </a:path>
                    </a:pathLst>
                  </a:custGeom>
                  <a:solidFill>
                    <a:srgbClr val="FCD60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 215"/>
                  <p:cNvSpPr>
                    <a:spLocks/>
                  </p:cNvSpPr>
                  <p:nvPr/>
                </p:nvSpPr>
                <p:spPr bwMode="auto">
                  <a:xfrm flipH="1">
                    <a:off x="7942263" y="4770438"/>
                    <a:ext cx="771525" cy="914400"/>
                  </a:xfrm>
                  <a:custGeom>
                    <a:avLst/>
                    <a:gdLst>
                      <a:gd name="T0" fmla="*/ 244 w 486"/>
                      <a:gd name="T1" fmla="*/ 0 h 576"/>
                      <a:gd name="T2" fmla="*/ 195 w 486"/>
                      <a:gd name="T3" fmla="*/ 4 h 576"/>
                      <a:gd name="T4" fmla="*/ 148 w 486"/>
                      <a:gd name="T5" fmla="*/ 21 h 576"/>
                      <a:gd name="T6" fmla="*/ 106 w 486"/>
                      <a:gd name="T7" fmla="*/ 49 h 576"/>
                      <a:gd name="T8" fmla="*/ 70 w 486"/>
                      <a:gd name="T9" fmla="*/ 83 h 576"/>
                      <a:gd name="T10" fmla="*/ 41 w 486"/>
                      <a:gd name="T11" fmla="*/ 126 h 576"/>
                      <a:gd name="T12" fmla="*/ 19 w 486"/>
                      <a:gd name="T13" fmla="*/ 175 h 576"/>
                      <a:gd name="T14" fmla="*/ 5 w 486"/>
                      <a:gd name="T15" fmla="*/ 228 h 576"/>
                      <a:gd name="T16" fmla="*/ 0 w 486"/>
                      <a:gd name="T17" fmla="*/ 288 h 576"/>
                      <a:gd name="T18" fmla="*/ 1 w 486"/>
                      <a:gd name="T19" fmla="*/ 316 h 576"/>
                      <a:gd name="T20" fmla="*/ 10 w 486"/>
                      <a:gd name="T21" fmla="*/ 373 h 576"/>
                      <a:gd name="T22" fmla="*/ 29 w 486"/>
                      <a:gd name="T23" fmla="*/ 424 h 576"/>
                      <a:gd name="T24" fmla="*/ 56 w 486"/>
                      <a:gd name="T25" fmla="*/ 469 h 576"/>
                      <a:gd name="T26" fmla="*/ 88 w 486"/>
                      <a:gd name="T27" fmla="*/ 510 h 576"/>
                      <a:gd name="T28" fmla="*/ 128 w 486"/>
                      <a:gd name="T29" fmla="*/ 540 h 576"/>
                      <a:gd name="T30" fmla="*/ 171 w 486"/>
                      <a:gd name="T31" fmla="*/ 563 h 576"/>
                      <a:gd name="T32" fmla="*/ 218 w 486"/>
                      <a:gd name="T33" fmla="*/ 574 h 576"/>
                      <a:gd name="T34" fmla="*/ 244 w 486"/>
                      <a:gd name="T35" fmla="*/ 576 h 576"/>
                      <a:gd name="T36" fmla="*/ 293 w 486"/>
                      <a:gd name="T37" fmla="*/ 569 h 576"/>
                      <a:gd name="T38" fmla="*/ 338 w 486"/>
                      <a:gd name="T39" fmla="*/ 552 h 576"/>
                      <a:gd name="T40" fmla="*/ 379 w 486"/>
                      <a:gd name="T41" fmla="*/ 527 h 576"/>
                      <a:gd name="T42" fmla="*/ 416 w 486"/>
                      <a:gd name="T43" fmla="*/ 490 h 576"/>
                      <a:gd name="T44" fmla="*/ 445 w 486"/>
                      <a:gd name="T45" fmla="*/ 448 h 576"/>
                      <a:gd name="T46" fmla="*/ 468 w 486"/>
                      <a:gd name="T47" fmla="*/ 399 h 576"/>
                      <a:gd name="T48" fmla="*/ 482 w 486"/>
                      <a:gd name="T49" fmla="*/ 345 h 576"/>
                      <a:gd name="T50" fmla="*/ 486 w 486"/>
                      <a:gd name="T51" fmla="*/ 288 h 576"/>
                      <a:gd name="T52" fmla="*/ 486 w 486"/>
                      <a:gd name="T53" fmla="*/ 258 h 576"/>
                      <a:gd name="T54" fmla="*/ 475 w 486"/>
                      <a:gd name="T55" fmla="*/ 200 h 576"/>
                      <a:gd name="T56" fmla="*/ 457 w 486"/>
                      <a:gd name="T57" fmla="*/ 149 h 576"/>
                      <a:gd name="T58" fmla="*/ 432 w 486"/>
                      <a:gd name="T59" fmla="*/ 104 h 576"/>
                      <a:gd name="T60" fmla="*/ 397 w 486"/>
                      <a:gd name="T61" fmla="*/ 64 h 576"/>
                      <a:gd name="T62" fmla="*/ 360 w 486"/>
                      <a:gd name="T63" fmla="*/ 34 h 576"/>
                      <a:gd name="T64" fmla="*/ 316 w 486"/>
                      <a:gd name="T65" fmla="*/ 13 h 576"/>
                      <a:gd name="T66" fmla="*/ 269 w 486"/>
                      <a:gd name="T67" fmla="*/ 0 h 576"/>
                      <a:gd name="T68" fmla="*/ 244 w 486"/>
                      <a:gd name="T6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6" h="576">
                        <a:moveTo>
                          <a:pt x="244" y="0"/>
                        </a:moveTo>
                        <a:lnTo>
                          <a:pt x="244" y="0"/>
                        </a:lnTo>
                        <a:lnTo>
                          <a:pt x="218" y="0"/>
                        </a:lnTo>
                        <a:lnTo>
                          <a:pt x="195" y="4"/>
                        </a:lnTo>
                        <a:lnTo>
                          <a:pt x="171" y="13"/>
                        </a:lnTo>
                        <a:lnTo>
                          <a:pt x="148" y="21"/>
                        </a:lnTo>
                        <a:lnTo>
                          <a:pt x="128" y="34"/>
                        </a:lnTo>
                        <a:lnTo>
                          <a:pt x="106" y="49"/>
                        </a:lnTo>
                        <a:lnTo>
                          <a:pt x="88" y="64"/>
                        </a:lnTo>
                        <a:lnTo>
                          <a:pt x="70" y="83"/>
                        </a:lnTo>
                        <a:lnTo>
                          <a:pt x="56" y="104"/>
                        </a:lnTo>
                        <a:lnTo>
                          <a:pt x="41" y="126"/>
                        </a:lnTo>
                        <a:lnTo>
                          <a:pt x="29" y="149"/>
                        </a:lnTo>
                        <a:lnTo>
                          <a:pt x="19" y="175"/>
                        </a:lnTo>
                        <a:lnTo>
                          <a:pt x="10" y="200"/>
                        </a:lnTo>
                        <a:lnTo>
                          <a:pt x="5" y="228"/>
                        </a:lnTo>
                        <a:lnTo>
                          <a:pt x="1" y="258"/>
                        </a:lnTo>
                        <a:lnTo>
                          <a:pt x="0" y="288"/>
                        </a:lnTo>
                        <a:lnTo>
                          <a:pt x="0" y="288"/>
                        </a:lnTo>
                        <a:lnTo>
                          <a:pt x="1" y="316"/>
                        </a:lnTo>
                        <a:lnTo>
                          <a:pt x="5" y="345"/>
                        </a:lnTo>
                        <a:lnTo>
                          <a:pt x="10" y="373"/>
                        </a:lnTo>
                        <a:lnTo>
                          <a:pt x="19" y="399"/>
                        </a:lnTo>
                        <a:lnTo>
                          <a:pt x="29" y="424"/>
                        </a:lnTo>
                        <a:lnTo>
                          <a:pt x="41" y="448"/>
                        </a:lnTo>
                        <a:lnTo>
                          <a:pt x="56" y="469"/>
                        </a:lnTo>
                        <a:lnTo>
                          <a:pt x="70" y="490"/>
                        </a:lnTo>
                        <a:lnTo>
                          <a:pt x="88" y="510"/>
                        </a:lnTo>
                        <a:lnTo>
                          <a:pt x="106" y="527"/>
                        </a:lnTo>
                        <a:lnTo>
                          <a:pt x="128" y="540"/>
                        </a:lnTo>
                        <a:lnTo>
                          <a:pt x="148" y="552"/>
                        </a:lnTo>
                        <a:lnTo>
                          <a:pt x="171" y="563"/>
                        </a:lnTo>
                        <a:lnTo>
                          <a:pt x="195" y="569"/>
                        </a:lnTo>
                        <a:lnTo>
                          <a:pt x="218" y="574"/>
                        </a:lnTo>
                        <a:lnTo>
                          <a:pt x="244" y="576"/>
                        </a:lnTo>
                        <a:lnTo>
                          <a:pt x="244" y="576"/>
                        </a:lnTo>
                        <a:lnTo>
                          <a:pt x="269" y="574"/>
                        </a:lnTo>
                        <a:lnTo>
                          <a:pt x="293" y="569"/>
                        </a:lnTo>
                        <a:lnTo>
                          <a:pt x="316" y="563"/>
                        </a:lnTo>
                        <a:lnTo>
                          <a:pt x="338" y="552"/>
                        </a:lnTo>
                        <a:lnTo>
                          <a:pt x="360" y="540"/>
                        </a:lnTo>
                        <a:lnTo>
                          <a:pt x="379" y="527"/>
                        </a:lnTo>
                        <a:lnTo>
                          <a:pt x="397" y="510"/>
                        </a:lnTo>
                        <a:lnTo>
                          <a:pt x="416" y="490"/>
                        </a:lnTo>
                        <a:lnTo>
                          <a:pt x="432" y="469"/>
                        </a:lnTo>
                        <a:lnTo>
                          <a:pt x="445" y="448"/>
                        </a:lnTo>
                        <a:lnTo>
                          <a:pt x="457" y="424"/>
                        </a:lnTo>
                        <a:lnTo>
                          <a:pt x="468" y="399"/>
                        </a:lnTo>
                        <a:lnTo>
                          <a:pt x="475" y="373"/>
                        </a:lnTo>
                        <a:lnTo>
                          <a:pt x="482" y="345"/>
                        </a:lnTo>
                        <a:lnTo>
                          <a:pt x="486" y="316"/>
                        </a:lnTo>
                        <a:lnTo>
                          <a:pt x="486" y="288"/>
                        </a:lnTo>
                        <a:lnTo>
                          <a:pt x="486" y="288"/>
                        </a:lnTo>
                        <a:lnTo>
                          <a:pt x="486" y="258"/>
                        </a:lnTo>
                        <a:lnTo>
                          <a:pt x="482" y="228"/>
                        </a:lnTo>
                        <a:lnTo>
                          <a:pt x="475" y="200"/>
                        </a:lnTo>
                        <a:lnTo>
                          <a:pt x="468" y="175"/>
                        </a:lnTo>
                        <a:lnTo>
                          <a:pt x="457" y="149"/>
                        </a:lnTo>
                        <a:lnTo>
                          <a:pt x="445" y="126"/>
                        </a:lnTo>
                        <a:lnTo>
                          <a:pt x="432" y="104"/>
                        </a:lnTo>
                        <a:lnTo>
                          <a:pt x="416" y="83"/>
                        </a:lnTo>
                        <a:lnTo>
                          <a:pt x="397" y="64"/>
                        </a:lnTo>
                        <a:lnTo>
                          <a:pt x="379" y="49"/>
                        </a:lnTo>
                        <a:lnTo>
                          <a:pt x="360" y="34"/>
                        </a:lnTo>
                        <a:lnTo>
                          <a:pt x="338" y="21"/>
                        </a:lnTo>
                        <a:lnTo>
                          <a:pt x="316" y="13"/>
                        </a:lnTo>
                        <a:lnTo>
                          <a:pt x="293" y="4"/>
                        </a:lnTo>
                        <a:lnTo>
                          <a:pt x="269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CDB0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7959725" y="4783138"/>
                    <a:ext cx="746125" cy="884237"/>
                  </a:xfrm>
                  <a:custGeom>
                    <a:avLst/>
                    <a:gdLst>
                      <a:gd name="T0" fmla="*/ 235 w 470"/>
                      <a:gd name="T1" fmla="*/ 0 h 557"/>
                      <a:gd name="T2" fmla="*/ 188 w 470"/>
                      <a:gd name="T3" fmla="*/ 7 h 557"/>
                      <a:gd name="T4" fmla="*/ 145 w 470"/>
                      <a:gd name="T5" fmla="*/ 24 h 557"/>
                      <a:gd name="T6" fmla="*/ 105 w 470"/>
                      <a:gd name="T7" fmla="*/ 49 h 557"/>
                      <a:gd name="T8" fmla="*/ 69 w 470"/>
                      <a:gd name="T9" fmla="*/ 83 h 557"/>
                      <a:gd name="T10" fmla="*/ 40 w 470"/>
                      <a:gd name="T11" fmla="*/ 124 h 557"/>
                      <a:gd name="T12" fmla="*/ 18 w 470"/>
                      <a:gd name="T13" fmla="*/ 171 h 557"/>
                      <a:gd name="T14" fmla="*/ 5 w 470"/>
                      <a:gd name="T15" fmla="*/ 224 h 557"/>
                      <a:gd name="T16" fmla="*/ 0 w 470"/>
                      <a:gd name="T17" fmla="*/ 280 h 557"/>
                      <a:gd name="T18" fmla="*/ 2 w 470"/>
                      <a:gd name="T19" fmla="*/ 308 h 557"/>
                      <a:gd name="T20" fmla="*/ 11 w 470"/>
                      <a:gd name="T21" fmla="*/ 363 h 557"/>
                      <a:gd name="T22" fmla="*/ 29 w 470"/>
                      <a:gd name="T23" fmla="*/ 412 h 557"/>
                      <a:gd name="T24" fmla="*/ 54 w 470"/>
                      <a:gd name="T25" fmla="*/ 457 h 557"/>
                      <a:gd name="T26" fmla="*/ 87 w 470"/>
                      <a:gd name="T27" fmla="*/ 493 h 557"/>
                      <a:gd name="T28" fmla="*/ 123 w 470"/>
                      <a:gd name="T29" fmla="*/ 523 h 557"/>
                      <a:gd name="T30" fmla="*/ 166 w 470"/>
                      <a:gd name="T31" fmla="*/ 544 h 557"/>
                      <a:gd name="T32" fmla="*/ 212 w 470"/>
                      <a:gd name="T33" fmla="*/ 555 h 557"/>
                      <a:gd name="T34" fmla="*/ 235 w 470"/>
                      <a:gd name="T35" fmla="*/ 557 h 557"/>
                      <a:gd name="T36" fmla="*/ 282 w 470"/>
                      <a:gd name="T37" fmla="*/ 551 h 557"/>
                      <a:gd name="T38" fmla="*/ 327 w 470"/>
                      <a:gd name="T39" fmla="*/ 536 h 557"/>
                      <a:gd name="T40" fmla="*/ 367 w 470"/>
                      <a:gd name="T41" fmla="*/ 510 h 557"/>
                      <a:gd name="T42" fmla="*/ 402 w 470"/>
                      <a:gd name="T43" fmla="*/ 476 h 557"/>
                      <a:gd name="T44" fmla="*/ 430 w 470"/>
                      <a:gd name="T45" fmla="*/ 436 h 557"/>
                      <a:gd name="T46" fmla="*/ 452 w 470"/>
                      <a:gd name="T47" fmla="*/ 386 h 557"/>
                      <a:gd name="T48" fmla="*/ 465 w 470"/>
                      <a:gd name="T49" fmla="*/ 335 h 557"/>
                      <a:gd name="T50" fmla="*/ 470 w 470"/>
                      <a:gd name="T51" fmla="*/ 280 h 557"/>
                      <a:gd name="T52" fmla="*/ 468 w 470"/>
                      <a:gd name="T53" fmla="*/ 252 h 557"/>
                      <a:gd name="T54" fmla="*/ 459 w 470"/>
                      <a:gd name="T55" fmla="*/ 197 h 557"/>
                      <a:gd name="T56" fmla="*/ 441 w 470"/>
                      <a:gd name="T57" fmla="*/ 147 h 557"/>
                      <a:gd name="T58" fmla="*/ 416 w 470"/>
                      <a:gd name="T59" fmla="*/ 103 h 557"/>
                      <a:gd name="T60" fmla="*/ 385 w 470"/>
                      <a:gd name="T61" fmla="*/ 64 h 557"/>
                      <a:gd name="T62" fmla="*/ 347 w 470"/>
                      <a:gd name="T63" fmla="*/ 34 h 557"/>
                      <a:gd name="T64" fmla="*/ 306 w 470"/>
                      <a:gd name="T65" fmla="*/ 13 h 557"/>
                      <a:gd name="T66" fmla="*/ 260 w 470"/>
                      <a:gd name="T67" fmla="*/ 2 h 557"/>
                      <a:gd name="T68" fmla="*/ 235 w 470"/>
                      <a:gd name="T69" fmla="*/ 0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70" h="557">
                        <a:moveTo>
                          <a:pt x="235" y="0"/>
                        </a:moveTo>
                        <a:lnTo>
                          <a:pt x="235" y="0"/>
                        </a:lnTo>
                        <a:lnTo>
                          <a:pt x="212" y="2"/>
                        </a:lnTo>
                        <a:lnTo>
                          <a:pt x="188" y="7"/>
                        </a:lnTo>
                        <a:lnTo>
                          <a:pt x="166" y="13"/>
                        </a:lnTo>
                        <a:lnTo>
                          <a:pt x="145" y="24"/>
                        </a:lnTo>
                        <a:lnTo>
                          <a:pt x="123" y="34"/>
                        </a:lnTo>
                        <a:lnTo>
                          <a:pt x="105" y="49"/>
                        </a:lnTo>
                        <a:lnTo>
                          <a:pt x="87" y="64"/>
                        </a:lnTo>
                        <a:lnTo>
                          <a:pt x="69" y="83"/>
                        </a:lnTo>
                        <a:lnTo>
                          <a:pt x="54" y="103"/>
                        </a:lnTo>
                        <a:lnTo>
                          <a:pt x="40" y="124"/>
                        </a:lnTo>
                        <a:lnTo>
                          <a:pt x="29" y="147"/>
                        </a:lnTo>
                        <a:lnTo>
                          <a:pt x="18" y="171"/>
                        </a:lnTo>
                        <a:lnTo>
                          <a:pt x="11" y="197"/>
                        </a:lnTo>
                        <a:lnTo>
                          <a:pt x="5" y="224"/>
                        </a:lnTo>
                        <a:lnTo>
                          <a:pt x="2" y="252"/>
                        </a:lnTo>
                        <a:lnTo>
                          <a:pt x="0" y="280"/>
                        </a:lnTo>
                        <a:lnTo>
                          <a:pt x="0" y="280"/>
                        </a:lnTo>
                        <a:lnTo>
                          <a:pt x="2" y="308"/>
                        </a:lnTo>
                        <a:lnTo>
                          <a:pt x="5" y="335"/>
                        </a:lnTo>
                        <a:lnTo>
                          <a:pt x="11" y="363"/>
                        </a:lnTo>
                        <a:lnTo>
                          <a:pt x="18" y="386"/>
                        </a:lnTo>
                        <a:lnTo>
                          <a:pt x="29" y="412"/>
                        </a:lnTo>
                        <a:lnTo>
                          <a:pt x="40" y="436"/>
                        </a:lnTo>
                        <a:lnTo>
                          <a:pt x="54" y="457"/>
                        </a:lnTo>
                        <a:lnTo>
                          <a:pt x="69" y="476"/>
                        </a:lnTo>
                        <a:lnTo>
                          <a:pt x="87" y="493"/>
                        </a:lnTo>
                        <a:lnTo>
                          <a:pt x="105" y="510"/>
                        </a:lnTo>
                        <a:lnTo>
                          <a:pt x="123" y="523"/>
                        </a:lnTo>
                        <a:lnTo>
                          <a:pt x="145" y="536"/>
                        </a:lnTo>
                        <a:lnTo>
                          <a:pt x="166" y="544"/>
                        </a:lnTo>
                        <a:lnTo>
                          <a:pt x="188" y="551"/>
                        </a:lnTo>
                        <a:lnTo>
                          <a:pt x="212" y="555"/>
                        </a:lnTo>
                        <a:lnTo>
                          <a:pt x="235" y="557"/>
                        </a:lnTo>
                        <a:lnTo>
                          <a:pt x="235" y="557"/>
                        </a:lnTo>
                        <a:lnTo>
                          <a:pt x="260" y="555"/>
                        </a:lnTo>
                        <a:lnTo>
                          <a:pt x="282" y="551"/>
                        </a:lnTo>
                        <a:lnTo>
                          <a:pt x="306" y="544"/>
                        </a:lnTo>
                        <a:lnTo>
                          <a:pt x="327" y="536"/>
                        </a:lnTo>
                        <a:lnTo>
                          <a:pt x="347" y="523"/>
                        </a:lnTo>
                        <a:lnTo>
                          <a:pt x="367" y="510"/>
                        </a:lnTo>
                        <a:lnTo>
                          <a:pt x="385" y="493"/>
                        </a:lnTo>
                        <a:lnTo>
                          <a:pt x="402" y="476"/>
                        </a:lnTo>
                        <a:lnTo>
                          <a:pt x="416" y="457"/>
                        </a:lnTo>
                        <a:lnTo>
                          <a:pt x="430" y="436"/>
                        </a:lnTo>
                        <a:lnTo>
                          <a:pt x="441" y="412"/>
                        </a:lnTo>
                        <a:lnTo>
                          <a:pt x="452" y="386"/>
                        </a:lnTo>
                        <a:lnTo>
                          <a:pt x="459" y="363"/>
                        </a:lnTo>
                        <a:lnTo>
                          <a:pt x="465" y="335"/>
                        </a:lnTo>
                        <a:lnTo>
                          <a:pt x="468" y="308"/>
                        </a:lnTo>
                        <a:lnTo>
                          <a:pt x="470" y="280"/>
                        </a:lnTo>
                        <a:lnTo>
                          <a:pt x="470" y="280"/>
                        </a:lnTo>
                        <a:lnTo>
                          <a:pt x="468" y="252"/>
                        </a:lnTo>
                        <a:lnTo>
                          <a:pt x="465" y="224"/>
                        </a:lnTo>
                        <a:lnTo>
                          <a:pt x="459" y="197"/>
                        </a:lnTo>
                        <a:lnTo>
                          <a:pt x="452" y="171"/>
                        </a:lnTo>
                        <a:lnTo>
                          <a:pt x="441" y="147"/>
                        </a:lnTo>
                        <a:lnTo>
                          <a:pt x="430" y="124"/>
                        </a:lnTo>
                        <a:lnTo>
                          <a:pt x="416" y="103"/>
                        </a:lnTo>
                        <a:lnTo>
                          <a:pt x="402" y="83"/>
                        </a:lnTo>
                        <a:lnTo>
                          <a:pt x="385" y="64"/>
                        </a:lnTo>
                        <a:lnTo>
                          <a:pt x="367" y="49"/>
                        </a:lnTo>
                        <a:lnTo>
                          <a:pt x="347" y="34"/>
                        </a:lnTo>
                        <a:lnTo>
                          <a:pt x="327" y="24"/>
                        </a:lnTo>
                        <a:lnTo>
                          <a:pt x="306" y="13"/>
                        </a:lnTo>
                        <a:lnTo>
                          <a:pt x="282" y="7"/>
                        </a:lnTo>
                        <a:lnTo>
                          <a:pt x="260" y="2"/>
                        </a:lnTo>
                        <a:lnTo>
                          <a:pt x="235" y="0"/>
                        </a:lnTo>
                        <a:lnTo>
                          <a:pt x="235" y="0"/>
                        </a:lnTo>
                        <a:close/>
                      </a:path>
                    </a:pathLst>
                  </a:custGeom>
                  <a:solidFill>
                    <a:srgbClr val="FADB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 217"/>
                  <p:cNvSpPr>
                    <a:spLocks/>
                  </p:cNvSpPr>
                  <p:nvPr/>
                </p:nvSpPr>
                <p:spPr bwMode="auto">
                  <a:xfrm flipH="1">
                    <a:off x="7977188" y="4803775"/>
                    <a:ext cx="717550" cy="846137"/>
                  </a:xfrm>
                  <a:custGeom>
                    <a:avLst/>
                    <a:gdLst>
                      <a:gd name="T0" fmla="*/ 226 w 452"/>
                      <a:gd name="T1" fmla="*/ 0 h 533"/>
                      <a:gd name="T2" fmla="*/ 181 w 452"/>
                      <a:gd name="T3" fmla="*/ 4 h 533"/>
                      <a:gd name="T4" fmla="*/ 138 w 452"/>
                      <a:gd name="T5" fmla="*/ 19 h 533"/>
                      <a:gd name="T6" fmla="*/ 100 w 452"/>
                      <a:gd name="T7" fmla="*/ 45 h 533"/>
                      <a:gd name="T8" fmla="*/ 65 w 452"/>
                      <a:gd name="T9" fmla="*/ 77 h 533"/>
                      <a:gd name="T10" fmla="*/ 38 w 452"/>
                      <a:gd name="T11" fmla="*/ 117 h 533"/>
                      <a:gd name="T12" fmla="*/ 17 w 452"/>
                      <a:gd name="T13" fmla="*/ 162 h 533"/>
                      <a:gd name="T14" fmla="*/ 4 w 452"/>
                      <a:gd name="T15" fmla="*/ 213 h 533"/>
                      <a:gd name="T16" fmla="*/ 0 w 452"/>
                      <a:gd name="T17" fmla="*/ 267 h 533"/>
                      <a:gd name="T18" fmla="*/ 0 w 452"/>
                      <a:gd name="T19" fmla="*/ 295 h 533"/>
                      <a:gd name="T20" fmla="*/ 9 w 452"/>
                      <a:gd name="T21" fmla="*/ 346 h 533"/>
                      <a:gd name="T22" fmla="*/ 27 w 452"/>
                      <a:gd name="T23" fmla="*/ 395 h 533"/>
                      <a:gd name="T24" fmla="*/ 51 w 452"/>
                      <a:gd name="T25" fmla="*/ 437 h 533"/>
                      <a:gd name="T26" fmla="*/ 82 w 452"/>
                      <a:gd name="T27" fmla="*/ 474 h 533"/>
                      <a:gd name="T28" fmla="*/ 118 w 452"/>
                      <a:gd name="T29" fmla="*/ 501 h 533"/>
                      <a:gd name="T30" fmla="*/ 159 w 452"/>
                      <a:gd name="T31" fmla="*/ 523 h 533"/>
                      <a:gd name="T32" fmla="*/ 203 w 452"/>
                      <a:gd name="T33" fmla="*/ 533 h 533"/>
                      <a:gd name="T34" fmla="*/ 226 w 452"/>
                      <a:gd name="T35" fmla="*/ 533 h 533"/>
                      <a:gd name="T36" fmla="*/ 272 w 452"/>
                      <a:gd name="T37" fmla="*/ 529 h 533"/>
                      <a:gd name="T38" fmla="*/ 313 w 452"/>
                      <a:gd name="T39" fmla="*/ 512 h 533"/>
                      <a:gd name="T40" fmla="*/ 353 w 452"/>
                      <a:gd name="T41" fmla="*/ 489 h 533"/>
                      <a:gd name="T42" fmla="*/ 385 w 452"/>
                      <a:gd name="T43" fmla="*/ 455 h 533"/>
                      <a:gd name="T44" fmla="*/ 413 w 452"/>
                      <a:gd name="T45" fmla="*/ 416 h 533"/>
                      <a:gd name="T46" fmla="*/ 434 w 452"/>
                      <a:gd name="T47" fmla="*/ 371 h 533"/>
                      <a:gd name="T48" fmla="*/ 447 w 452"/>
                      <a:gd name="T49" fmla="*/ 320 h 533"/>
                      <a:gd name="T50" fmla="*/ 452 w 452"/>
                      <a:gd name="T51" fmla="*/ 267 h 533"/>
                      <a:gd name="T52" fmla="*/ 451 w 452"/>
                      <a:gd name="T53" fmla="*/ 239 h 533"/>
                      <a:gd name="T54" fmla="*/ 442 w 452"/>
                      <a:gd name="T55" fmla="*/ 188 h 533"/>
                      <a:gd name="T56" fmla="*/ 425 w 452"/>
                      <a:gd name="T57" fmla="*/ 139 h 533"/>
                      <a:gd name="T58" fmla="*/ 400 w 452"/>
                      <a:gd name="T59" fmla="*/ 96 h 533"/>
                      <a:gd name="T60" fmla="*/ 369 w 452"/>
                      <a:gd name="T61" fmla="*/ 60 h 533"/>
                      <a:gd name="T62" fmla="*/ 333 w 452"/>
                      <a:gd name="T63" fmla="*/ 32 h 533"/>
                      <a:gd name="T64" fmla="*/ 293 w 452"/>
                      <a:gd name="T65" fmla="*/ 11 h 533"/>
                      <a:gd name="T66" fmla="*/ 250 w 452"/>
                      <a:gd name="T67" fmla="*/ 0 h 533"/>
                      <a:gd name="T68" fmla="*/ 226 w 452"/>
                      <a:gd name="T69" fmla="*/ 0 h 5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52" h="533">
                        <a:moveTo>
                          <a:pt x="226" y="0"/>
                        </a:moveTo>
                        <a:lnTo>
                          <a:pt x="226" y="0"/>
                        </a:lnTo>
                        <a:lnTo>
                          <a:pt x="203" y="0"/>
                        </a:lnTo>
                        <a:lnTo>
                          <a:pt x="181" y="4"/>
                        </a:lnTo>
                        <a:lnTo>
                          <a:pt x="159" y="11"/>
                        </a:lnTo>
                        <a:lnTo>
                          <a:pt x="138" y="19"/>
                        </a:lnTo>
                        <a:lnTo>
                          <a:pt x="118" y="32"/>
                        </a:lnTo>
                        <a:lnTo>
                          <a:pt x="100" y="45"/>
                        </a:lnTo>
                        <a:lnTo>
                          <a:pt x="82" y="60"/>
                        </a:lnTo>
                        <a:lnTo>
                          <a:pt x="65" y="77"/>
                        </a:lnTo>
                        <a:lnTo>
                          <a:pt x="51" y="96"/>
                        </a:lnTo>
                        <a:lnTo>
                          <a:pt x="38" y="117"/>
                        </a:lnTo>
                        <a:lnTo>
                          <a:pt x="27" y="139"/>
                        </a:lnTo>
                        <a:lnTo>
                          <a:pt x="17" y="162"/>
                        </a:lnTo>
                        <a:lnTo>
                          <a:pt x="9" y="188"/>
                        </a:lnTo>
                        <a:lnTo>
                          <a:pt x="4" y="213"/>
                        </a:lnTo>
                        <a:lnTo>
                          <a:pt x="0" y="239"/>
                        </a:lnTo>
                        <a:lnTo>
                          <a:pt x="0" y="267"/>
                        </a:lnTo>
                        <a:lnTo>
                          <a:pt x="0" y="267"/>
                        </a:lnTo>
                        <a:lnTo>
                          <a:pt x="0" y="295"/>
                        </a:lnTo>
                        <a:lnTo>
                          <a:pt x="4" y="320"/>
                        </a:lnTo>
                        <a:lnTo>
                          <a:pt x="9" y="346"/>
                        </a:lnTo>
                        <a:lnTo>
                          <a:pt x="17" y="371"/>
                        </a:lnTo>
                        <a:lnTo>
                          <a:pt x="27" y="395"/>
                        </a:lnTo>
                        <a:lnTo>
                          <a:pt x="38" y="416"/>
                        </a:lnTo>
                        <a:lnTo>
                          <a:pt x="51" y="437"/>
                        </a:lnTo>
                        <a:lnTo>
                          <a:pt x="65" y="455"/>
                        </a:lnTo>
                        <a:lnTo>
                          <a:pt x="82" y="474"/>
                        </a:lnTo>
                        <a:lnTo>
                          <a:pt x="100" y="489"/>
                        </a:lnTo>
                        <a:lnTo>
                          <a:pt x="118" y="501"/>
                        </a:lnTo>
                        <a:lnTo>
                          <a:pt x="138" y="512"/>
                        </a:lnTo>
                        <a:lnTo>
                          <a:pt x="159" y="523"/>
                        </a:lnTo>
                        <a:lnTo>
                          <a:pt x="181" y="529"/>
                        </a:lnTo>
                        <a:lnTo>
                          <a:pt x="203" y="533"/>
                        </a:lnTo>
                        <a:lnTo>
                          <a:pt x="226" y="533"/>
                        </a:lnTo>
                        <a:lnTo>
                          <a:pt x="226" y="533"/>
                        </a:lnTo>
                        <a:lnTo>
                          <a:pt x="250" y="533"/>
                        </a:lnTo>
                        <a:lnTo>
                          <a:pt x="272" y="529"/>
                        </a:lnTo>
                        <a:lnTo>
                          <a:pt x="293" y="523"/>
                        </a:lnTo>
                        <a:lnTo>
                          <a:pt x="313" y="512"/>
                        </a:lnTo>
                        <a:lnTo>
                          <a:pt x="333" y="501"/>
                        </a:lnTo>
                        <a:lnTo>
                          <a:pt x="353" y="489"/>
                        </a:lnTo>
                        <a:lnTo>
                          <a:pt x="369" y="474"/>
                        </a:lnTo>
                        <a:lnTo>
                          <a:pt x="385" y="455"/>
                        </a:lnTo>
                        <a:lnTo>
                          <a:pt x="400" y="437"/>
                        </a:lnTo>
                        <a:lnTo>
                          <a:pt x="413" y="416"/>
                        </a:lnTo>
                        <a:lnTo>
                          <a:pt x="425" y="395"/>
                        </a:lnTo>
                        <a:lnTo>
                          <a:pt x="434" y="371"/>
                        </a:lnTo>
                        <a:lnTo>
                          <a:pt x="442" y="346"/>
                        </a:lnTo>
                        <a:lnTo>
                          <a:pt x="447" y="320"/>
                        </a:lnTo>
                        <a:lnTo>
                          <a:pt x="451" y="295"/>
                        </a:lnTo>
                        <a:lnTo>
                          <a:pt x="452" y="267"/>
                        </a:lnTo>
                        <a:lnTo>
                          <a:pt x="452" y="267"/>
                        </a:lnTo>
                        <a:lnTo>
                          <a:pt x="451" y="239"/>
                        </a:lnTo>
                        <a:lnTo>
                          <a:pt x="447" y="213"/>
                        </a:lnTo>
                        <a:lnTo>
                          <a:pt x="442" y="188"/>
                        </a:lnTo>
                        <a:lnTo>
                          <a:pt x="434" y="162"/>
                        </a:lnTo>
                        <a:lnTo>
                          <a:pt x="425" y="139"/>
                        </a:lnTo>
                        <a:lnTo>
                          <a:pt x="413" y="117"/>
                        </a:lnTo>
                        <a:lnTo>
                          <a:pt x="400" y="96"/>
                        </a:lnTo>
                        <a:lnTo>
                          <a:pt x="385" y="77"/>
                        </a:lnTo>
                        <a:lnTo>
                          <a:pt x="369" y="60"/>
                        </a:lnTo>
                        <a:lnTo>
                          <a:pt x="353" y="45"/>
                        </a:lnTo>
                        <a:lnTo>
                          <a:pt x="333" y="32"/>
                        </a:lnTo>
                        <a:lnTo>
                          <a:pt x="313" y="19"/>
                        </a:lnTo>
                        <a:lnTo>
                          <a:pt x="293" y="11"/>
                        </a:lnTo>
                        <a:lnTo>
                          <a:pt x="272" y="4"/>
                        </a:lnTo>
                        <a:lnTo>
                          <a:pt x="250" y="0"/>
                        </a:lnTo>
                        <a:lnTo>
                          <a:pt x="226" y="0"/>
                        </a:lnTo>
                        <a:lnTo>
                          <a:pt x="226" y="0"/>
                        </a:lnTo>
                        <a:close/>
                      </a:path>
                    </a:pathLst>
                  </a:custGeom>
                  <a:solidFill>
                    <a:srgbClr val="FADE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 218"/>
                  <p:cNvSpPr>
                    <a:spLocks/>
                  </p:cNvSpPr>
                  <p:nvPr/>
                </p:nvSpPr>
                <p:spPr bwMode="auto">
                  <a:xfrm flipH="1">
                    <a:off x="7996238" y="4818063"/>
                    <a:ext cx="688975" cy="815975"/>
                  </a:xfrm>
                  <a:custGeom>
                    <a:avLst/>
                    <a:gdLst>
                      <a:gd name="T0" fmla="*/ 217 w 434"/>
                      <a:gd name="T1" fmla="*/ 0 h 514"/>
                      <a:gd name="T2" fmla="*/ 173 w 434"/>
                      <a:gd name="T3" fmla="*/ 6 h 514"/>
                      <a:gd name="T4" fmla="*/ 132 w 434"/>
                      <a:gd name="T5" fmla="*/ 21 h 514"/>
                      <a:gd name="T6" fmla="*/ 96 w 434"/>
                      <a:gd name="T7" fmla="*/ 44 h 514"/>
                      <a:gd name="T8" fmla="*/ 63 w 434"/>
                      <a:gd name="T9" fmla="*/ 76 h 514"/>
                      <a:gd name="T10" fmla="*/ 38 w 434"/>
                      <a:gd name="T11" fmla="*/ 115 h 514"/>
                      <a:gd name="T12" fmla="*/ 16 w 434"/>
                      <a:gd name="T13" fmla="*/ 157 h 514"/>
                      <a:gd name="T14" fmla="*/ 3 w 434"/>
                      <a:gd name="T15" fmla="*/ 207 h 514"/>
                      <a:gd name="T16" fmla="*/ 0 w 434"/>
                      <a:gd name="T17" fmla="*/ 258 h 514"/>
                      <a:gd name="T18" fmla="*/ 1 w 434"/>
                      <a:gd name="T19" fmla="*/ 283 h 514"/>
                      <a:gd name="T20" fmla="*/ 9 w 434"/>
                      <a:gd name="T21" fmla="*/ 335 h 514"/>
                      <a:gd name="T22" fmla="*/ 25 w 434"/>
                      <a:gd name="T23" fmla="*/ 379 h 514"/>
                      <a:gd name="T24" fmla="*/ 49 w 434"/>
                      <a:gd name="T25" fmla="*/ 420 h 514"/>
                      <a:gd name="T26" fmla="*/ 79 w 434"/>
                      <a:gd name="T27" fmla="*/ 456 h 514"/>
                      <a:gd name="T28" fmla="*/ 114 w 434"/>
                      <a:gd name="T29" fmla="*/ 484 h 514"/>
                      <a:gd name="T30" fmla="*/ 153 w 434"/>
                      <a:gd name="T31" fmla="*/ 503 h 514"/>
                      <a:gd name="T32" fmla="*/ 195 w 434"/>
                      <a:gd name="T33" fmla="*/ 514 h 514"/>
                      <a:gd name="T34" fmla="*/ 217 w 434"/>
                      <a:gd name="T35" fmla="*/ 514 h 514"/>
                      <a:gd name="T36" fmla="*/ 262 w 434"/>
                      <a:gd name="T37" fmla="*/ 510 h 514"/>
                      <a:gd name="T38" fmla="*/ 302 w 434"/>
                      <a:gd name="T39" fmla="*/ 495 h 514"/>
                      <a:gd name="T40" fmla="*/ 338 w 434"/>
                      <a:gd name="T41" fmla="*/ 471 h 514"/>
                      <a:gd name="T42" fmla="*/ 370 w 434"/>
                      <a:gd name="T43" fmla="*/ 439 h 514"/>
                      <a:gd name="T44" fmla="*/ 398 w 434"/>
                      <a:gd name="T45" fmla="*/ 401 h 514"/>
                      <a:gd name="T46" fmla="*/ 417 w 434"/>
                      <a:gd name="T47" fmla="*/ 358 h 514"/>
                      <a:gd name="T48" fmla="*/ 430 w 434"/>
                      <a:gd name="T49" fmla="*/ 309 h 514"/>
                      <a:gd name="T50" fmla="*/ 434 w 434"/>
                      <a:gd name="T51" fmla="*/ 258 h 514"/>
                      <a:gd name="T52" fmla="*/ 434 w 434"/>
                      <a:gd name="T53" fmla="*/ 232 h 514"/>
                      <a:gd name="T54" fmla="*/ 425 w 434"/>
                      <a:gd name="T55" fmla="*/ 181 h 514"/>
                      <a:gd name="T56" fmla="*/ 408 w 434"/>
                      <a:gd name="T57" fmla="*/ 134 h 514"/>
                      <a:gd name="T58" fmla="*/ 385 w 434"/>
                      <a:gd name="T59" fmla="*/ 93 h 514"/>
                      <a:gd name="T60" fmla="*/ 356 w 434"/>
                      <a:gd name="T61" fmla="*/ 59 h 514"/>
                      <a:gd name="T62" fmla="*/ 322 w 434"/>
                      <a:gd name="T63" fmla="*/ 32 h 514"/>
                      <a:gd name="T64" fmla="*/ 282 w 434"/>
                      <a:gd name="T65" fmla="*/ 12 h 514"/>
                      <a:gd name="T66" fmla="*/ 240 w 434"/>
                      <a:gd name="T67" fmla="*/ 2 h 514"/>
                      <a:gd name="T68" fmla="*/ 217 w 434"/>
                      <a:gd name="T69" fmla="*/ 0 h 5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34" h="514">
                        <a:moveTo>
                          <a:pt x="217" y="0"/>
                        </a:moveTo>
                        <a:lnTo>
                          <a:pt x="217" y="0"/>
                        </a:lnTo>
                        <a:lnTo>
                          <a:pt x="195" y="2"/>
                        </a:lnTo>
                        <a:lnTo>
                          <a:pt x="173" y="6"/>
                        </a:lnTo>
                        <a:lnTo>
                          <a:pt x="153" y="12"/>
                        </a:lnTo>
                        <a:lnTo>
                          <a:pt x="132" y="21"/>
                        </a:lnTo>
                        <a:lnTo>
                          <a:pt x="114" y="32"/>
                        </a:lnTo>
                        <a:lnTo>
                          <a:pt x="96" y="44"/>
                        </a:lnTo>
                        <a:lnTo>
                          <a:pt x="79" y="59"/>
                        </a:lnTo>
                        <a:lnTo>
                          <a:pt x="63" y="76"/>
                        </a:lnTo>
                        <a:lnTo>
                          <a:pt x="49" y="93"/>
                        </a:lnTo>
                        <a:lnTo>
                          <a:pt x="38" y="115"/>
                        </a:lnTo>
                        <a:lnTo>
                          <a:pt x="25" y="134"/>
                        </a:lnTo>
                        <a:lnTo>
                          <a:pt x="16" y="157"/>
                        </a:lnTo>
                        <a:lnTo>
                          <a:pt x="9" y="181"/>
                        </a:lnTo>
                        <a:lnTo>
                          <a:pt x="3" y="207"/>
                        </a:lnTo>
                        <a:lnTo>
                          <a:pt x="1" y="232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1" y="283"/>
                        </a:lnTo>
                        <a:lnTo>
                          <a:pt x="3" y="309"/>
                        </a:lnTo>
                        <a:lnTo>
                          <a:pt x="9" y="335"/>
                        </a:lnTo>
                        <a:lnTo>
                          <a:pt x="16" y="358"/>
                        </a:lnTo>
                        <a:lnTo>
                          <a:pt x="25" y="379"/>
                        </a:lnTo>
                        <a:lnTo>
                          <a:pt x="38" y="401"/>
                        </a:lnTo>
                        <a:lnTo>
                          <a:pt x="49" y="420"/>
                        </a:lnTo>
                        <a:lnTo>
                          <a:pt x="63" y="439"/>
                        </a:lnTo>
                        <a:lnTo>
                          <a:pt x="79" y="456"/>
                        </a:lnTo>
                        <a:lnTo>
                          <a:pt x="96" y="471"/>
                        </a:lnTo>
                        <a:lnTo>
                          <a:pt x="114" y="484"/>
                        </a:lnTo>
                        <a:lnTo>
                          <a:pt x="132" y="495"/>
                        </a:lnTo>
                        <a:lnTo>
                          <a:pt x="153" y="503"/>
                        </a:lnTo>
                        <a:lnTo>
                          <a:pt x="173" y="510"/>
                        </a:lnTo>
                        <a:lnTo>
                          <a:pt x="195" y="514"/>
                        </a:lnTo>
                        <a:lnTo>
                          <a:pt x="217" y="514"/>
                        </a:lnTo>
                        <a:lnTo>
                          <a:pt x="217" y="514"/>
                        </a:lnTo>
                        <a:lnTo>
                          <a:pt x="240" y="514"/>
                        </a:lnTo>
                        <a:lnTo>
                          <a:pt x="262" y="510"/>
                        </a:lnTo>
                        <a:lnTo>
                          <a:pt x="282" y="503"/>
                        </a:lnTo>
                        <a:lnTo>
                          <a:pt x="302" y="495"/>
                        </a:lnTo>
                        <a:lnTo>
                          <a:pt x="322" y="484"/>
                        </a:lnTo>
                        <a:lnTo>
                          <a:pt x="338" y="471"/>
                        </a:lnTo>
                        <a:lnTo>
                          <a:pt x="356" y="456"/>
                        </a:lnTo>
                        <a:lnTo>
                          <a:pt x="370" y="439"/>
                        </a:lnTo>
                        <a:lnTo>
                          <a:pt x="385" y="420"/>
                        </a:lnTo>
                        <a:lnTo>
                          <a:pt x="398" y="401"/>
                        </a:lnTo>
                        <a:lnTo>
                          <a:pt x="408" y="379"/>
                        </a:lnTo>
                        <a:lnTo>
                          <a:pt x="417" y="358"/>
                        </a:lnTo>
                        <a:lnTo>
                          <a:pt x="425" y="335"/>
                        </a:lnTo>
                        <a:lnTo>
                          <a:pt x="430" y="309"/>
                        </a:lnTo>
                        <a:lnTo>
                          <a:pt x="434" y="283"/>
                        </a:lnTo>
                        <a:lnTo>
                          <a:pt x="434" y="258"/>
                        </a:lnTo>
                        <a:lnTo>
                          <a:pt x="434" y="258"/>
                        </a:lnTo>
                        <a:lnTo>
                          <a:pt x="434" y="232"/>
                        </a:lnTo>
                        <a:lnTo>
                          <a:pt x="430" y="207"/>
                        </a:lnTo>
                        <a:lnTo>
                          <a:pt x="425" y="181"/>
                        </a:lnTo>
                        <a:lnTo>
                          <a:pt x="417" y="157"/>
                        </a:lnTo>
                        <a:lnTo>
                          <a:pt x="408" y="134"/>
                        </a:lnTo>
                        <a:lnTo>
                          <a:pt x="398" y="115"/>
                        </a:lnTo>
                        <a:lnTo>
                          <a:pt x="385" y="93"/>
                        </a:lnTo>
                        <a:lnTo>
                          <a:pt x="370" y="76"/>
                        </a:lnTo>
                        <a:lnTo>
                          <a:pt x="356" y="59"/>
                        </a:lnTo>
                        <a:lnTo>
                          <a:pt x="338" y="44"/>
                        </a:lnTo>
                        <a:lnTo>
                          <a:pt x="322" y="32"/>
                        </a:lnTo>
                        <a:lnTo>
                          <a:pt x="302" y="21"/>
                        </a:lnTo>
                        <a:lnTo>
                          <a:pt x="282" y="12"/>
                        </a:lnTo>
                        <a:lnTo>
                          <a:pt x="262" y="6"/>
                        </a:lnTo>
                        <a:lnTo>
                          <a:pt x="240" y="2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close/>
                      </a:path>
                    </a:pathLst>
                  </a:custGeom>
                  <a:solidFill>
                    <a:srgbClr val="FAE3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8013700" y="4833938"/>
                    <a:ext cx="663575" cy="785812"/>
                  </a:xfrm>
                  <a:custGeom>
                    <a:avLst/>
                    <a:gdLst>
                      <a:gd name="T0" fmla="*/ 210 w 418"/>
                      <a:gd name="T1" fmla="*/ 0 h 495"/>
                      <a:gd name="T2" fmla="*/ 168 w 418"/>
                      <a:gd name="T3" fmla="*/ 7 h 495"/>
                      <a:gd name="T4" fmla="*/ 129 w 418"/>
                      <a:gd name="T5" fmla="*/ 19 h 495"/>
                      <a:gd name="T6" fmla="*/ 92 w 418"/>
                      <a:gd name="T7" fmla="*/ 43 h 495"/>
                      <a:gd name="T8" fmla="*/ 62 w 418"/>
                      <a:gd name="T9" fmla="*/ 73 h 495"/>
                      <a:gd name="T10" fmla="*/ 36 w 418"/>
                      <a:gd name="T11" fmla="*/ 109 h 495"/>
                      <a:gd name="T12" fmla="*/ 16 w 418"/>
                      <a:gd name="T13" fmla="*/ 152 h 495"/>
                      <a:gd name="T14" fmla="*/ 4 w 418"/>
                      <a:gd name="T15" fmla="*/ 199 h 495"/>
                      <a:gd name="T16" fmla="*/ 0 w 418"/>
                      <a:gd name="T17" fmla="*/ 248 h 495"/>
                      <a:gd name="T18" fmla="*/ 2 w 418"/>
                      <a:gd name="T19" fmla="*/ 273 h 495"/>
                      <a:gd name="T20" fmla="*/ 9 w 418"/>
                      <a:gd name="T21" fmla="*/ 320 h 495"/>
                      <a:gd name="T22" fmla="*/ 25 w 418"/>
                      <a:gd name="T23" fmla="*/ 365 h 495"/>
                      <a:gd name="T24" fmla="*/ 49 w 418"/>
                      <a:gd name="T25" fmla="*/ 406 h 495"/>
                      <a:gd name="T26" fmla="*/ 76 w 418"/>
                      <a:gd name="T27" fmla="*/ 438 h 495"/>
                      <a:gd name="T28" fmla="*/ 110 w 418"/>
                      <a:gd name="T29" fmla="*/ 465 h 495"/>
                      <a:gd name="T30" fmla="*/ 147 w 418"/>
                      <a:gd name="T31" fmla="*/ 482 h 495"/>
                      <a:gd name="T32" fmla="*/ 188 w 418"/>
                      <a:gd name="T33" fmla="*/ 493 h 495"/>
                      <a:gd name="T34" fmla="*/ 210 w 418"/>
                      <a:gd name="T35" fmla="*/ 495 h 495"/>
                      <a:gd name="T36" fmla="*/ 252 w 418"/>
                      <a:gd name="T37" fmla="*/ 489 h 495"/>
                      <a:gd name="T38" fmla="*/ 291 w 418"/>
                      <a:gd name="T39" fmla="*/ 476 h 495"/>
                      <a:gd name="T40" fmla="*/ 326 w 418"/>
                      <a:gd name="T41" fmla="*/ 453 h 495"/>
                      <a:gd name="T42" fmla="*/ 356 w 418"/>
                      <a:gd name="T43" fmla="*/ 423 h 495"/>
                      <a:gd name="T44" fmla="*/ 384 w 418"/>
                      <a:gd name="T45" fmla="*/ 386 h 495"/>
                      <a:gd name="T46" fmla="*/ 402 w 418"/>
                      <a:gd name="T47" fmla="*/ 344 h 495"/>
                      <a:gd name="T48" fmla="*/ 414 w 418"/>
                      <a:gd name="T49" fmla="*/ 297 h 495"/>
                      <a:gd name="T50" fmla="*/ 418 w 418"/>
                      <a:gd name="T51" fmla="*/ 248 h 495"/>
                      <a:gd name="T52" fmla="*/ 418 w 418"/>
                      <a:gd name="T53" fmla="*/ 222 h 495"/>
                      <a:gd name="T54" fmla="*/ 409 w 418"/>
                      <a:gd name="T55" fmla="*/ 175 h 495"/>
                      <a:gd name="T56" fmla="*/ 393 w 418"/>
                      <a:gd name="T57" fmla="*/ 130 h 495"/>
                      <a:gd name="T58" fmla="*/ 371 w 418"/>
                      <a:gd name="T59" fmla="*/ 90 h 495"/>
                      <a:gd name="T60" fmla="*/ 342 w 418"/>
                      <a:gd name="T61" fmla="*/ 58 h 495"/>
                      <a:gd name="T62" fmla="*/ 309 w 418"/>
                      <a:gd name="T63" fmla="*/ 30 h 495"/>
                      <a:gd name="T64" fmla="*/ 271 w 418"/>
                      <a:gd name="T65" fmla="*/ 13 h 495"/>
                      <a:gd name="T66" fmla="*/ 232 w 418"/>
                      <a:gd name="T67" fmla="*/ 2 h 495"/>
                      <a:gd name="T68" fmla="*/ 210 w 418"/>
                      <a:gd name="T69" fmla="*/ 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18" h="495">
                        <a:moveTo>
                          <a:pt x="210" y="0"/>
                        </a:moveTo>
                        <a:lnTo>
                          <a:pt x="210" y="0"/>
                        </a:lnTo>
                        <a:lnTo>
                          <a:pt x="188" y="2"/>
                        </a:lnTo>
                        <a:lnTo>
                          <a:pt x="168" y="7"/>
                        </a:lnTo>
                        <a:lnTo>
                          <a:pt x="147" y="13"/>
                        </a:lnTo>
                        <a:lnTo>
                          <a:pt x="129" y="19"/>
                        </a:lnTo>
                        <a:lnTo>
                          <a:pt x="110" y="30"/>
                        </a:lnTo>
                        <a:lnTo>
                          <a:pt x="92" y="43"/>
                        </a:lnTo>
                        <a:lnTo>
                          <a:pt x="76" y="58"/>
                        </a:lnTo>
                        <a:lnTo>
                          <a:pt x="62" y="73"/>
                        </a:lnTo>
                        <a:lnTo>
                          <a:pt x="49" y="90"/>
                        </a:lnTo>
                        <a:lnTo>
                          <a:pt x="36" y="109"/>
                        </a:lnTo>
                        <a:lnTo>
                          <a:pt x="25" y="130"/>
                        </a:lnTo>
                        <a:lnTo>
                          <a:pt x="16" y="152"/>
                        </a:lnTo>
                        <a:lnTo>
                          <a:pt x="9" y="175"/>
                        </a:lnTo>
                        <a:lnTo>
                          <a:pt x="4" y="199"/>
                        </a:lnTo>
                        <a:lnTo>
                          <a:pt x="2" y="222"/>
                        </a:ln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2" y="273"/>
                        </a:lnTo>
                        <a:lnTo>
                          <a:pt x="4" y="297"/>
                        </a:lnTo>
                        <a:lnTo>
                          <a:pt x="9" y="320"/>
                        </a:lnTo>
                        <a:lnTo>
                          <a:pt x="16" y="344"/>
                        </a:lnTo>
                        <a:lnTo>
                          <a:pt x="25" y="365"/>
                        </a:lnTo>
                        <a:lnTo>
                          <a:pt x="36" y="386"/>
                        </a:lnTo>
                        <a:lnTo>
                          <a:pt x="49" y="406"/>
                        </a:lnTo>
                        <a:lnTo>
                          <a:pt x="62" y="423"/>
                        </a:lnTo>
                        <a:lnTo>
                          <a:pt x="76" y="438"/>
                        </a:lnTo>
                        <a:lnTo>
                          <a:pt x="92" y="453"/>
                        </a:lnTo>
                        <a:lnTo>
                          <a:pt x="110" y="465"/>
                        </a:lnTo>
                        <a:lnTo>
                          <a:pt x="129" y="476"/>
                        </a:lnTo>
                        <a:lnTo>
                          <a:pt x="147" y="482"/>
                        </a:lnTo>
                        <a:lnTo>
                          <a:pt x="168" y="489"/>
                        </a:lnTo>
                        <a:lnTo>
                          <a:pt x="188" y="493"/>
                        </a:lnTo>
                        <a:lnTo>
                          <a:pt x="210" y="495"/>
                        </a:lnTo>
                        <a:lnTo>
                          <a:pt x="210" y="495"/>
                        </a:lnTo>
                        <a:lnTo>
                          <a:pt x="232" y="493"/>
                        </a:lnTo>
                        <a:lnTo>
                          <a:pt x="252" y="489"/>
                        </a:lnTo>
                        <a:lnTo>
                          <a:pt x="271" y="482"/>
                        </a:lnTo>
                        <a:lnTo>
                          <a:pt x="291" y="476"/>
                        </a:lnTo>
                        <a:lnTo>
                          <a:pt x="309" y="465"/>
                        </a:lnTo>
                        <a:lnTo>
                          <a:pt x="326" y="453"/>
                        </a:lnTo>
                        <a:lnTo>
                          <a:pt x="342" y="438"/>
                        </a:lnTo>
                        <a:lnTo>
                          <a:pt x="356" y="423"/>
                        </a:lnTo>
                        <a:lnTo>
                          <a:pt x="371" y="406"/>
                        </a:lnTo>
                        <a:lnTo>
                          <a:pt x="384" y="386"/>
                        </a:lnTo>
                        <a:lnTo>
                          <a:pt x="393" y="365"/>
                        </a:lnTo>
                        <a:lnTo>
                          <a:pt x="402" y="344"/>
                        </a:lnTo>
                        <a:lnTo>
                          <a:pt x="409" y="320"/>
                        </a:lnTo>
                        <a:lnTo>
                          <a:pt x="414" y="297"/>
                        </a:lnTo>
                        <a:lnTo>
                          <a:pt x="418" y="273"/>
                        </a:lnTo>
                        <a:lnTo>
                          <a:pt x="418" y="248"/>
                        </a:lnTo>
                        <a:lnTo>
                          <a:pt x="418" y="248"/>
                        </a:lnTo>
                        <a:lnTo>
                          <a:pt x="418" y="222"/>
                        </a:lnTo>
                        <a:lnTo>
                          <a:pt x="414" y="199"/>
                        </a:lnTo>
                        <a:lnTo>
                          <a:pt x="409" y="175"/>
                        </a:lnTo>
                        <a:lnTo>
                          <a:pt x="402" y="152"/>
                        </a:lnTo>
                        <a:lnTo>
                          <a:pt x="393" y="130"/>
                        </a:lnTo>
                        <a:lnTo>
                          <a:pt x="384" y="109"/>
                        </a:lnTo>
                        <a:lnTo>
                          <a:pt x="371" y="90"/>
                        </a:lnTo>
                        <a:lnTo>
                          <a:pt x="356" y="73"/>
                        </a:lnTo>
                        <a:lnTo>
                          <a:pt x="342" y="58"/>
                        </a:lnTo>
                        <a:lnTo>
                          <a:pt x="326" y="43"/>
                        </a:lnTo>
                        <a:lnTo>
                          <a:pt x="309" y="30"/>
                        </a:lnTo>
                        <a:lnTo>
                          <a:pt x="291" y="19"/>
                        </a:lnTo>
                        <a:lnTo>
                          <a:pt x="271" y="13"/>
                        </a:lnTo>
                        <a:lnTo>
                          <a:pt x="252" y="7"/>
                        </a:lnTo>
                        <a:lnTo>
                          <a:pt x="232" y="2"/>
                        </a:lnTo>
                        <a:lnTo>
                          <a:pt x="210" y="0"/>
                        </a:lnTo>
                        <a:lnTo>
                          <a:pt x="210" y="0"/>
                        </a:lnTo>
                        <a:close/>
                      </a:path>
                    </a:pathLst>
                  </a:custGeom>
                  <a:solidFill>
                    <a:srgbClr val="FAE6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 220"/>
                  <p:cNvSpPr>
                    <a:spLocks/>
                  </p:cNvSpPr>
                  <p:nvPr/>
                </p:nvSpPr>
                <p:spPr bwMode="auto">
                  <a:xfrm flipH="1">
                    <a:off x="8031163" y="4851400"/>
                    <a:ext cx="635000" cy="752475"/>
                  </a:xfrm>
                  <a:custGeom>
                    <a:avLst/>
                    <a:gdLst>
                      <a:gd name="T0" fmla="*/ 199 w 400"/>
                      <a:gd name="T1" fmla="*/ 0 h 474"/>
                      <a:gd name="T2" fmla="*/ 159 w 400"/>
                      <a:gd name="T3" fmla="*/ 6 h 474"/>
                      <a:gd name="T4" fmla="*/ 122 w 400"/>
                      <a:gd name="T5" fmla="*/ 19 h 474"/>
                      <a:gd name="T6" fmla="*/ 87 w 400"/>
                      <a:gd name="T7" fmla="*/ 40 h 474"/>
                      <a:gd name="T8" fmla="*/ 58 w 400"/>
                      <a:gd name="T9" fmla="*/ 70 h 474"/>
                      <a:gd name="T10" fmla="*/ 35 w 400"/>
                      <a:gd name="T11" fmla="*/ 104 h 474"/>
                      <a:gd name="T12" fmla="*/ 15 w 400"/>
                      <a:gd name="T13" fmla="*/ 145 h 474"/>
                      <a:gd name="T14" fmla="*/ 4 w 400"/>
                      <a:gd name="T15" fmla="*/ 190 h 474"/>
                      <a:gd name="T16" fmla="*/ 0 w 400"/>
                      <a:gd name="T17" fmla="*/ 237 h 474"/>
                      <a:gd name="T18" fmla="*/ 0 w 400"/>
                      <a:gd name="T19" fmla="*/ 260 h 474"/>
                      <a:gd name="T20" fmla="*/ 9 w 400"/>
                      <a:gd name="T21" fmla="*/ 307 h 474"/>
                      <a:gd name="T22" fmla="*/ 24 w 400"/>
                      <a:gd name="T23" fmla="*/ 350 h 474"/>
                      <a:gd name="T24" fmla="*/ 46 w 400"/>
                      <a:gd name="T25" fmla="*/ 386 h 474"/>
                      <a:gd name="T26" fmla="*/ 73 w 400"/>
                      <a:gd name="T27" fmla="*/ 418 h 474"/>
                      <a:gd name="T28" fmla="*/ 105 w 400"/>
                      <a:gd name="T29" fmla="*/ 444 h 474"/>
                      <a:gd name="T30" fmla="*/ 140 w 400"/>
                      <a:gd name="T31" fmla="*/ 463 h 474"/>
                      <a:gd name="T32" fmla="*/ 179 w 400"/>
                      <a:gd name="T33" fmla="*/ 471 h 474"/>
                      <a:gd name="T34" fmla="*/ 199 w 400"/>
                      <a:gd name="T35" fmla="*/ 474 h 474"/>
                      <a:gd name="T36" fmla="*/ 241 w 400"/>
                      <a:gd name="T37" fmla="*/ 469 h 474"/>
                      <a:gd name="T38" fmla="*/ 277 w 400"/>
                      <a:gd name="T39" fmla="*/ 454 h 474"/>
                      <a:gd name="T40" fmla="*/ 311 w 400"/>
                      <a:gd name="T41" fmla="*/ 433 h 474"/>
                      <a:gd name="T42" fmla="*/ 342 w 400"/>
                      <a:gd name="T43" fmla="*/ 403 h 474"/>
                      <a:gd name="T44" fmla="*/ 366 w 400"/>
                      <a:gd name="T45" fmla="*/ 369 h 474"/>
                      <a:gd name="T46" fmla="*/ 384 w 400"/>
                      <a:gd name="T47" fmla="*/ 329 h 474"/>
                      <a:gd name="T48" fmla="*/ 396 w 400"/>
                      <a:gd name="T49" fmla="*/ 284 h 474"/>
                      <a:gd name="T50" fmla="*/ 400 w 400"/>
                      <a:gd name="T51" fmla="*/ 237 h 474"/>
                      <a:gd name="T52" fmla="*/ 398 w 400"/>
                      <a:gd name="T53" fmla="*/ 213 h 474"/>
                      <a:gd name="T54" fmla="*/ 391 w 400"/>
                      <a:gd name="T55" fmla="*/ 166 h 474"/>
                      <a:gd name="T56" fmla="*/ 375 w 400"/>
                      <a:gd name="T57" fmla="*/ 124 h 474"/>
                      <a:gd name="T58" fmla="*/ 355 w 400"/>
                      <a:gd name="T59" fmla="*/ 87 h 474"/>
                      <a:gd name="T60" fmla="*/ 328 w 400"/>
                      <a:gd name="T61" fmla="*/ 55 h 474"/>
                      <a:gd name="T62" fmla="*/ 295 w 400"/>
                      <a:gd name="T63" fmla="*/ 30 h 474"/>
                      <a:gd name="T64" fmla="*/ 259 w 400"/>
                      <a:gd name="T65" fmla="*/ 11 h 474"/>
                      <a:gd name="T66" fmla="*/ 221 w 400"/>
                      <a:gd name="T67" fmla="*/ 2 h 474"/>
                      <a:gd name="T68" fmla="*/ 199 w 400"/>
                      <a:gd name="T6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0" h="474">
                        <a:moveTo>
                          <a:pt x="199" y="0"/>
                        </a:moveTo>
                        <a:lnTo>
                          <a:pt x="199" y="0"/>
                        </a:lnTo>
                        <a:lnTo>
                          <a:pt x="179" y="2"/>
                        </a:lnTo>
                        <a:lnTo>
                          <a:pt x="159" y="6"/>
                        </a:lnTo>
                        <a:lnTo>
                          <a:pt x="140" y="11"/>
                        </a:lnTo>
                        <a:lnTo>
                          <a:pt x="122" y="19"/>
                        </a:lnTo>
                        <a:lnTo>
                          <a:pt x="105" y="30"/>
                        </a:lnTo>
                        <a:lnTo>
                          <a:pt x="87" y="40"/>
                        </a:lnTo>
                        <a:lnTo>
                          <a:pt x="73" y="55"/>
                        </a:lnTo>
                        <a:lnTo>
                          <a:pt x="58" y="70"/>
                        </a:lnTo>
                        <a:lnTo>
                          <a:pt x="46" y="87"/>
                        </a:lnTo>
                        <a:lnTo>
                          <a:pt x="35" y="104"/>
                        </a:lnTo>
                        <a:lnTo>
                          <a:pt x="24" y="124"/>
                        </a:lnTo>
                        <a:lnTo>
                          <a:pt x="15" y="145"/>
                        </a:lnTo>
                        <a:lnTo>
                          <a:pt x="9" y="166"/>
                        </a:lnTo>
                        <a:lnTo>
                          <a:pt x="4" y="190"/>
                        </a:lnTo>
                        <a:lnTo>
                          <a:pt x="0" y="213"/>
                        </a:lnTo>
                        <a:lnTo>
                          <a:pt x="0" y="237"/>
                        </a:lnTo>
                        <a:lnTo>
                          <a:pt x="0" y="237"/>
                        </a:lnTo>
                        <a:lnTo>
                          <a:pt x="0" y="260"/>
                        </a:lnTo>
                        <a:lnTo>
                          <a:pt x="4" y="284"/>
                        </a:lnTo>
                        <a:lnTo>
                          <a:pt x="9" y="307"/>
                        </a:lnTo>
                        <a:lnTo>
                          <a:pt x="15" y="329"/>
                        </a:lnTo>
                        <a:lnTo>
                          <a:pt x="24" y="350"/>
                        </a:lnTo>
                        <a:lnTo>
                          <a:pt x="35" y="369"/>
                        </a:lnTo>
                        <a:lnTo>
                          <a:pt x="46" y="386"/>
                        </a:lnTo>
                        <a:lnTo>
                          <a:pt x="58" y="403"/>
                        </a:lnTo>
                        <a:lnTo>
                          <a:pt x="73" y="418"/>
                        </a:lnTo>
                        <a:lnTo>
                          <a:pt x="87" y="433"/>
                        </a:lnTo>
                        <a:lnTo>
                          <a:pt x="105" y="444"/>
                        </a:lnTo>
                        <a:lnTo>
                          <a:pt x="122" y="454"/>
                        </a:lnTo>
                        <a:lnTo>
                          <a:pt x="140" y="463"/>
                        </a:lnTo>
                        <a:lnTo>
                          <a:pt x="159" y="469"/>
                        </a:lnTo>
                        <a:lnTo>
                          <a:pt x="179" y="471"/>
                        </a:lnTo>
                        <a:lnTo>
                          <a:pt x="199" y="474"/>
                        </a:lnTo>
                        <a:lnTo>
                          <a:pt x="199" y="474"/>
                        </a:lnTo>
                        <a:lnTo>
                          <a:pt x="221" y="471"/>
                        </a:lnTo>
                        <a:lnTo>
                          <a:pt x="241" y="469"/>
                        </a:lnTo>
                        <a:lnTo>
                          <a:pt x="259" y="463"/>
                        </a:lnTo>
                        <a:lnTo>
                          <a:pt x="277" y="454"/>
                        </a:lnTo>
                        <a:lnTo>
                          <a:pt x="295" y="444"/>
                        </a:lnTo>
                        <a:lnTo>
                          <a:pt x="311" y="433"/>
                        </a:lnTo>
                        <a:lnTo>
                          <a:pt x="328" y="418"/>
                        </a:lnTo>
                        <a:lnTo>
                          <a:pt x="342" y="403"/>
                        </a:lnTo>
                        <a:lnTo>
                          <a:pt x="355" y="386"/>
                        </a:lnTo>
                        <a:lnTo>
                          <a:pt x="366" y="369"/>
                        </a:lnTo>
                        <a:lnTo>
                          <a:pt x="375" y="350"/>
                        </a:lnTo>
                        <a:lnTo>
                          <a:pt x="384" y="329"/>
                        </a:lnTo>
                        <a:lnTo>
                          <a:pt x="391" y="307"/>
                        </a:lnTo>
                        <a:lnTo>
                          <a:pt x="396" y="284"/>
                        </a:lnTo>
                        <a:lnTo>
                          <a:pt x="398" y="260"/>
                        </a:lnTo>
                        <a:lnTo>
                          <a:pt x="400" y="237"/>
                        </a:lnTo>
                        <a:lnTo>
                          <a:pt x="400" y="237"/>
                        </a:lnTo>
                        <a:lnTo>
                          <a:pt x="398" y="213"/>
                        </a:lnTo>
                        <a:lnTo>
                          <a:pt x="396" y="190"/>
                        </a:lnTo>
                        <a:lnTo>
                          <a:pt x="391" y="166"/>
                        </a:lnTo>
                        <a:lnTo>
                          <a:pt x="384" y="145"/>
                        </a:lnTo>
                        <a:lnTo>
                          <a:pt x="375" y="124"/>
                        </a:lnTo>
                        <a:lnTo>
                          <a:pt x="366" y="104"/>
                        </a:lnTo>
                        <a:lnTo>
                          <a:pt x="355" y="87"/>
                        </a:lnTo>
                        <a:lnTo>
                          <a:pt x="342" y="70"/>
                        </a:lnTo>
                        <a:lnTo>
                          <a:pt x="328" y="55"/>
                        </a:lnTo>
                        <a:lnTo>
                          <a:pt x="311" y="40"/>
                        </a:lnTo>
                        <a:lnTo>
                          <a:pt x="295" y="30"/>
                        </a:lnTo>
                        <a:lnTo>
                          <a:pt x="277" y="19"/>
                        </a:lnTo>
                        <a:lnTo>
                          <a:pt x="259" y="11"/>
                        </a:lnTo>
                        <a:lnTo>
                          <a:pt x="241" y="6"/>
                        </a:lnTo>
                        <a:lnTo>
                          <a:pt x="221" y="2"/>
                        </a:lnTo>
                        <a:lnTo>
                          <a:pt x="199" y="0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AEB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221"/>
                  <p:cNvSpPr>
                    <a:spLocks/>
                  </p:cNvSpPr>
                  <p:nvPr/>
                </p:nvSpPr>
                <p:spPr bwMode="auto">
                  <a:xfrm flipH="1">
                    <a:off x="8051800" y="4868863"/>
                    <a:ext cx="604838" cy="717550"/>
                  </a:xfrm>
                  <a:custGeom>
                    <a:avLst/>
                    <a:gdLst>
                      <a:gd name="T0" fmla="*/ 191 w 381"/>
                      <a:gd name="T1" fmla="*/ 0 h 452"/>
                      <a:gd name="T2" fmla="*/ 153 w 381"/>
                      <a:gd name="T3" fmla="*/ 4 h 452"/>
                      <a:gd name="T4" fmla="*/ 117 w 381"/>
                      <a:gd name="T5" fmla="*/ 19 h 452"/>
                      <a:gd name="T6" fmla="*/ 85 w 381"/>
                      <a:gd name="T7" fmla="*/ 38 h 452"/>
                      <a:gd name="T8" fmla="*/ 56 w 381"/>
                      <a:gd name="T9" fmla="*/ 66 h 452"/>
                      <a:gd name="T10" fmla="*/ 32 w 381"/>
                      <a:gd name="T11" fmla="*/ 100 h 452"/>
                      <a:gd name="T12" fmla="*/ 14 w 381"/>
                      <a:gd name="T13" fmla="*/ 138 h 452"/>
                      <a:gd name="T14" fmla="*/ 3 w 381"/>
                      <a:gd name="T15" fmla="*/ 181 h 452"/>
                      <a:gd name="T16" fmla="*/ 0 w 381"/>
                      <a:gd name="T17" fmla="*/ 226 h 452"/>
                      <a:gd name="T18" fmla="*/ 2 w 381"/>
                      <a:gd name="T19" fmla="*/ 249 h 452"/>
                      <a:gd name="T20" fmla="*/ 9 w 381"/>
                      <a:gd name="T21" fmla="*/ 294 h 452"/>
                      <a:gd name="T22" fmla="*/ 23 w 381"/>
                      <a:gd name="T23" fmla="*/ 335 h 452"/>
                      <a:gd name="T24" fmla="*/ 43 w 381"/>
                      <a:gd name="T25" fmla="*/ 371 h 452"/>
                      <a:gd name="T26" fmla="*/ 70 w 381"/>
                      <a:gd name="T27" fmla="*/ 401 h 452"/>
                      <a:gd name="T28" fmla="*/ 101 w 381"/>
                      <a:gd name="T29" fmla="*/ 424 h 452"/>
                      <a:gd name="T30" fmla="*/ 135 w 381"/>
                      <a:gd name="T31" fmla="*/ 441 h 452"/>
                      <a:gd name="T32" fmla="*/ 172 w 381"/>
                      <a:gd name="T33" fmla="*/ 452 h 452"/>
                      <a:gd name="T34" fmla="*/ 191 w 381"/>
                      <a:gd name="T35" fmla="*/ 452 h 452"/>
                      <a:gd name="T36" fmla="*/ 229 w 381"/>
                      <a:gd name="T37" fmla="*/ 448 h 452"/>
                      <a:gd name="T38" fmla="*/ 266 w 381"/>
                      <a:gd name="T39" fmla="*/ 435 h 452"/>
                      <a:gd name="T40" fmla="*/ 298 w 381"/>
                      <a:gd name="T41" fmla="*/ 414 h 452"/>
                      <a:gd name="T42" fmla="*/ 327 w 381"/>
                      <a:gd name="T43" fmla="*/ 386 h 452"/>
                      <a:gd name="T44" fmla="*/ 351 w 381"/>
                      <a:gd name="T45" fmla="*/ 352 h 452"/>
                      <a:gd name="T46" fmla="*/ 367 w 381"/>
                      <a:gd name="T47" fmla="*/ 313 h 452"/>
                      <a:gd name="T48" fmla="*/ 378 w 381"/>
                      <a:gd name="T49" fmla="*/ 271 h 452"/>
                      <a:gd name="T50" fmla="*/ 381 w 381"/>
                      <a:gd name="T51" fmla="*/ 226 h 452"/>
                      <a:gd name="T52" fmla="*/ 381 w 381"/>
                      <a:gd name="T53" fmla="*/ 202 h 452"/>
                      <a:gd name="T54" fmla="*/ 374 w 381"/>
                      <a:gd name="T55" fmla="*/ 160 h 452"/>
                      <a:gd name="T56" fmla="*/ 360 w 381"/>
                      <a:gd name="T57" fmla="*/ 119 h 452"/>
                      <a:gd name="T58" fmla="*/ 338 w 381"/>
                      <a:gd name="T59" fmla="*/ 83 h 452"/>
                      <a:gd name="T60" fmla="*/ 313 w 381"/>
                      <a:gd name="T61" fmla="*/ 51 h 452"/>
                      <a:gd name="T62" fmla="*/ 282 w 381"/>
                      <a:gd name="T63" fmla="*/ 27 h 452"/>
                      <a:gd name="T64" fmla="*/ 248 w 381"/>
                      <a:gd name="T65" fmla="*/ 10 h 452"/>
                      <a:gd name="T66" fmla="*/ 211 w 381"/>
                      <a:gd name="T67" fmla="*/ 2 h 452"/>
                      <a:gd name="T68" fmla="*/ 191 w 381"/>
                      <a:gd name="T69" fmla="*/ 0 h 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81" h="452">
                        <a:moveTo>
                          <a:pt x="191" y="0"/>
                        </a:moveTo>
                        <a:lnTo>
                          <a:pt x="191" y="0"/>
                        </a:lnTo>
                        <a:lnTo>
                          <a:pt x="172" y="2"/>
                        </a:lnTo>
                        <a:lnTo>
                          <a:pt x="153" y="4"/>
                        </a:lnTo>
                        <a:lnTo>
                          <a:pt x="135" y="10"/>
                        </a:lnTo>
                        <a:lnTo>
                          <a:pt x="117" y="19"/>
                        </a:lnTo>
                        <a:lnTo>
                          <a:pt x="101" y="27"/>
                        </a:lnTo>
                        <a:lnTo>
                          <a:pt x="85" y="38"/>
                        </a:lnTo>
                        <a:lnTo>
                          <a:pt x="70" y="51"/>
                        </a:lnTo>
                        <a:lnTo>
                          <a:pt x="56" y="66"/>
                        </a:lnTo>
                        <a:lnTo>
                          <a:pt x="43" y="83"/>
                        </a:lnTo>
                        <a:lnTo>
                          <a:pt x="32" y="100"/>
                        </a:lnTo>
                        <a:lnTo>
                          <a:pt x="23" y="119"/>
                        </a:lnTo>
                        <a:lnTo>
                          <a:pt x="14" y="138"/>
                        </a:lnTo>
                        <a:lnTo>
                          <a:pt x="9" y="160"/>
                        </a:lnTo>
                        <a:lnTo>
                          <a:pt x="3" y="181"/>
                        </a:lnTo>
                        <a:lnTo>
                          <a:pt x="2" y="202"/>
                        </a:lnTo>
                        <a:lnTo>
                          <a:pt x="0" y="226"/>
                        </a:lnTo>
                        <a:lnTo>
                          <a:pt x="0" y="226"/>
                        </a:lnTo>
                        <a:lnTo>
                          <a:pt x="2" y="249"/>
                        </a:lnTo>
                        <a:lnTo>
                          <a:pt x="3" y="271"/>
                        </a:lnTo>
                        <a:lnTo>
                          <a:pt x="9" y="294"/>
                        </a:lnTo>
                        <a:lnTo>
                          <a:pt x="14" y="313"/>
                        </a:lnTo>
                        <a:lnTo>
                          <a:pt x="23" y="335"/>
                        </a:lnTo>
                        <a:lnTo>
                          <a:pt x="32" y="352"/>
                        </a:lnTo>
                        <a:lnTo>
                          <a:pt x="43" y="371"/>
                        </a:lnTo>
                        <a:lnTo>
                          <a:pt x="56" y="386"/>
                        </a:lnTo>
                        <a:lnTo>
                          <a:pt x="70" y="401"/>
                        </a:lnTo>
                        <a:lnTo>
                          <a:pt x="85" y="414"/>
                        </a:lnTo>
                        <a:lnTo>
                          <a:pt x="101" y="424"/>
                        </a:lnTo>
                        <a:lnTo>
                          <a:pt x="117" y="435"/>
                        </a:lnTo>
                        <a:lnTo>
                          <a:pt x="135" y="441"/>
                        </a:lnTo>
                        <a:lnTo>
                          <a:pt x="153" y="448"/>
                        </a:lnTo>
                        <a:lnTo>
                          <a:pt x="172" y="452"/>
                        </a:lnTo>
                        <a:lnTo>
                          <a:pt x="191" y="452"/>
                        </a:lnTo>
                        <a:lnTo>
                          <a:pt x="191" y="452"/>
                        </a:lnTo>
                        <a:lnTo>
                          <a:pt x="211" y="452"/>
                        </a:lnTo>
                        <a:lnTo>
                          <a:pt x="229" y="448"/>
                        </a:lnTo>
                        <a:lnTo>
                          <a:pt x="248" y="441"/>
                        </a:lnTo>
                        <a:lnTo>
                          <a:pt x="266" y="435"/>
                        </a:lnTo>
                        <a:lnTo>
                          <a:pt x="282" y="424"/>
                        </a:lnTo>
                        <a:lnTo>
                          <a:pt x="298" y="414"/>
                        </a:lnTo>
                        <a:lnTo>
                          <a:pt x="313" y="401"/>
                        </a:lnTo>
                        <a:lnTo>
                          <a:pt x="327" y="386"/>
                        </a:lnTo>
                        <a:lnTo>
                          <a:pt x="338" y="371"/>
                        </a:lnTo>
                        <a:lnTo>
                          <a:pt x="351" y="352"/>
                        </a:lnTo>
                        <a:lnTo>
                          <a:pt x="360" y="335"/>
                        </a:lnTo>
                        <a:lnTo>
                          <a:pt x="367" y="313"/>
                        </a:lnTo>
                        <a:lnTo>
                          <a:pt x="374" y="294"/>
                        </a:lnTo>
                        <a:lnTo>
                          <a:pt x="378" y="271"/>
                        </a:lnTo>
                        <a:lnTo>
                          <a:pt x="381" y="249"/>
                        </a:lnTo>
                        <a:lnTo>
                          <a:pt x="381" y="226"/>
                        </a:lnTo>
                        <a:lnTo>
                          <a:pt x="381" y="226"/>
                        </a:lnTo>
                        <a:lnTo>
                          <a:pt x="381" y="202"/>
                        </a:lnTo>
                        <a:lnTo>
                          <a:pt x="378" y="181"/>
                        </a:lnTo>
                        <a:lnTo>
                          <a:pt x="374" y="160"/>
                        </a:lnTo>
                        <a:lnTo>
                          <a:pt x="367" y="138"/>
                        </a:lnTo>
                        <a:lnTo>
                          <a:pt x="360" y="119"/>
                        </a:lnTo>
                        <a:lnTo>
                          <a:pt x="351" y="100"/>
                        </a:lnTo>
                        <a:lnTo>
                          <a:pt x="338" y="83"/>
                        </a:lnTo>
                        <a:lnTo>
                          <a:pt x="327" y="66"/>
                        </a:lnTo>
                        <a:lnTo>
                          <a:pt x="313" y="51"/>
                        </a:lnTo>
                        <a:lnTo>
                          <a:pt x="298" y="38"/>
                        </a:lnTo>
                        <a:lnTo>
                          <a:pt x="282" y="27"/>
                        </a:lnTo>
                        <a:lnTo>
                          <a:pt x="266" y="19"/>
                        </a:lnTo>
                        <a:lnTo>
                          <a:pt x="248" y="10"/>
                        </a:lnTo>
                        <a:lnTo>
                          <a:pt x="229" y="4"/>
                        </a:lnTo>
                        <a:lnTo>
                          <a:pt x="211" y="2"/>
                        </a:lnTo>
                        <a:lnTo>
                          <a:pt x="191" y="0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AED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8067675" y="4884738"/>
                    <a:ext cx="577850" cy="684212"/>
                  </a:xfrm>
                  <a:custGeom>
                    <a:avLst/>
                    <a:gdLst>
                      <a:gd name="T0" fmla="*/ 181 w 364"/>
                      <a:gd name="T1" fmla="*/ 0 h 431"/>
                      <a:gd name="T2" fmla="*/ 145 w 364"/>
                      <a:gd name="T3" fmla="*/ 5 h 431"/>
                      <a:gd name="T4" fmla="*/ 110 w 364"/>
                      <a:gd name="T5" fmla="*/ 17 h 431"/>
                      <a:gd name="T6" fmla="*/ 80 w 364"/>
                      <a:gd name="T7" fmla="*/ 37 h 431"/>
                      <a:gd name="T8" fmla="*/ 52 w 364"/>
                      <a:gd name="T9" fmla="*/ 64 h 431"/>
                      <a:gd name="T10" fmla="*/ 31 w 364"/>
                      <a:gd name="T11" fmla="*/ 96 h 431"/>
                      <a:gd name="T12" fmla="*/ 13 w 364"/>
                      <a:gd name="T13" fmla="*/ 133 h 431"/>
                      <a:gd name="T14" fmla="*/ 4 w 364"/>
                      <a:gd name="T15" fmla="*/ 173 h 431"/>
                      <a:gd name="T16" fmla="*/ 0 w 364"/>
                      <a:gd name="T17" fmla="*/ 216 h 431"/>
                      <a:gd name="T18" fmla="*/ 0 w 364"/>
                      <a:gd name="T19" fmla="*/ 239 h 431"/>
                      <a:gd name="T20" fmla="*/ 7 w 364"/>
                      <a:gd name="T21" fmla="*/ 280 h 431"/>
                      <a:gd name="T22" fmla="*/ 22 w 364"/>
                      <a:gd name="T23" fmla="*/ 318 h 431"/>
                      <a:gd name="T24" fmla="*/ 42 w 364"/>
                      <a:gd name="T25" fmla="*/ 352 h 431"/>
                      <a:gd name="T26" fmla="*/ 65 w 364"/>
                      <a:gd name="T27" fmla="*/ 382 h 431"/>
                      <a:gd name="T28" fmla="*/ 94 w 364"/>
                      <a:gd name="T29" fmla="*/ 406 h 431"/>
                      <a:gd name="T30" fmla="*/ 127 w 364"/>
                      <a:gd name="T31" fmla="*/ 423 h 431"/>
                      <a:gd name="T32" fmla="*/ 163 w 364"/>
                      <a:gd name="T33" fmla="*/ 431 h 431"/>
                      <a:gd name="T34" fmla="*/ 181 w 364"/>
                      <a:gd name="T35" fmla="*/ 431 h 431"/>
                      <a:gd name="T36" fmla="*/ 219 w 364"/>
                      <a:gd name="T37" fmla="*/ 427 h 431"/>
                      <a:gd name="T38" fmla="*/ 253 w 364"/>
                      <a:gd name="T39" fmla="*/ 414 h 431"/>
                      <a:gd name="T40" fmla="*/ 284 w 364"/>
                      <a:gd name="T41" fmla="*/ 395 h 431"/>
                      <a:gd name="T42" fmla="*/ 311 w 364"/>
                      <a:gd name="T43" fmla="*/ 369 h 431"/>
                      <a:gd name="T44" fmla="*/ 333 w 364"/>
                      <a:gd name="T45" fmla="*/ 337 h 431"/>
                      <a:gd name="T46" fmla="*/ 349 w 364"/>
                      <a:gd name="T47" fmla="*/ 301 h 431"/>
                      <a:gd name="T48" fmla="*/ 360 w 364"/>
                      <a:gd name="T49" fmla="*/ 261 h 431"/>
                      <a:gd name="T50" fmla="*/ 364 w 364"/>
                      <a:gd name="T51" fmla="*/ 216 h 431"/>
                      <a:gd name="T52" fmla="*/ 364 w 364"/>
                      <a:gd name="T53" fmla="*/ 194 h 431"/>
                      <a:gd name="T54" fmla="*/ 356 w 364"/>
                      <a:gd name="T55" fmla="*/ 152 h 431"/>
                      <a:gd name="T56" fmla="*/ 342 w 364"/>
                      <a:gd name="T57" fmla="*/ 113 h 431"/>
                      <a:gd name="T58" fmla="*/ 322 w 364"/>
                      <a:gd name="T59" fmla="*/ 79 h 431"/>
                      <a:gd name="T60" fmla="*/ 298 w 364"/>
                      <a:gd name="T61" fmla="*/ 49 h 431"/>
                      <a:gd name="T62" fmla="*/ 268 w 364"/>
                      <a:gd name="T63" fmla="*/ 26 h 431"/>
                      <a:gd name="T64" fmla="*/ 235 w 364"/>
                      <a:gd name="T65" fmla="*/ 11 h 431"/>
                      <a:gd name="T66" fmla="*/ 201 w 364"/>
                      <a:gd name="T67" fmla="*/ 2 h 431"/>
                      <a:gd name="T68" fmla="*/ 181 w 364"/>
                      <a:gd name="T69" fmla="*/ 0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64" h="431">
                        <a:moveTo>
                          <a:pt x="181" y="0"/>
                        </a:moveTo>
                        <a:lnTo>
                          <a:pt x="181" y="0"/>
                        </a:lnTo>
                        <a:lnTo>
                          <a:pt x="163" y="2"/>
                        </a:lnTo>
                        <a:lnTo>
                          <a:pt x="145" y="5"/>
                        </a:lnTo>
                        <a:lnTo>
                          <a:pt x="127" y="11"/>
                        </a:lnTo>
                        <a:lnTo>
                          <a:pt x="110" y="17"/>
                        </a:lnTo>
                        <a:lnTo>
                          <a:pt x="94" y="26"/>
                        </a:lnTo>
                        <a:lnTo>
                          <a:pt x="80" y="37"/>
                        </a:lnTo>
                        <a:lnTo>
                          <a:pt x="65" y="49"/>
                        </a:lnTo>
                        <a:lnTo>
                          <a:pt x="52" y="64"/>
                        </a:lnTo>
                        <a:lnTo>
                          <a:pt x="42" y="79"/>
                        </a:lnTo>
                        <a:lnTo>
                          <a:pt x="31" y="96"/>
                        </a:lnTo>
                        <a:lnTo>
                          <a:pt x="22" y="113"/>
                        </a:lnTo>
                        <a:lnTo>
                          <a:pt x="13" y="133"/>
                        </a:lnTo>
                        <a:lnTo>
                          <a:pt x="7" y="152"/>
                        </a:lnTo>
                        <a:lnTo>
                          <a:pt x="4" y="173"/>
                        </a:lnTo>
                        <a:lnTo>
                          <a:pt x="0" y="194"/>
                        </a:lnTo>
                        <a:lnTo>
                          <a:pt x="0" y="216"/>
                        </a:lnTo>
                        <a:lnTo>
                          <a:pt x="0" y="216"/>
                        </a:lnTo>
                        <a:lnTo>
                          <a:pt x="0" y="239"/>
                        </a:lnTo>
                        <a:lnTo>
                          <a:pt x="4" y="261"/>
                        </a:lnTo>
                        <a:lnTo>
                          <a:pt x="7" y="280"/>
                        </a:lnTo>
                        <a:lnTo>
                          <a:pt x="13" y="301"/>
                        </a:lnTo>
                        <a:lnTo>
                          <a:pt x="22" y="318"/>
                        </a:lnTo>
                        <a:lnTo>
                          <a:pt x="31" y="337"/>
                        </a:lnTo>
                        <a:lnTo>
                          <a:pt x="42" y="352"/>
                        </a:lnTo>
                        <a:lnTo>
                          <a:pt x="52" y="369"/>
                        </a:lnTo>
                        <a:lnTo>
                          <a:pt x="65" y="382"/>
                        </a:lnTo>
                        <a:lnTo>
                          <a:pt x="80" y="395"/>
                        </a:lnTo>
                        <a:lnTo>
                          <a:pt x="94" y="406"/>
                        </a:lnTo>
                        <a:lnTo>
                          <a:pt x="110" y="414"/>
                        </a:lnTo>
                        <a:lnTo>
                          <a:pt x="127" y="423"/>
                        </a:lnTo>
                        <a:lnTo>
                          <a:pt x="145" y="427"/>
                        </a:lnTo>
                        <a:lnTo>
                          <a:pt x="163" y="431"/>
                        </a:lnTo>
                        <a:lnTo>
                          <a:pt x="181" y="431"/>
                        </a:lnTo>
                        <a:lnTo>
                          <a:pt x="181" y="431"/>
                        </a:lnTo>
                        <a:lnTo>
                          <a:pt x="201" y="431"/>
                        </a:lnTo>
                        <a:lnTo>
                          <a:pt x="219" y="427"/>
                        </a:lnTo>
                        <a:lnTo>
                          <a:pt x="235" y="423"/>
                        </a:lnTo>
                        <a:lnTo>
                          <a:pt x="253" y="414"/>
                        </a:lnTo>
                        <a:lnTo>
                          <a:pt x="268" y="406"/>
                        </a:lnTo>
                        <a:lnTo>
                          <a:pt x="284" y="395"/>
                        </a:lnTo>
                        <a:lnTo>
                          <a:pt x="298" y="382"/>
                        </a:lnTo>
                        <a:lnTo>
                          <a:pt x="311" y="369"/>
                        </a:lnTo>
                        <a:lnTo>
                          <a:pt x="322" y="352"/>
                        </a:lnTo>
                        <a:lnTo>
                          <a:pt x="333" y="337"/>
                        </a:lnTo>
                        <a:lnTo>
                          <a:pt x="342" y="318"/>
                        </a:lnTo>
                        <a:lnTo>
                          <a:pt x="349" y="301"/>
                        </a:lnTo>
                        <a:lnTo>
                          <a:pt x="356" y="280"/>
                        </a:lnTo>
                        <a:lnTo>
                          <a:pt x="360" y="261"/>
                        </a:lnTo>
                        <a:lnTo>
                          <a:pt x="364" y="239"/>
                        </a:lnTo>
                        <a:lnTo>
                          <a:pt x="364" y="216"/>
                        </a:lnTo>
                        <a:lnTo>
                          <a:pt x="364" y="216"/>
                        </a:lnTo>
                        <a:lnTo>
                          <a:pt x="364" y="194"/>
                        </a:lnTo>
                        <a:lnTo>
                          <a:pt x="360" y="173"/>
                        </a:lnTo>
                        <a:lnTo>
                          <a:pt x="356" y="152"/>
                        </a:lnTo>
                        <a:lnTo>
                          <a:pt x="349" y="133"/>
                        </a:lnTo>
                        <a:lnTo>
                          <a:pt x="342" y="113"/>
                        </a:lnTo>
                        <a:lnTo>
                          <a:pt x="333" y="96"/>
                        </a:lnTo>
                        <a:lnTo>
                          <a:pt x="322" y="79"/>
                        </a:lnTo>
                        <a:lnTo>
                          <a:pt x="311" y="64"/>
                        </a:lnTo>
                        <a:lnTo>
                          <a:pt x="298" y="49"/>
                        </a:lnTo>
                        <a:lnTo>
                          <a:pt x="284" y="37"/>
                        </a:lnTo>
                        <a:lnTo>
                          <a:pt x="268" y="26"/>
                        </a:lnTo>
                        <a:lnTo>
                          <a:pt x="253" y="17"/>
                        </a:lnTo>
                        <a:lnTo>
                          <a:pt x="235" y="11"/>
                        </a:lnTo>
                        <a:lnTo>
                          <a:pt x="219" y="5"/>
                        </a:lnTo>
                        <a:lnTo>
                          <a:pt x="201" y="2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7ED1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223"/>
                  <p:cNvSpPr>
                    <a:spLocks/>
                  </p:cNvSpPr>
                  <p:nvPr/>
                </p:nvSpPr>
                <p:spPr bwMode="auto">
                  <a:xfrm flipH="1">
                    <a:off x="8074025" y="4902200"/>
                    <a:ext cx="563563" cy="666750"/>
                  </a:xfrm>
                  <a:custGeom>
                    <a:avLst/>
                    <a:gdLst>
                      <a:gd name="T0" fmla="*/ 178 w 355"/>
                      <a:gd name="T1" fmla="*/ 420 h 420"/>
                      <a:gd name="T2" fmla="*/ 214 w 355"/>
                      <a:gd name="T3" fmla="*/ 416 h 420"/>
                      <a:gd name="T4" fmla="*/ 246 w 355"/>
                      <a:gd name="T5" fmla="*/ 403 h 420"/>
                      <a:gd name="T6" fmla="*/ 277 w 355"/>
                      <a:gd name="T7" fmla="*/ 384 h 420"/>
                      <a:gd name="T8" fmla="*/ 302 w 355"/>
                      <a:gd name="T9" fmla="*/ 358 h 420"/>
                      <a:gd name="T10" fmla="*/ 324 w 355"/>
                      <a:gd name="T11" fmla="*/ 326 h 420"/>
                      <a:gd name="T12" fmla="*/ 340 w 355"/>
                      <a:gd name="T13" fmla="*/ 292 h 420"/>
                      <a:gd name="T14" fmla="*/ 351 w 355"/>
                      <a:gd name="T15" fmla="*/ 252 h 420"/>
                      <a:gd name="T16" fmla="*/ 355 w 355"/>
                      <a:gd name="T17" fmla="*/ 209 h 420"/>
                      <a:gd name="T18" fmla="*/ 355 w 355"/>
                      <a:gd name="T19" fmla="*/ 188 h 420"/>
                      <a:gd name="T20" fmla="*/ 348 w 355"/>
                      <a:gd name="T21" fmla="*/ 147 h 420"/>
                      <a:gd name="T22" fmla="*/ 333 w 355"/>
                      <a:gd name="T23" fmla="*/ 111 h 420"/>
                      <a:gd name="T24" fmla="*/ 315 w 355"/>
                      <a:gd name="T25" fmla="*/ 77 h 420"/>
                      <a:gd name="T26" fmla="*/ 290 w 355"/>
                      <a:gd name="T27" fmla="*/ 49 h 420"/>
                      <a:gd name="T28" fmla="*/ 263 w 355"/>
                      <a:gd name="T29" fmla="*/ 26 h 420"/>
                      <a:gd name="T30" fmla="*/ 230 w 355"/>
                      <a:gd name="T31" fmla="*/ 8 h 420"/>
                      <a:gd name="T32" fmla="*/ 196 w 355"/>
                      <a:gd name="T33" fmla="*/ 0 h 420"/>
                      <a:gd name="T34" fmla="*/ 178 w 355"/>
                      <a:gd name="T35" fmla="*/ 0 h 420"/>
                      <a:gd name="T36" fmla="*/ 141 w 355"/>
                      <a:gd name="T37" fmla="*/ 4 h 420"/>
                      <a:gd name="T38" fmla="*/ 109 w 355"/>
                      <a:gd name="T39" fmla="*/ 17 h 420"/>
                      <a:gd name="T40" fmla="*/ 78 w 355"/>
                      <a:gd name="T41" fmla="*/ 36 h 420"/>
                      <a:gd name="T42" fmla="*/ 53 w 355"/>
                      <a:gd name="T43" fmla="*/ 62 h 420"/>
                      <a:gd name="T44" fmla="*/ 31 w 355"/>
                      <a:gd name="T45" fmla="*/ 94 h 420"/>
                      <a:gd name="T46" fmla="*/ 13 w 355"/>
                      <a:gd name="T47" fmla="*/ 128 h 420"/>
                      <a:gd name="T48" fmla="*/ 4 w 355"/>
                      <a:gd name="T49" fmla="*/ 168 h 420"/>
                      <a:gd name="T50" fmla="*/ 0 w 355"/>
                      <a:gd name="T51" fmla="*/ 209 h 420"/>
                      <a:gd name="T52" fmla="*/ 0 w 355"/>
                      <a:gd name="T53" fmla="*/ 230 h 420"/>
                      <a:gd name="T54" fmla="*/ 8 w 355"/>
                      <a:gd name="T55" fmla="*/ 273 h 420"/>
                      <a:gd name="T56" fmla="*/ 22 w 355"/>
                      <a:gd name="T57" fmla="*/ 309 h 420"/>
                      <a:gd name="T58" fmla="*/ 40 w 355"/>
                      <a:gd name="T59" fmla="*/ 343 h 420"/>
                      <a:gd name="T60" fmla="*/ 66 w 355"/>
                      <a:gd name="T61" fmla="*/ 371 h 420"/>
                      <a:gd name="T62" fmla="*/ 93 w 355"/>
                      <a:gd name="T63" fmla="*/ 395 h 420"/>
                      <a:gd name="T64" fmla="*/ 125 w 355"/>
                      <a:gd name="T65" fmla="*/ 410 h 420"/>
                      <a:gd name="T66" fmla="*/ 160 w 355"/>
                      <a:gd name="T67" fmla="*/ 418 h 420"/>
                      <a:gd name="T68" fmla="*/ 178 w 355"/>
                      <a:gd name="T69" fmla="*/ 420 h 4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55" h="420">
                        <a:moveTo>
                          <a:pt x="178" y="420"/>
                        </a:moveTo>
                        <a:lnTo>
                          <a:pt x="178" y="420"/>
                        </a:lnTo>
                        <a:lnTo>
                          <a:pt x="196" y="418"/>
                        </a:lnTo>
                        <a:lnTo>
                          <a:pt x="214" y="416"/>
                        </a:lnTo>
                        <a:lnTo>
                          <a:pt x="230" y="410"/>
                        </a:lnTo>
                        <a:lnTo>
                          <a:pt x="246" y="403"/>
                        </a:lnTo>
                        <a:lnTo>
                          <a:pt x="263" y="395"/>
                        </a:lnTo>
                        <a:lnTo>
                          <a:pt x="277" y="384"/>
                        </a:lnTo>
                        <a:lnTo>
                          <a:pt x="290" y="371"/>
                        </a:lnTo>
                        <a:lnTo>
                          <a:pt x="302" y="358"/>
                        </a:lnTo>
                        <a:lnTo>
                          <a:pt x="315" y="343"/>
                        </a:lnTo>
                        <a:lnTo>
                          <a:pt x="324" y="326"/>
                        </a:lnTo>
                        <a:lnTo>
                          <a:pt x="333" y="309"/>
                        </a:lnTo>
                        <a:lnTo>
                          <a:pt x="340" y="292"/>
                        </a:lnTo>
                        <a:lnTo>
                          <a:pt x="348" y="273"/>
                        </a:lnTo>
                        <a:lnTo>
                          <a:pt x="351" y="252"/>
                        </a:lnTo>
                        <a:lnTo>
                          <a:pt x="355" y="230"/>
                        </a:lnTo>
                        <a:lnTo>
                          <a:pt x="355" y="209"/>
                        </a:lnTo>
                        <a:lnTo>
                          <a:pt x="355" y="209"/>
                        </a:lnTo>
                        <a:lnTo>
                          <a:pt x="355" y="188"/>
                        </a:lnTo>
                        <a:lnTo>
                          <a:pt x="351" y="168"/>
                        </a:lnTo>
                        <a:lnTo>
                          <a:pt x="348" y="147"/>
                        </a:lnTo>
                        <a:lnTo>
                          <a:pt x="340" y="128"/>
                        </a:lnTo>
                        <a:lnTo>
                          <a:pt x="333" y="111"/>
                        </a:lnTo>
                        <a:lnTo>
                          <a:pt x="324" y="94"/>
                        </a:lnTo>
                        <a:lnTo>
                          <a:pt x="315" y="77"/>
                        </a:lnTo>
                        <a:lnTo>
                          <a:pt x="302" y="62"/>
                        </a:lnTo>
                        <a:lnTo>
                          <a:pt x="290" y="49"/>
                        </a:lnTo>
                        <a:lnTo>
                          <a:pt x="277" y="36"/>
                        </a:lnTo>
                        <a:lnTo>
                          <a:pt x="263" y="26"/>
                        </a:lnTo>
                        <a:lnTo>
                          <a:pt x="246" y="17"/>
                        </a:lnTo>
                        <a:lnTo>
                          <a:pt x="230" y="8"/>
                        </a:lnTo>
                        <a:lnTo>
                          <a:pt x="214" y="4"/>
                        </a:lnTo>
                        <a:lnTo>
                          <a:pt x="196" y="0"/>
                        </a:lnTo>
                        <a:lnTo>
                          <a:pt x="178" y="0"/>
                        </a:lnTo>
                        <a:lnTo>
                          <a:pt x="178" y="0"/>
                        </a:lnTo>
                        <a:lnTo>
                          <a:pt x="160" y="0"/>
                        </a:lnTo>
                        <a:lnTo>
                          <a:pt x="141" y="4"/>
                        </a:lnTo>
                        <a:lnTo>
                          <a:pt x="125" y="8"/>
                        </a:lnTo>
                        <a:lnTo>
                          <a:pt x="109" y="17"/>
                        </a:lnTo>
                        <a:lnTo>
                          <a:pt x="93" y="26"/>
                        </a:lnTo>
                        <a:lnTo>
                          <a:pt x="78" y="36"/>
                        </a:lnTo>
                        <a:lnTo>
                          <a:pt x="66" y="49"/>
                        </a:lnTo>
                        <a:lnTo>
                          <a:pt x="53" y="62"/>
                        </a:lnTo>
                        <a:lnTo>
                          <a:pt x="40" y="77"/>
                        </a:lnTo>
                        <a:lnTo>
                          <a:pt x="31" y="94"/>
                        </a:lnTo>
                        <a:lnTo>
                          <a:pt x="22" y="111"/>
                        </a:lnTo>
                        <a:lnTo>
                          <a:pt x="13" y="128"/>
                        </a:lnTo>
                        <a:lnTo>
                          <a:pt x="8" y="147"/>
                        </a:lnTo>
                        <a:lnTo>
                          <a:pt x="4" y="168"/>
                        </a:lnTo>
                        <a:lnTo>
                          <a:pt x="0" y="188"/>
                        </a:lnTo>
                        <a:lnTo>
                          <a:pt x="0" y="209"/>
                        </a:lnTo>
                        <a:lnTo>
                          <a:pt x="0" y="209"/>
                        </a:lnTo>
                        <a:lnTo>
                          <a:pt x="0" y="230"/>
                        </a:lnTo>
                        <a:lnTo>
                          <a:pt x="4" y="252"/>
                        </a:lnTo>
                        <a:lnTo>
                          <a:pt x="8" y="273"/>
                        </a:lnTo>
                        <a:lnTo>
                          <a:pt x="13" y="292"/>
                        </a:lnTo>
                        <a:lnTo>
                          <a:pt x="22" y="309"/>
                        </a:lnTo>
                        <a:lnTo>
                          <a:pt x="31" y="326"/>
                        </a:lnTo>
                        <a:lnTo>
                          <a:pt x="40" y="343"/>
                        </a:lnTo>
                        <a:lnTo>
                          <a:pt x="53" y="358"/>
                        </a:lnTo>
                        <a:lnTo>
                          <a:pt x="66" y="371"/>
                        </a:lnTo>
                        <a:lnTo>
                          <a:pt x="78" y="384"/>
                        </a:lnTo>
                        <a:lnTo>
                          <a:pt x="93" y="395"/>
                        </a:lnTo>
                        <a:lnTo>
                          <a:pt x="109" y="403"/>
                        </a:lnTo>
                        <a:lnTo>
                          <a:pt x="125" y="410"/>
                        </a:lnTo>
                        <a:lnTo>
                          <a:pt x="141" y="416"/>
                        </a:lnTo>
                        <a:lnTo>
                          <a:pt x="160" y="418"/>
                        </a:lnTo>
                        <a:lnTo>
                          <a:pt x="178" y="420"/>
                        </a:lnTo>
                        <a:lnTo>
                          <a:pt x="178" y="420"/>
                        </a:lnTo>
                        <a:close/>
                      </a:path>
                    </a:pathLst>
                  </a:custGeom>
                  <a:solidFill>
                    <a:srgbClr val="F7F2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 224"/>
                  <p:cNvSpPr>
                    <a:spLocks/>
                  </p:cNvSpPr>
                  <p:nvPr/>
                </p:nvSpPr>
                <p:spPr bwMode="auto">
                  <a:xfrm flipH="1">
                    <a:off x="8389938" y="5502275"/>
                    <a:ext cx="322263" cy="415925"/>
                  </a:xfrm>
                  <a:custGeom>
                    <a:avLst/>
                    <a:gdLst>
                      <a:gd name="T0" fmla="*/ 176 w 203"/>
                      <a:gd name="T1" fmla="*/ 262 h 262"/>
                      <a:gd name="T2" fmla="*/ 176 w 203"/>
                      <a:gd name="T3" fmla="*/ 262 h 262"/>
                      <a:gd name="T4" fmla="*/ 156 w 203"/>
                      <a:gd name="T5" fmla="*/ 256 h 262"/>
                      <a:gd name="T6" fmla="*/ 136 w 203"/>
                      <a:gd name="T7" fmla="*/ 245 h 262"/>
                      <a:gd name="T8" fmla="*/ 113 w 203"/>
                      <a:gd name="T9" fmla="*/ 228 h 262"/>
                      <a:gd name="T10" fmla="*/ 98 w 203"/>
                      <a:gd name="T11" fmla="*/ 217 h 262"/>
                      <a:gd name="T12" fmla="*/ 85 w 203"/>
                      <a:gd name="T13" fmla="*/ 204 h 262"/>
                      <a:gd name="T14" fmla="*/ 71 w 203"/>
                      <a:gd name="T15" fmla="*/ 189 h 262"/>
                      <a:gd name="T16" fmla="*/ 58 w 203"/>
                      <a:gd name="T17" fmla="*/ 175 h 262"/>
                      <a:gd name="T18" fmla="*/ 46 w 203"/>
                      <a:gd name="T19" fmla="*/ 155 h 262"/>
                      <a:gd name="T20" fmla="*/ 35 w 203"/>
                      <a:gd name="T21" fmla="*/ 134 h 262"/>
                      <a:gd name="T22" fmla="*/ 24 w 203"/>
                      <a:gd name="T23" fmla="*/ 113 h 262"/>
                      <a:gd name="T24" fmla="*/ 15 w 203"/>
                      <a:gd name="T25" fmla="*/ 87 h 262"/>
                      <a:gd name="T26" fmla="*/ 15 w 203"/>
                      <a:gd name="T27" fmla="*/ 87 h 262"/>
                      <a:gd name="T28" fmla="*/ 0 w 203"/>
                      <a:gd name="T29" fmla="*/ 0 h 262"/>
                      <a:gd name="T30" fmla="*/ 0 w 203"/>
                      <a:gd name="T31" fmla="*/ 0 h 262"/>
                      <a:gd name="T32" fmla="*/ 13 w 203"/>
                      <a:gd name="T33" fmla="*/ 21 h 262"/>
                      <a:gd name="T34" fmla="*/ 26 w 203"/>
                      <a:gd name="T35" fmla="*/ 40 h 262"/>
                      <a:gd name="T36" fmla="*/ 40 w 203"/>
                      <a:gd name="T37" fmla="*/ 57 h 262"/>
                      <a:gd name="T38" fmla="*/ 53 w 203"/>
                      <a:gd name="T39" fmla="*/ 74 h 262"/>
                      <a:gd name="T40" fmla="*/ 69 w 203"/>
                      <a:gd name="T41" fmla="*/ 89 h 262"/>
                      <a:gd name="T42" fmla="*/ 84 w 203"/>
                      <a:gd name="T43" fmla="*/ 102 h 262"/>
                      <a:gd name="T44" fmla="*/ 113 w 203"/>
                      <a:gd name="T45" fmla="*/ 123 h 262"/>
                      <a:gd name="T46" fmla="*/ 141 w 203"/>
                      <a:gd name="T47" fmla="*/ 143 h 262"/>
                      <a:gd name="T48" fmla="*/ 167 w 203"/>
                      <a:gd name="T49" fmla="*/ 155 h 262"/>
                      <a:gd name="T50" fmla="*/ 203 w 203"/>
                      <a:gd name="T51" fmla="*/ 172 h 262"/>
                      <a:gd name="T52" fmla="*/ 203 w 203"/>
                      <a:gd name="T53" fmla="*/ 172 h 262"/>
                      <a:gd name="T54" fmla="*/ 203 w 203"/>
                      <a:gd name="T55" fmla="*/ 183 h 262"/>
                      <a:gd name="T56" fmla="*/ 201 w 203"/>
                      <a:gd name="T57" fmla="*/ 196 h 262"/>
                      <a:gd name="T58" fmla="*/ 199 w 203"/>
                      <a:gd name="T59" fmla="*/ 207 h 262"/>
                      <a:gd name="T60" fmla="*/ 198 w 203"/>
                      <a:gd name="T61" fmla="*/ 219 h 262"/>
                      <a:gd name="T62" fmla="*/ 198 w 203"/>
                      <a:gd name="T63" fmla="*/ 219 h 262"/>
                      <a:gd name="T64" fmla="*/ 176 w 203"/>
                      <a:gd name="T65" fmla="*/ 262 h 262"/>
                      <a:gd name="T66" fmla="*/ 176 w 203"/>
                      <a:gd name="T67" fmla="*/ 262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3" h="262">
                        <a:moveTo>
                          <a:pt x="176" y="262"/>
                        </a:moveTo>
                        <a:lnTo>
                          <a:pt x="176" y="262"/>
                        </a:lnTo>
                        <a:lnTo>
                          <a:pt x="156" y="256"/>
                        </a:lnTo>
                        <a:lnTo>
                          <a:pt x="136" y="245"/>
                        </a:lnTo>
                        <a:lnTo>
                          <a:pt x="113" y="228"/>
                        </a:lnTo>
                        <a:lnTo>
                          <a:pt x="98" y="217"/>
                        </a:lnTo>
                        <a:lnTo>
                          <a:pt x="85" y="204"/>
                        </a:lnTo>
                        <a:lnTo>
                          <a:pt x="71" y="189"/>
                        </a:lnTo>
                        <a:lnTo>
                          <a:pt x="58" y="175"/>
                        </a:lnTo>
                        <a:lnTo>
                          <a:pt x="46" y="155"/>
                        </a:lnTo>
                        <a:lnTo>
                          <a:pt x="35" y="134"/>
                        </a:lnTo>
                        <a:lnTo>
                          <a:pt x="24" y="113"/>
                        </a:lnTo>
                        <a:lnTo>
                          <a:pt x="15" y="87"/>
                        </a:lnTo>
                        <a:lnTo>
                          <a:pt x="15" y="8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3" y="21"/>
                        </a:lnTo>
                        <a:lnTo>
                          <a:pt x="26" y="40"/>
                        </a:lnTo>
                        <a:lnTo>
                          <a:pt x="40" y="57"/>
                        </a:lnTo>
                        <a:lnTo>
                          <a:pt x="53" y="74"/>
                        </a:lnTo>
                        <a:lnTo>
                          <a:pt x="69" y="89"/>
                        </a:lnTo>
                        <a:lnTo>
                          <a:pt x="84" y="102"/>
                        </a:lnTo>
                        <a:lnTo>
                          <a:pt x="113" y="123"/>
                        </a:lnTo>
                        <a:lnTo>
                          <a:pt x="141" y="143"/>
                        </a:lnTo>
                        <a:lnTo>
                          <a:pt x="167" y="155"/>
                        </a:lnTo>
                        <a:lnTo>
                          <a:pt x="203" y="172"/>
                        </a:lnTo>
                        <a:lnTo>
                          <a:pt x="203" y="172"/>
                        </a:lnTo>
                        <a:lnTo>
                          <a:pt x="203" y="183"/>
                        </a:lnTo>
                        <a:lnTo>
                          <a:pt x="201" y="196"/>
                        </a:lnTo>
                        <a:lnTo>
                          <a:pt x="199" y="207"/>
                        </a:lnTo>
                        <a:lnTo>
                          <a:pt x="198" y="219"/>
                        </a:lnTo>
                        <a:lnTo>
                          <a:pt x="198" y="219"/>
                        </a:lnTo>
                        <a:lnTo>
                          <a:pt x="176" y="262"/>
                        </a:lnTo>
                        <a:lnTo>
                          <a:pt x="176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 225"/>
                  <p:cNvSpPr>
                    <a:spLocks/>
                  </p:cNvSpPr>
                  <p:nvPr/>
                </p:nvSpPr>
                <p:spPr bwMode="auto">
                  <a:xfrm flipH="1">
                    <a:off x="7807325" y="5595938"/>
                    <a:ext cx="287338" cy="457200"/>
                  </a:xfrm>
                  <a:custGeom>
                    <a:avLst/>
                    <a:gdLst>
                      <a:gd name="T0" fmla="*/ 181 w 181"/>
                      <a:gd name="T1" fmla="*/ 77 h 288"/>
                      <a:gd name="T2" fmla="*/ 181 w 181"/>
                      <a:gd name="T3" fmla="*/ 77 h 288"/>
                      <a:gd name="T4" fmla="*/ 161 w 181"/>
                      <a:gd name="T5" fmla="*/ 118 h 288"/>
                      <a:gd name="T6" fmla="*/ 140 w 181"/>
                      <a:gd name="T7" fmla="*/ 156 h 288"/>
                      <a:gd name="T8" fmla="*/ 116 w 181"/>
                      <a:gd name="T9" fmla="*/ 201 h 288"/>
                      <a:gd name="T10" fmla="*/ 102 w 181"/>
                      <a:gd name="T11" fmla="*/ 222 h 288"/>
                      <a:gd name="T12" fmla="*/ 89 w 181"/>
                      <a:gd name="T13" fmla="*/ 241 h 288"/>
                      <a:gd name="T14" fmla="*/ 74 w 181"/>
                      <a:gd name="T15" fmla="*/ 258 h 288"/>
                      <a:gd name="T16" fmla="*/ 62 w 181"/>
                      <a:gd name="T17" fmla="*/ 273 h 288"/>
                      <a:gd name="T18" fmla="*/ 49 w 181"/>
                      <a:gd name="T19" fmla="*/ 282 h 288"/>
                      <a:gd name="T20" fmla="*/ 36 w 181"/>
                      <a:gd name="T21" fmla="*/ 288 h 288"/>
                      <a:gd name="T22" fmla="*/ 31 w 181"/>
                      <a:gd name="T23" fmla="*/ 288 h 288"/>
                      <a:gd name="T24" fmla="*/ 26 w 181"/>
                      <a:gd name="T25" fmla="*/ 286 h 288"/>
                      <a:gd name="T26" fmla="*/ 20 w 181"/>
                      <a:gd name="T27" fmla="*/ 284 h 288"/>
                      <a:gd name="T28" fmla="*/ 17 w 181"/>
                      <a:gd name="T29" fmla="*/ 280 h 288"/>
                      <a:gd name="T30" fmla="*/ 17 w 181"/>
                      <a:gd name="T31" fmla="*/ 280 h 288"/>
                      <a:gd name="T32" fmla="*/ 7 w 181"/>
                      <a:gd name="T33" fmla="*/ 267 h 288"/>
                      <a:gd name="T34" fmla="*/ 4 w 181"/>
                      <a:gd name="T35" fmla="*/ 254 h 288"/>
                      <a:gd name="T36" fmla="*/ 0 w 181"/>
                      <a:gd name="T37" fmla="*/ 237 h 288"/>
                      <a:gd name="T38" fmla="*/ 0 w 181"/>
                      <a:gd name="T39" fmla="*/ 222 h 288"/>
                      <a:gd name="T40" fmla="*/ 2 w 181"/>
                      <a:gd name="T41" fmla="*/ 205 h 288"/>
                      <a:gd name="T42" fmla="*/ 7 w 181"/>
                      <a:gd name="T43" fmla="*/ 186 h 288"/>
                      <a:gd name="T44" fmla="*/ 11 w 181"/>
                      <a:gd name="T45" fmla="*/ 169 h 288"/>
                      <a:gd name="T46" fmla="*/ 18 w 181"/>
                      <a:gd name="T47" fmla="*/ 150 h 288"/>
                      <a:gd name="T48" fmla="*/ 35 w 181"/>
                      <a:gd name="T49" fmla="*/ 111 h 288"/>
                      <a:gd name="T50" fmla="*/ 51 w 181"/>
                      <a:gd name="T51" fmla="*/ 75 h 288"/>
                      <a:gd name="T52" fmla="*/ 83 w 181"/>
                      <a:gd name="T53" fmla="*/ 15 h 288"/>
                      <a:gd name="T54" fmla="*/ 83 w 181"/>
                      <a:gd name="T55" fmla="*/ 15 h 288"/>
                      <a:gd name="T56" fmla="*/ 92 w 181"/>
                      <a:gd name="T57" fmla="*/ 7 h 288"/>
                      <a:gd name="T58" fmla="*/ 100 w 181"/>
                      <a:gd name="T59" fmla="*/ 2 h 288"/>
                      <a:gd name="T60" fmla="*/ 109 w 181"/>
                      <a:gd name="T61" fmla="*/ 0 h 288"/>
                      <a:gd name="T62" fmla="*/ 118 w 181"/>
                      <a:gd name="T63" fmla="*/ 2 h 288"/>
                      <a:gd name="T64" fmla="*/ 127 w 181"/>
                      <a:gd name="T65" fmla="*/ 7 h 288"/>
                      <a:gd name="T66" fmla="*/ 134 w 181"/>
                      <a:gd name="T67" fmla="*/ 11 h 288"/>
                      <a:gd name="T68" fmla="*/ 149 w 181"/>
                      <a:gd name="T69" fmla="*/ 26 h 288"/>
                      <a:gd name="T70" fmla="*/ 163 w 181"/>
                      <a:gd name="T71" fmla="*/ 45 h 288"/>
                      <a:gd name="T72" fmla="*/ 172 w 181"/>
                      <a:gd name="T73" fmla="*/ 60 h 288"/>
                      <a:gd name="T74" fmla="*/ 179 w 181"/>
                      <a:gd name="T75" fmla="*/ 73 h 288"/>
                      <a:gd name="T76" fmla="*/ 181 w 181"/>
                      <a:gd name="T77" fmla="*/ 77 h 288"/>
                      <a:gd name="T78" fmla="*/ 181 w 181"/>
                      <a:gd name="T79" fmla="*/ 77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81" h="288">
                        <a:moveTo>
                          <a:pt x="181" y="77"/>
                        </a:moveTo>
                        <a:lnTo>
                          <a:pt x="181" y="77"/>
                        </a:lnTo>
                        <a:lnTo>
                          <a:pt x="161" y="118"/>
                        </a:lnTo>
                        <a:lnTo>
                          <a:pt x="140" y="156"/>
                        </a:lnTo>
                        <a:lnTo>
                          <a:pt x="116" y="201"/>
                        </a:lnTo>
                        <a:lnTo>
                          <a:pt x="102" y="222"/>
                        </a:lnTo>
                        <a:lnTo>
                          <a:pt x="89" y="241"/>
                        </a:lnTo>
                        <a:lnTo>
                          <a:pt x="74" y="258"/>
                        </a:lnTo>
                        <a:lnTo>
                          <a:pt x="62" y="273"/>
                        </a:lnTo>
                        <a:lnTo>
                          <a:pt x="49" y="282"/>
                        </a:lnTo>
                        <a:lnTo>
                          <a:pt x="36" y="288"/>
                        </a:lnTo>
                        <a:lnTo>
                          <a:pt x="31" y="288"/>
                        </a:lnTo>
                        <a:lnTo>
                          <a:pt x="26" y="286"/>
                        </a:lnTo>
                        <a:lnTo>
                          <a:pt x="20" y="284"/>
                        </a:lnTo>
                        <a:lnTo>
                          <a:pt x="17" y="280"/>
                        </a:lnTo>
                        <a:lnTo>
                          <a:pt x="17" y="280"/>
                        </a:lnTo>
                        <a:lnTo>
                          <a:pt x="7" y="267"/>
                        </a:lnTo>
                        <a:lnTo>
                          <a:pt x="4" y="254"/>
                        </a:lnTo>
                        <a:lnTo>
                          <a:pt x="0" y="237"/>
                        </a:lnTo>
                        <a:lnTo>
                          <a:pt x="0" y="222"/>
                        </a:lnTo>
                        <a:lnTo>
                          <a:pt x="2" y="205"/>
                        </a:lnTo>
                        <a:lnTo>
                          <a:pt x="7" y="186"/>
                        </a:lnTo>
                        <a:lnTo>
                          <a:pt x="11" y="169"/>
                        </a:lnTo>
                        <a:lnTo>
                          <a:pt x="18" y="150"/>
                        </a:lnTo>
                        <a:lnTo>
                          <a:pt x="35" y="111"/>
                        </a:lnTo>
                        <a:lnTo>
                          <a:pt x="51" y="75"/>
                        </a:lnTo>
                        <a:lnTo>
                          <a:pt x="83" y="15"/>
                        </a:lnTo>
                        <a:lnTo>
                          <a:pt x="83" y="15"/>
                        </a:lnTo>
                        <a:lnTo>
                          <a:pt x="92" y="7"/>
                        </a:lnTo>
                        <a:lnTo>
                          <a:pt x="100" y="2"/>
                        </a:lnTo>
                        <a:lnTo>
                          <a:pt x="109" y="0"/>
                        </a:lnTo>
                        <a:lnTo>
                          <a:pt x="118" y="2"/>
                        </a:lnTo>
                        <a:lnTo>
                          <a:pt x="127" y="7"/>
                        </a:lnTo>
                        <a:lnTo>
                          <a:pt x="134" y="11"/>
                        </a:lnTo>
                        <a:lnTo>
                          <a:pt x="149" y="26"/>
                        </a:lnTo>
                        <a:lnTo>
                          <a:pt x="163" y="45"/>
                        </a:lnTo>
                        <a:lnTo>
                          <a:pt x="172" y="60"/>
                        </a:lnTo>
                        <a:lnTo>
                          <a:pt x="179" y="73"/>
                        </a:lnTo>
                        <a:lnTo>
                          <a:pt x="181" y="77"/>
                        </a:lnTo>
                        <a:lnTo>
                          <a:pt x="181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 226"/>
                  <p:cNvSpPr>
                    <a:spLocks/>
                  </p:cNvSpPr>
                  <p:nvPr/>
                </p:nvSpPr>
                <p:spPr bwMode="auto">
                  <a:xfrm flipH="1">
                    <a:off x="7959725" y="5437188"/>
                    <a:ext cx="47625" cy="80962"/>
                  </a:xfrm>
                  <a:custGeom>
                    <a:avLst/>
                    <a:gdLst>
                      <a:gd name="T0" fmla="*/ 0 w 30"/>
                      <a:gd name="T1" fmla="*/ 26 h 51"/>
                      <a:gd name="T2" fmla="*/ 0 w 30"/>
                      <a:gd name="T3" fmla="*/ 26 h 51"/>
                      <a:gd name="T4" fmla="*/ 1 w 30"/>
                      <a:gd name="T5" fmla="*/ 32 h 51"/>
                      <a:gd name="T6" fmla="*/ 3 w 30"/>
                      <a:gd name="T7" fmla="*/ 38 h 51"/>
                      <a:gd name="T8" fmla="*/ 7 w 30"/>
                      <a:gd name="T9" fmla="*/ 43 h 51"/>
                      <a:gd name="T10" fmla="*/ 12 w 30"/>
                      <a:gd name="T11" fmla="*/ 49 h 51"/>
                      <a:gd name="T12" fmla="*/ 12 w 30"/>
                      <a:gd name="T13" fmla="*/ 49 h 51"/>
                      <a:gd name="T14" fmla="*/ 19 w 30"/>
                      <a:gd name="T15" fmla="*/ 51 h 51"/>
                      <a:gd name="T16" fmla="*/ 23 w 30"/>
                      <a:gd name="T17" fmla="*/ 51 h 51"/>
                      <a:gd name="T18" fmla="*/ 27 w 30"/>
                      <a:gd name="T19" fmla="*/ 51 h 51"/>
                      <a:gd name="T20" fmla="*/ 28 w 30"/>
                      <a:gd name="T21" fmla="*/ 49 h 51"/>
                      <a:gd name="T22" fmla="*/ 30 w 30"/>
                      <a:gd name="T23" fmla="*/ 47 h 51"/>
                      <a:gd name="T24" fmla="*/ 30 w 30"/>
                      <a:gd name="T25" fmla="*/ 45 h 51"/>
                      <a:gd name="T26" fmla="*/ 27 w 30"/>
                      <a:gd name="T27" fmla="*/ 41 h 51"/>
                      <a:gd name="T28" fmla="*/ 27 w 30"/>
                      <a:gd name="T29" fmla="*/ 41 h 51"/>
                      <a:gd name="T30" fmla="*/ 19 w 30"/>
                      <a:gd name="T31" fmla="*/ 36 h 51"/>
                      <a:gd name="T32" fmla="*/ 14 w 30"/>
                      <a:gd name="T33" fmla="*/ 30 h 51"/>
                      <a:gd name="T34" fmla="*/ 10 w 30"/>
                      <a:gd name="T35" fmla="*/ 26 h 51"/>
                      <a:gd name="T36" fmla="*/ 9 w 30"/>
                      <a:gd name="T37" fmla="*/ 21 h 51"/>
                      <a:gd name="T38" fmla="*/ 9 w 30"/>
                      <a:gd name="T39" fmla="*/ 15 h 51"/>
                      <a:gd name="T40" fmla="*/ 10 w 30"/>
                      <a:gd name="T41" fmla="*/ 11 h 51"/>
                      <a:gd name="T42" fmla="*/ 10 w 30"/>
                      <a:gd name="T43" fmla="*/ 11 h 51"/>
                      <a:gd name="T44" fmla="*/ 10 w 30"/>
                      <a:gd name="T45" fmla="*/ 4 h 51"/>
                      <a:gd name="T46" fmla="*/ 10 w 30"/>
                      <a:gd name="T47" fmla="*/ 2 h 51"/>
                      <a:gd name="T48" fmla="*/ 9 w 30"/>
                      <a:gd name="T49" fmla="*/ 0 h 51"/>
                      <a:gd name="T50" fmla="*/ 7 w 30"/>
                      <a:gd name="T51" fmla="*/ 2 h 51"/>
                      <a:gd name="T52" fmla="*/ 7 w 30"/>
                      <a:gd name="T53" fmla="*/ 2 h 51"/>
                      <a:gd name="T54" fmla="*/ 1 w 30"/>
                      <a:gd name="T55" fmla="*/ 6 h 51"/>
                      <a:gd name="T56" fmla="*/ 0 w 30"/>
                      <a:gd name="T57" fmla="*/ 11 h 51"/>
                      <a:gd name="T58" fmla="*/ 0 w 30"/>
                      <a:gd name="T59" fmla="*/ 17 h 51"/>
                      <a:gd name="T60" fmla="*/ 0 w 30"/>
                      <a:gd name="T61" fmla="*/ 26 h 51"/>
                      <a:gd name="T62" fmla="*/ 0 w 30"/>
                      <a:gd name="T63" fmla="*/ 26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0" h="51">
                        <a:moveTo>
                          <a:pt x="0" y="26"/>
                        </a:moveTo>
                        <a:lnTo>
                          <a:pt x="0" y="26"/>
                        </a:lnTo>
                        <a:lnTo>
                          <a:pt x="1" y="32"/>
                        </a:lnTo>
                        <a:lnTo>
                          <a:pt x="3" y="38"/>
                        </a:lnTo>
                        <a:lnTo>
                          <a:pt x="7" y="43"/>
                        </a:lnTo>
                        <a:lnTo>
                          <a:pt x="12" y="49"/>
                        </a:lnTo>
                        <a:lnTo>
                          <a:pt x="12" y="49"/>
                        </a:lnTo>
                        <a:lnTo>
                          <a:pt x="19" y="51"/>
                        </a:lnTo>
                        <a:lnTo>
                          <a:pt x="23" y="51"/>
                        </a:lnTo>
                        <a:lnTo>
                          <a:pt x="27" y="51"/>
                        </a:lnTo>
                        <a:lnTo>
                          <a:pt x="28" y="49"/>
                        </a:lnTo>
                        <a:lnTo>
                          <a:pt x="30" y="47"/>
                        </a:lnTo>
                        <a:lnTo>
                          <a:pt x="30" y="45"/>
                        </a:lnTo>
                        <a:lnTo>
                          <a:pt x="27" y="41"/>
                        </a:lnTo>
                        <a:lnTo>
                          <a:pt x="27" y="41"/>
                        </a:lnTo>
                        <a:lnTo>
                          <a:pt x="19" y="36"/>
                        </a:lnTo>
                        <a:lnTo>
                          <a:pt x="14" y="30"/>
                        </a:lnTo>
                        <a:lnTo>
                          <a:pt x="10" y="26"/>
                        </a:lnTo>
                        <a:lnTo>
                          <a:pt x="9" y="21"/>
                        </a:lnTo>
                        <a:lnTo>
                          <a:pt x="9" y="15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9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1" y="6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 227"/>
                  <p:cNvSpPr>
                    <a:spLocks/>
                  </p:cNvSpPr>
                  <p:nvPr/>
                </p:nvSpPr>
                <p:spPr bwMode="auto">
                  <a:xfrm flipH="1">
                    <a:off x="7977188" y="5291138"/>
                    <a:ext cx="525463" cy="277812"/>
                  </a:xfrm>
                  <a:custGeom>
                    <a:avLst/>
                    <a:gdLst>
                      <a:gd name="T0" fmla="*/ 331 w 331"/>
                      <a:gd name="T1" fmla="*/ 122 h 175"/>
                      <a:gd name="T2" fmla="*/ 331 w 331"/>
                      <a:gd name="T3" fmla="*/ 122 h 175"/>
                      <a:gd name="T4" fmla="*/ 312 w 331"/>
                      <a:gd name="T5" fmla="*/ 128 h 175"/>
                      <a:gd name="T6" fmla="*/ 288 w 331"/>
                      <a:gd name="T7" fmla="*/ 135 h 175"/>
                      <a:gd name="T8" fmla="*/ 261 w 331"/>
                      <a:gd name="T9" fmla="*/ 141 h 175"/>
                      <a:gd name="T10" fmla="*/ 232 w 331"/>
                      <a:gd name="T11" fmla="*/ 145 h 175"/>
                      <a:gd name="T12" fmla="*/ 201 w 331"/>
                      <a:gd name="T13" fmla="*/ 145 h 175"/>
                      <a:gd name="T14" fmla="*/ 187 w 331"/>
                      <a:gd name="T15" fmla="*/ 143 h 175"/>
                      <a:gd name="T16" fmla="*/ 172 w 331"/>
                      <a:gd name="T17" fmla="*/ 139 h 175"/>
                      <a:gd name="T18" fmla="*/ 160 w 331"/>
                      <a:gd name="T19" fmla="*/ 135 h 175"/>
                      <a:gd name="T20" fmla="*/ 147 w 331"/>
                      <a:gd name="T21" fmla="*/ 126 h 175"/>
                      <a:gd name="T22" fmla="*/ 147 w 331"/>
                      <a:gd name="T23" fmla="*/ 126 h 175"/>
                      <a:gd name="T24" fmla="*/ 142 w 331"/>
                      <a:gd name="T25" fmla="*/ 122 h 175"/>
                      <a:gd name="T26" fmla="*/ 134 w 331"/>
                      <a:gd name="T27" fmla="*/ 113 h 175"/>
                      <a:gd name="T28" fmla="*/ 122 w 331"/>
                      <a:gd name="T29" fmla="*/ 94 h 175"/>
                      <a:gd name="T30" fmla="*/ 94 w 331"/>
                      <a:gd name="T31" fmla="*/ 45 h 175"/>
                      <a:gd name="T32" fmla="*/ 80 w 331"/>
                      <a:gd name="T33" fmla="*/ 24 h 175"/>
                      <a:gd name="T34" fmla="*/ 73 w 331"/>
                      <a:gd name="T35" fmla="*/ 15 h 175"/>
                      <a:gd name="T36" fmla="*/ 66 w 331"/>
                      <a:gd name="T37" fmla="*/ 7 h 175"/>
                      <a:gd name="T38" fmla="*/ 58 w 331"/>
                      <a:gd name="T39" fmla="*/ 2 h 175"/>
                      <a:gd name="T40" fmla="*/ 51 w 331"/>
                      <a:gd name="T41" fmla="*/ 0 h 175"/>
                      <a:gd name="T42" fmla="*/ 44 w 331"/>
                      <a:gd name="T43" fmla="*/ 0 h 175"/>
                      <a:gd name="T44" fmla="*/ 35 w 331"/>
                      <a:gd name="T45" fmla="*/ 2 h 175"/>
                      <a:gd name="T46" fmla="*/ 35 w 331"/>
                      <a:gd name="T47" fmla="*/ 2 h 175"/>
                      <a:gd name="T48" fmla="*/ 24 w 331"/>
                      <a:gd name="T49" fmla="*/ 11 h 175"/>
                      <a:gd name="T50" fmla="*/ 15 w 331"/>
                      <a:gd name="T51" fmla="*/ 26 h 175"/>
                      <a:gd name="T52" fmla="*/ 8 w 331"/>
                      <a:gd name="T53" fmla="*/ 43 h 175"/>
                      <a:gd name="T54" fmla="*/ 2 w 331"/>
                      <a:gd name="T55" fmla="*/ 60 h 175"/>
                      <a:gd name="T56" fmla="*/ 0 w 331"/>
                      <a:gd name="T57" fmla="*/ 79 h 175"/>
                      <a:gd name="T58" fmla="*/ 0 w 331"/>
                      <a:gd name="T59" fmla="*/ 98 h 175"/>
                      <a:gd name="T60" fmla="*/ 2 w 331"/>
                      <a:gd name="T61" fmla="*/ 118 h 175"/>
                      <a:gd name="T62" fmla="*/ 8 w 331"/>
                      <a:gd name="T63" fmla="*/ 133 h 175"/>
                      <a:gd name="T64" fmla="*/ 8 w 331"/>
                      <a:gd name="T65" fmla="*/ 133 h 175"/>
                      <a:gd name="T66" fmla="*/ 9 w 331"/>
                      <a:gd name="T67" fmla="*/ 141 h 175"/>
                      <a:gd name="T68" fmla="*/ 15 w 331"/>
                      <a:gd name="T69" fmla="*/ 145 h 175"/>
                      <a:gd name="T70" fmla="*/ 20 w 331"/>
                      <a:gd name="T71" fmla="*/ 150 h 175"/>
                      <a:gd name="T72" fmla="*/ 28 w 331"/>
                      <a:gd name="T73" fmla="*/ 152 h 175"/>
                      <a:gd name="T74" fmla="*/ 44 w 331"/>
                      <a:gd name="T75" fmla="*/ 152 h 175"/>
                      <a:gd name="T76" fmla="*/ 64 w 331"/>
                      <a:gd name="T77" fmla="*/ 150 h 175"/>
                      <a:gd name="T78" fmla="*/ 84 w 331"/>
                      <a:gd name="T79" fmla="*/ 148 h 175"/>
                      <a:gd name="T80" fmla="*/ 105 w 331"/>
                      <a:gd name="T81" fmla="*/ 145 h 175"/>
                      <a:gd name="T82" fmla="*/ 123 w 331"/>
                      <a:gd name="T83" fmla="*/ 148 h 175"/>
                      <a:gd name="T84" fmla="*/ 132 w 331"/>
                      <a:gd name="T85" fmla="*/ 150 h 175"/>
                      <a:gd name="T86" fmla="*/ 140 w 331"/>
                      <a:gd name="T87" fmla="*/ 154 h 175"/>
                      <a:gd name="T88" fmla="*/ 140 w 331"/>
                      <a:gd name="T89" fmla="*/ 154 h 175"/>
                      <a:gd name="T90" fmla="*/ 161 w 331"/>
                      <a:gd name="T91" fmla="*/ 167 h 175"/>
                      <a:gd name="T92" fmla="*/ 172 w 331"/>
                      <a:gd name="T93" fmla="*/ 171 h 175"/>
                      <a:gd name="T94" fmla="*/ 183 w 331"/>
                      <a:gd name="T95" fmla="*/ 173 h 175"/>
                      <a:gd name="T96" fmla="*/ 205 w 331"/>
                      <a:gd name="T97" fmla="*/ 175 h 175"/>
                      <a:gd name="T98" fmla="*/ 227 w 331"/>
                      <a:gd name="T99" fmla="*/ 171 h 175"/>
                      <a:gd name="T100" fmla="*/ 250 w 331"/>
                      <a:gd name="T101" fmla="*/ 165 h 175"/>
                      <a:gd name="T102" fmla="*/ 274 w 331"/>
                      <a:gd name="T103" fmla="*/ 154 h 175"/>
                      <a:gd name="T104" fmla="*/ 301 w 331"/>
                      <a:gd name="T105" fmla="*/ 139 h 175"/>
                      <a:gd name="T106" fmla="*/ 331 w 331"/>
                      <a:gd name="T107" fmla="*/ 122 h 175"/>
                      <a:gd name="T108" fmla="*/ 331 w 331"/>
                      <a:gd name="T109" fmla="*/ 122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31" h="175">
                        <a:moveTo>
                          <a:pt x="331" y="122"/>
                        </a:moveTo>
                        <a:lnTo>
                          <a:pt x="331" y="122"/>
                        </a:lnTo>
                        <a:lnTo>
                          <a:pt x="312" y="128"/>
                        </a:lnTo>
                        <a:lnTo>
                          <a:pt x="288" y="135"/>
                        </a:lnTo>
                        <a:lnTo>
                          <a:pt x="261" y="141"/>
                        </a:lnTo>
                        <a:lnTo>
                          <a:pt x="232" y="145"/>
                        </a:lnTo>
                        <a:lnTo>
                          <a:pt x="201" y="145"/>
                        </a:lnTo>
                        <a:lnTo>
                          <a:pt x="187" y="143"/>
                        </a:lnTo>
                        <a:lnTo>
                          <a:pt x="172" y="139"/>
                        </a:lnTo>
                        <a:lnTo>
                          <a:pt x="160" y="135"/>
                        </a:lnTo>
                        <a:lnTo>
                          <a:pt x="147" y="126"/>
                        </a:lnTo>
                        <a:lnTo>
                          <a:pt x="147" y="126"/>
                        </a:lnTo>
                        <a:lnTo>
                          <a:pt x="142" y="122"/>
                        </a:lnTo>
                        <a:lnTo>
                          <a:pt x="134" y="113"/>
                        </a:lnTo>
                        <a:lnTo>
                          <a:pt x="122" y="94"/>
                        </a:lnTo>
                        <a:lnTo>
                          <a:pt x="94" y="45"/>
                        </a:lnTo>
                        <a:lnTo>
                          <a:pt x="80" y="24"/>
                        </a:lnTo>
                        <a:lnTo>
                          <a:pt x="73" y="15"/>
                        </a:lnTo>
                        <a:lnTo>
                          <a:pt x="66" y="7"/>
                        </a:lnTo>
                        <a:lnTo>
                          <a:pt x="58" y="2"/>
                        </a:lnTo>
                        <a:lnTo>
                          <a:pt x="51" y="0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35" y="2"/>
                        </a:lnTo>
                        <a:lnTo>
                          <a:pt x="24" y="11"/>
                        </a:lnTo>
                        <a:lnTo>
                          <a:pt x="15" y="26"/>
                        </a:lnTo>
                        <a:lnTo>
                          <a:pt x="8" y="43"/>
                        </a:lnTo>
                        <a:lnTo>
                          <a:pt x="2" y="60"/>
                        </a:lnTo>
                        <a:lnTo>
                          <a:pt x="0" y="79"/>
                        </a:lnTo>
                        <a:lnTo>
                          <a:pt x="0" y="98"/>
                        </a:lnTo>
                        <a:lnTo>
                          <a:pt x="2" y="118"/>
                        </a:lnTo>
                        <a:lnTo>
                          <a:pt x="8" y="133"/>
                        </a:lnTo>
                        <a:lnTo>
                          <a:pt x="8" y="133"/>
                        </a:lnTo>
                        <a:lnTo>
                          <a:pt x="9" y="141"/>
                        </a:lnTo>
                        <a:lnTo>
                          <a:pt x="15" y="145"/>
                        </a:lnTo>
                        <a:lnTo>
                          <a:pt x="20" y="150"/>
                        </a:lnTo>
                        <a:lnTo>
                          <a:pt x="28" y="152"/>
                        </a:lnTo>
                        <a:lnTo>
                          <a:pt x="44" y="152"/>
                        </a:lnTo>
                        <a:lnTo>
                          <a:pt x="64" y="150"/>
                        </a:lnTo>
                        <a:lnTo>
                          <a:pt x="84" y="148"/>
                        </a:lnTo>
                        <a:lnTo>
                          <a:pt x="105" y="145"/>
                        </a:lnTo>
                        <a:lnTo>
                          <a:pt x="123" y="148"/>
                        </a:lnTo>
                        <a:lnTo>
                          <a:pt x="132" y="150"/>
                        </a:lnTo>
                        <a:lnTo>
                          <a:pt x="140" y="154"/>
                        </a:lnTo>
                        <a:lnTo>
                          <a:pt x="140" y="154"/>
                        </a:lnTo>
                        <a:lnTo>
                          <a:pt x="161" y="167"/>
                        </a:lnTo>
                        <a:lnTo>
                          <a:pt x="172" y="171"/>
                        </a:lnTo>
                        <a:lnTo>
                          <a:pt x="183" y="173"/>
                        </a:lnTo>
                        <a:lnTo>
                          <a:pt x="205" y="175"/>
                        </a:lnTo>
                        <a:lnTo>
                          <a:pt x="227" y="171"/>
                        </a:lnTo>
                        <a:lnTo>
                          <a:pt x="250" y="165"/>
                        </a:lnTo>
                        <a:lnTo>
                          <a:pt x="274" y="154"/>
                        </a:lnTo>
                        <a:lnTo>
                          <a:pt x="301" y="139"/>
                        </a:lnTo>
                        <a:lnTo>
                          <a:pt x="331" y="122"/>
                        </a:lnTo>
                        <a:lnTo>
                          <a:pt x="331" y="122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 228"/>
                  <p:cNvSpPr>
                    <a:spLocks/>
                  </p:cNvSpPr>
                  <p:nvPr/>
                </p:nvSpPr>
                <p:spPr bwMode="auto">
                  <a:xfrm flipH="1">
                    <a:off x="8108950" y="5305425"/>
                    <a:ext cx="366713" cy="247650"/>
                  </a:xfrm>
                  <a:custGeom>
                    <a:avLst/>
                    <a:gdLst>
                      <a:gd name="T0" fmla="*/ 5 w 231"/>
                      <a:gd name="T1" fmla="*/ 32 h 156"/>
                      <a:gd name="T2" fmla="*/ 2 w 231"/>
                      <a:gd name="T3" fmla="*/ 43 h 156"/>
                      <a:gd name="T4" fmla="*/ 0 w 231"/>
                      <a:gd name="T5" fmla="*/ 55 h 156"/>
                      <a:gd name="T6" fmla="*/ 0 w 231"/>
                      <a:gd name="T7" fmla="*/ 68 h 156"/>
                      <a:gd name="T8" fmla="*/ 0 w 231"/>
                      <a:gd name="T9" fmla="*/ 79 h 156"/>
                      <a:gd name="T10" fmla="*/ 2 w 231"/>
                      <a:gd name="T11" fmla="*/ 89 h 156"/>
                      <a:gd name="T12" fmla="*/ 3 w 231"/>
                      <a:gd name="T13" fmla="*/ 98 h 156"/>
                      <a:gd name="T14" fmla="*/ 7 w 231"/>
                      <a:gd name="T15" fmla="*/ 104 h 156"/>
                      <a:gd name="T16" fmla="*/ 11 w 231"/>
                      <a:gd name="T17" fmla="*/ 113 h 156"/>
                      <a:gd name="T18" fmla="*/ 16 w 231"/>
                      <a:gd name="T19" fmla="*/ 117 h 156"/>
                      <a:gd name="T20" fmla="*/ 23 w 231"/>
                      <a:gd name="T21" fmla="*/ 121 h 156"/>
                      <a:gd name="T22" fmla="*/ 34 w 231"/>
                      <a:gd name="T23" fmla="*/ 124 h 156"/>
                      <a:gd name="T24" fmla="*/ 47 w 231"/>
                      <a:gd name="T25" fmla="*/ 124 h 156"/>
                      <a:gd name="T26" fmla="*/ 61 w 231"/>
                      <a:gd name="T27" fmla="*/ 124 h 156"/>
                      <a:gd name="T28" fmla="*/ 76 w 231"/>
                      <a:gd name="T29" fmla="*/ 124 h 156"/>
                      <a:gd name="T30" fmla="*/ 90 w 231"/>
                      <a:gd name="T31" fmla="*/ 124 h 156"/>
                      <a:gd name="T32" fmla="*/ 105 w 231"/>
                      <a:gd name="T33" fmla="*/ 128 h 156"/>
                      <a:gd name="T34" fmla="*/ 119 w 231"/>
                      <a:gd name="T35" fmla="*/ 132 h 156"/>
                      <a:gd name="T36" fmla="*/ 134 w 231"/>
                      <a:gd name="T37" fmla="*/ 139 h 156"/>
                      <a:gd name="T38" fmla="*/ 148 w 231"/>
                      <a:gd name="T39" fmla="*/ 147 h 156"/>
                      <a:gd name="T40" fmla="*/ 162 w 231"/>
                      <a:gd name="T41" fmla="*/ 153 h 156"/>
                      <a:gd name="T42" fmla="*/ 177 w 231"/>
                      <a:gd name="T43" fmla="*/ 156 h 156"/>
                      <a:gd name="T44" fmla="*/ 193 w 231"/>
                      <a:gd name="T45" fmla="*/ 156 h 156"/>
                      <a:gd name="T46" fmla="*/ 208 w 231"/>
                      <a:gd name="T47" fmla="*/ 153 h 156"/>
                      <a:gd name="T48" fmla="*/ 224 w 231"/>
                      <a:gd name="T49" fmla="*/ 147 h 156"/>
                      <a:gd name="T50" fmla="*/ 229 w 231"/>
                      <a:gd name="T51" fmla="*/ 145 h 156"/>
                      <a:gd name="T52" fmla="*/ 206 w 231"/>
                      <a:gd name="T53" fmla="*/ 147 h 156"/>
                      <a:gd name="T54" fmla="*/ 182 w 231"/>
                      <a:gd name="T55" fmla="*/ 147 h 156"/>
                      <a:gd name="T56" fmla="*/ 161 w 231"/>
                      <a:gd name="T57" fmla="*/ 143 h 156"/>
                      <a:gd name="T58" fmla="*/ 139 w 231"/>
                      <a:gd name="T59" fmla="*/ 134 h 156"/>
                      <a:gd name="T60" fmla="*/ 123 w 231"/>
                      <a:gd name="T61" fmla="*/ 124 h 156"/>
                      <a:gd name="T62" fmla="*/ 112 w 231"/>
                      <a:gd name="T63" fmla="*/ 111 h 156"/>
                      <a:gd name="T64" fmla="*/ 101 w 231"/>
                      <a:gd name="T65" fmla="*/ 96 h 156"/>
                      <a:gd name="T66" fmla="*/ 92 w 231"/>
                      <a:gd name="T67" fmla="*/ 79 h 156"/>
                      <a:gd name="T68" fmla="*/ 81 w 231"/>
                      <a:gd name="T69" fmla="*/ 60 h 156"/>
                      <a:gd name="T70" fmla="*/ 70 w 231"/>
                      <a:gd name="T71" fmla="*/ 43 h 156"/>
                      <a:gd name="T72" fmla="*/ 61 w 231"/>
                      <a:gd name="T73" fmla="*/ 28 h 156"/>
                      <a:gd name="T74" fmla="*/ 50 w 231"/>
                      <a:gd name="T75" fmla="*/ 13 h 156"/>
                      <a:gd name="T76" fmla="*/ 41 w 231"/>
                      <a:gd name="T77" fmla="*/ 4 h 156"/>
                      <a:gd name="T78" fmla="*/ 32 w 231"/>
                      <a:gd name="T79" fmla="*/ 0 h 156"/>
                      <a:gd name="T80" fmla="*/ 25 w 231"/>
                      <a:gd name="T81" fmla="*/ 0 h 156"/>
                      <a:gd name="T82" fmla="*/ 18 w 231"/>
                      <a:gd name="T83" fmla="*/ 6 h 156"/>
                      <a:gd name="T84" fmla="*/ 12 w 231"/>
                      <a:gd name="T85" fmla="*/ 13 h 156"/>
                      <a:gd name="T86" fmla="*/ 9 w 231"/>
                      <a:gd name="T87" fmla="*/ 2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31" h="156">
                        <a:moveTo>
                          <a:pt x="7" y="23"/>
                        </a:moveTo>
                        <a:lnTo>
                          <a:pt x="5" y="28"/>
                        </a:lnTo>
                        <a:lnTo>
                          <a:pt x="5" y="32"/>
                        </a:lnTo>
                        <a:lnTo>
                          <a:pt x="3" y="36"/>
                        </a:lnTo>
                        <a:lnTo>
                          <a:pt x="3" y="40"/>
                        </a:lnTo>
                        <a:lnTo>
                          <a:pt x="2" y="43"/>
                        </a:lnTo>
                        <a:lnTo>
                          <a:pt x="2" y="47"/>
                        </a:lnTo>
                        <a:lnTo>
                          <a:pt x="2" y="51"/>
                        </a:lnTo>
                        <a:lnTo>
                          <a:pt x="0" y="55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0" y="77"/>
                        </a:lnTo>
                        <a:lnTo>
                          <a:pt x="0" y="79"/>
                        </a:lnTo>
                        <a:lnTo>
                          <a:pt x="2" y="83"/>
                        </a:lnTo>
                        <a:lnTo>
                          <a:pt x="2" y="87"/>
                        </a:lnTo>
                        <a:lnTo>
                          <a:pt x="2" y="89"/>
                        </a:lnTo>
                        <a:lnTo>
                          <a:pt x="3" y="92"/>
                        </a:lnTo>
                        <a:lnTo>
                          <a:pt x="3" y="96"/>
                        </a:lnTo>
                        <a:lnTo>
                          <a:pt x="3" y="98"/>
                        </a:lnTo>
                        <a:lnTo>
                          <a:pt x="5" y="100"/>
                        </a:lnTo>
                        <a:lnTo>
                          <a:pt x="5" y="100"/>
                        </a:lnTo>
                        <a:lnTo>
                          <a:pt x="7" y="104"/>
                        </a:lnTo>
                        <a:lnTo>
                          <a:pt x="9" y="109"/>
                        </a:lnTo>
                        <a:lnTo>
                          <a:pt x="11" y="111"/>
                        </a:lnTo>
                        <a:lnTo>
                          <a:pt x="11" y="113"/>
                        </a:lnTo>
                        <a:lnTo>
                          <a:pt x="12" y="113"/>
                        </a:lnTo>
                        <a:lnTo>
                          <a:pt x="14" y="115"/>
                        </a:lnTo>
                        <a:lnTo>
                          <a:pt x="16" y="117"/>
                        </a:lnTo>
                        <a:lnTo>
                          <a:pt x="18" y="117"/>
                        </a:lnTo>
                        <a:lnTo>
                          <a:pt x="20" y="119"/>
                        </a:lnTo>
                        <a:lnTo>
                          <a:pt x="23" y="121"/>
                        </a:lnTo>
                        <a:lnTo>
                          <a:pt x="27" y="121"/>
                        </a:lnTo>
                        <a:lnTo>
                          <a:pt x="30" y="121"/>
                        </a:lnTo>
                        <a:lnTo>
                          <a:pt x="34" y="124"/>
                        </a:lnTo>
                        <a:lnTo>
                          <a:pt x="38" y="124"/>
                        </a:lnTo>
                        <a:lnTo>
                          <a:pt x="41" y="124"/>
                        </a:lnTo>
                        <a:lnTo>
                          <a:pt x="47" y="124"/>
                        </a:lnTo>
                        <a:lnTo>
                          <a:pt x="50" y="124"/>
                        </a:lnTo>
                        <a:lnTo>
                          <a:pt x="56" y="124"/>
                        </a:lnTo>
                        <a:lnTo>
                          <a:pt x="61" y="124"/>
                        </a:lnTo>
                        <a:lnTo>
                          <a:pt x="65" y="124"/>
                        </a:lnTo>
                        <a:lnTo>
                          <a:pt x="70" y="124"/>
                        </a:lnTo>
                        <a:lnTo>
                          <a:pt x="76" y="124"/>
                        </a:lnTo>
                        <a:lnTo>
                          <a:pt x="79" y="124"/>
                        </a:lnTo>
                        <a:lnTo>
                          <a:pt x="85" y="124"/>
                        </a:lnTo>
                        <a:lnTo>
                          <a:pt x="90" y="124"/>
                        </a:lnTo>
                        <a:lnTo>
                          <a:pt x="96" y="126"/>
                        </a:lnTo>
                        <a:lnTo>
                          <a:pt x="99" y="126"/>
                        </a:lnTo>
                        <a:lnTo>
                          <a:pt x="105" y="128"/>
                        </a:lnTo>
                        <a:lnTo>
                          <a:pt x="110" y="128"/>
                        </a:lnTo>
                        <a:lnTo>
                          <a:pt x="114" y="130"/>
                        </a:lnTo>
                        <a:lnTo>
                          <a:pt x="119" y="132"/>
                        </a:lnTo>
                        <a:lnTo>
                          <a:pt x="123" y="134"/>
                        </a:lnTo>
                        <a:lnTo>
                          <a:pt x="126" y="136"/>
                        </a:lnTo>
                        <a:lnTo>
                          <a:pt x="134" y="139"/>
                        </a:lnTo>
                        <a:lnTo>
                          <a:pt x="137" y="143"/>
                        </a:lnTo>
                        <a:lnTo>
                          <a:pt x="143" y="145"/>
                        </a:lnTo>
                        <a:lnTo>
                          <a:pt x="148" y="147"/>
                        </a:lnTo>
                        <a:lnTo>
                          <a:pt x="153" y="149"/>
                        </a:lnTo>
                        <a:lnTo>
                          <a:pt x="159" y="151"/>
                        </a:lnTo>
                        <a:lnTo>
                          <a:pt x="162" y="153"/>
                        </a:lnTo>
                        <a:lnTo>
                          <a:pt x="168" y="153"/>
                        </a:lnTo>
                        <a:lnTo>
                          <a:pt x="173" y="153"/>
                        </a:lnTo>
                        <a:lnTo>
                          <a:pt x="177" y="156"/>
                        </a:lnTo>
                        <a:lnTo>
                          <a:pt x="182" y="156"/>
                        </a:lnTo>
                        <a:lnTo>
                          <a:pt x="188" y="156"/>
                        </a:lnTo>
                        <a:lnTo>
                          <a:pt x="193" y="156"/>
                        </a:lnTo>
                        <a:lnTo>
                          <a:pt x="199" y="153"/>
                        </a:lnTo>
                        <a:lnTo>
                          <a:pt x="202" y="153"/>
                        </a:lnTo>
                        <a:lnTo>
                          <a:pt x="208" y="153"/>
                        </a:lnTo>
                        <a:lnTo>
                          <a:pt x="213" y="151"/>
                        </a:lnTo>
                        <a:lnTo>
                          <a:pt x="219" y="149"/>
                        </a:lnTo>
                        <a:lnTo>
                          <a:pt x="224" y="147"/>
                        </a:lnTo>
                        <a:lnTo>
                          <a:pt x="229" y="145"/>
                        </a:lnTo>
                        <a:lnTo>
                          <a:pt x="231" y="145"/>
                        </a:lnTo>
                        <a:lnTo>
                          <a:pt x="229" y="145"/>
                        </a:lnTo>
                        <a:lnTo>
                          <a:pt x="222" y="145"/>
                        </a:lnTo>
                        <a:lnTo>
                          <a:pt x="215" y="147"/>
                        </a:lnTo>
                        <a:lnTo>
                          <a:pt x="206" y="147"/>
                        </a:lnTo>
                        <a:lnTo>
                          <a:pt x="199" y="147"/>
                        </a:lnTo>
                        <a:lnTo>
                          <a:pt x="191" y="147"/>
                        </a:lnTo>
                        <a:lnTo>
                          <a:pt x="182" y="147"/>
                        </a:lnTo>
                        <a:lnTo>
                          <a:pt x="175" y="145"/>
                        </a:lnTo>
                        <a:lnTo>
                          <a:pt x="168" y="145"/>
                        </a:lnTo>
                        <a:lnTo>
                          <a:pt x="161" y="143"/>
                        </a:lnTo>
                        <a:lnTo>
                          <a:pt x="153" y="141"/>
                        </a:lnTo>
                        <a:lnTo>
                          <a:pt x="144" y="139"/>
                        </a:lnTo>
                        <a:lnTo>
                          <a:pt x="139" y="134"/>
                        </a:lnTo>
                        <a:lnTo>
                          <a:pt x="132" y="132"/>
                        </a:lnTo>
                        <a:lnTo>
                          <a:pt x="126" y="126"/>
                        </a:lnTo>
                        <a:lnTo>
                          <a:pt x="123" y="124"/>
                        </a:lnTo>
                        <a:lnTo>
                          <a:pt x="117" y="119"/>
                        </a:lnTo>
                        <a:lnTo>
                          <a:pt x="114" y="115"/>
                        </a:lnTo>
                        <a:lnTo>
                          <a:pt x="112" y="111"/>
                        </a:lnTo>
                        <a:lnTo>
                          <a:pt x="108" y="107"/>
                        </a:lnTo>
                        <a:lnTo>
                          <a:pt x="105" y="100"/>
                        </a:lnTo>
                        <a:lnTo>
                          <a:pt x="101" y="96"/>
                        </a:lnTo>
                        <a:lnTo>
                          <a:pt x="97" y="92"/>
                        </a:lnTo>
                        <a:lnTo>
                          <a:pt x="96" y="85"/>
                        </a:lnTo>
                        <a:lnTo>
                          <a:pt x="92" y="79"/>
                        </a:lnTo>
                        <a:lnTo>
                          <a:pt x="88" y="72"/>
                        </a:lnTo>
                        <a:lnTo>
                          <a:pt x="85" y="66"/>
                        </a:lnTo>
                        <a:lnTo>
                          <a:pt x="81" y="60"/>
                        </a:lnTo>
                        <a:lnTo>
                          <a:pt x="77" y="55"/>
                        </a:lnTo>
                        <a:lnTo>
                          <a:pt x="74" y="49"/>
                        </a:lnTo>
                        <a:lnTo>
                          <a:pt x="70" y="43"/>
                        </a:lnTo>
                        <a:lnTo>
                          <a:pt x="68" y="36"/>
                        </a:lnTo>
                        <a:lnTo>
                          <a:pt x="65" y="32"/>
                        </a:lnTo>
                        <a:lnTo>
                          <a:pt x="61" y="28"/>
                        </a:lnTo>
                        <a:lnTo>
                          <a:pt x="58" y="21"/>
                        </a:lnTo>
                        <a:lnTo>
                          <a:pt x="54" y="17"/>
                        </a:lnTo>
                        <a:lnTo>
                          <a:pt x="50" y="13"/>
                        </a:lnTo>
                        <a:lnTo>
                          <a:pt x="47" y="11"/>
                        </a:lnTo>
                        <a:lnTo>
                          <a:pt x="45" y="6"/>
                        </a:lnTo>
                        <a:lnTo>
                          <a:pt x="41" y="4"/>
                        </a:lnTo>
                        <a:lnTo>
                          <a:pt x="38" y="2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23" y="2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2" y="13"/>
                        </a:lnTo>
                        <a:lnTo>
                          <a:pt x="11" y="15"/>
                        </a:lnTo>
                        <a:lnTo>
                          <a:pt x="11" y="19"/>
                        </a:lnTo>
                        <a:lnTo>
                          <a:pt x="9" y="21"/>
                        </a:lnTo>
                        <a:lnTo>
                          <a:pt x="7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 229"/>
                  <p:cNvSpPr>
                    <a:spLocks/>
                  </p:cNvSpPr>
                  <p:nvPr/>
                </p:nvSpPr>
                <p:spPr bwMode="auto">
                  <a:xfrm flipH="1">
                    <a:off x="8397875" y="5305425"/>
                    <a:ext cx="66675" cy="101600"/>
                  </a:xfrm>
                  <a:custGeom>
                    <a:avLst/>
                    <a:gdLst>
                      <a:gd name="T0" fmla="*/ 42 w 42"/>
                      <a:gd name="T1" fmla="*/ 11 h 64"/>
                      <a:gd name="T2" fmla="*/ 42 w 42"/>
                      <a:gd name="T3" fmla="*/ 11 h 64"/>
                      <a:gd name="T4" fmla="*/ 38 w 42"/>
                      <a:gd name="T5" fmla="*/ 38 h 64"/>
                      <a:gd name="T6" fmla="*/ 34 w 42"/>
                      <a:gd name="T7" fmla="*/ 57 h 64"/>
                      <a:gd name="T8" fmla="*/ 31 w 42"/>
                      <a:gd name="T9" fmla="*/ 62 h 64"/>
                      <a:gd name="T10" fmla="*/ 29 w 42"/>
                      <a:gd name="T11" fmla="*/ 64 h 64"/>
                      <a:gd name="T12" fmla="*/ 29 w 42"/>
                      <a:gd name="T13" fmla="*/ 64 h 64"/>
                      <a:gd name="T14" fmla="*/ 20 w 42"/>
                      <a:gd name="T15" fmla="*/ 64 h 64"/>
                      <a:gd name="T16" fmla="*/ 20 w 42"/>
                      <a:gd name="T17" fmla="*/ 64 h 64"/>
                      <a:gd name="T18" fmla="*/ 13 w 42"/>
                      <a:gd name="T19" fmla="*/ 64 h 64"/>
                      <a:gd name="T20" fmla="*/ 13 w 42"/>
                      <a:gd name="T21" fmla="*/ 64 h 64"/>
                      <a:gd name="T22" fmla="*/ 5 w 42"/>
                      <a:gd name="T23" fmla="*/ 64 h 64"/>
                      <a:gd name="T24" fmla="*/ 5 w 42"/>
                      <a:gd name="T25" fmla="*/ 64 h 64"/>
                      <a:gd name="T26" fmla="*/ 0 w 42"/>
                      <a:gd name="T27" fmla="*/ 62 h 64"/>
                      <a:gd name="T28" fmla="*/ 0 w 42"/>
                      <a:gd name="T29" fmla="*/ 62 h 64"/>
                      <a:gd name="T30" fmla="*/ 0 w 42"/>
                      <a:gd name="T31" fmla="*/ 60 h 64"/>
                      <a:gd name="T32" fmla="*/ 0 w 42"/>
                      <a:gd name="T33" fmla="*/ 60 h 64"/>
                      <a:gd name="T34" fmla="*/ 0 w 42"/>
                      <a:gd name="T35" fmla="*/ 38 h 64"/>
                      <a:gd name="T36" fmla="*/ 2 w 42"/>
                      <a:gd name="T37" fmla="*/ 25 h 64"/>
                      <a:gd name="T38" fmla="*/ 4 w 42"/>
                      <a:gd name="T39" fmla="*/ 17 h 64"/>
                      <a:gd name="T40" fmla="*/ 4 w 42"/>
                      <a:gd name="T41" fmla="*/ 17 h 64"/>
                      <a:gd name="T42" fmla="*/ 7 w 42"/>
                      <a:gd name="T43" fmla="*/ 11 h 64"/>
                      <a:gd name="T44" fmla="*/ 11 w 42"/>
                      <a:gd name="T45" fmla="*/ 4 h 64"/>
                      <a:gd name="T46" fmla="*/ 18 w 42"/>
                      <a:gd name="T47" fmla="*/ 0 h 64"/>
                      <a:gd name="T48" fmla="*/ 22 w 42"/>
                      <a:gd name="T49" fmla="*/ 0 h 64"/>
                      <a:gd name="T50" fmla="*/ 27 w 42"/>
                      <a:gd name="T51" fmla="*/ 0 h 64"/>
                      <a:gd name="T52" fmla="*/ 27 w 42"/>
                      <a:gd name="T53" fmla="*/ 0 h 64"/>
                      <a:gd name="T54" fmla="*/ 34 w 42"/>
                      <a:gd name="T55" fmla="*/ 4 h 64"/>
                      <a:gd name="T56" fmla="*/ 38 w 42"/>
                      <a:gd name="T57" fmla="*/ 8 h 64"/>
                      <a:gd name="T58" fmla="*/ 42 w 42"/>
                      <a:gd name="T59" fmla="*/ 11 h 64"/>
                      <a:gd name="T60" fmla="*/ 42 w 42"/>
                      <a:gd name="T61" fmla="*/ 1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42" h="64">
                        <a:moveTo>
                          <a:pt x="42" y="11"/>
                        </a:moveTo>
                        <a:lnTo>
                          <a:pt x="42" y="11"/>
                        </a:lnTo>
                        <a:lnTo>
                          <a:pt x="38" y="38"/>
                        </a:lnTo>
                        <a:lnTo>
                          <a:pt x="34" y="57"/>
                        </a:lnTo>
                        <a:lnTo>
                          <a:pt x="31" y="62"/>
                        </a:lnTo>
                        <a:lnTo>
                          <a:pt x="29" y="64"/>
                        </a:lnTo>
                        <a:lnTo>
                          <a:pt x="29" y="64"/>
                        </a:lnTo>
                        <a:lnTo>
                          <a:pt x="20" y="64"/>
                        </a:lnTo>
                        <a:lnTo>
                          <a:pt x="20" y="64"/>
                        </a:lnTo>
                        <a:lnTo>
                          <a:pt x="13" y="64"/>
                        </a:lnTo>
                        <a:lnTo>
                          <a:pt x="13" y="64"/>
                        </a:lnTo>
                        <a:lnTo>
                          <a:pt x="5" y="64"/>
                        </a:lnTo>
                        <a:lnTo>
                          <a:pt x="5" y="64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60"/>
                        </a:lnTo>
                        <a:lnTo>
                          <a:pt x="0" y="38"/>
                        </a:lnTo>
                        <a:lnTo>
                          <a:pt x="2" y="25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7" y="11"/>
                        </a:lnTo>
                        <a:lnTo>
                          <a:pt x="11" y="4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4" y="4"/>
                        </a:lnTo>
                        <a:lnTo>
                          <a:pt x="38" y="8"/>
                        </a:lnTo>
                        <a:lnTo>
                          <a:pt x="42" y="11"/>
                        </a:lnTo>
                        <a:lnTo>
                          <a:pt x="42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 230"/>
                  <p:cNvSpPr>
                    <a:spLocks/>
                  </p:cNvSpPr>
                  <p:nvPr/>
                </p:nvSpPr>
                <p:spPr bwMode="auto">
                  <a:xfrm flipH="1">
                    <a:off x="8142288" y="5305425"/>
                    <a:ext cx="319088" cy="236537"/>
                  </a:xfrm>
                  <a:custGeom>
                    <a:avLst/>
                    <a:gdLst>
                      <a:gd name="T0" fmla="*/ 197 w 201"/>
                      <a:gd name="T1" fmla="*/ 147 h 149"/>
                      <a:gd name="T2" fmla="*/ 182 w 201"/>
                      <a:gd name="T3" fmla="*/ 147 h 149"/>
                      <a:gd name="T4" fmla="*/ 166 w 201"/>
                      <a:gd name="T5" fmla="*/ 145 h 149"/>
                      <a:gd name="T6" fmla="*/ 152 w 201"/>
                      <a:gd name="T7" fmla="*/ 143 h 149"/>
                      <a:gd name="T8" fmla="*/ 135 w 201"/>
                      <a:gd name="T9" fmla="*/ 139 h 149"/>
                      <a:gd name="T10" fmla="*/ 123 w 201"/>
                      <a:gd name="T11" fmla="*/ 132 h 149"/>
                      <a:gd name="T12" fmla="*/ 114 w 201"/>
                      <a:gd name="T13" fmla="*/ 124 h 149"/>
                      <a:gd name="T14" fmla="*/ 105 w 201"/>
                      <a:gd name="T15" fmla="*/ 115 h 149"/>
                      <a:gd name="T16" fmla="*/ 99 w 201"/>
                      <a:gd name="T17" fmla="*/ 107 h 149"/>
                      <a:gd name="T18" fmla="*/ 92 w 201"/>
                      <a:gd name="T19" fmla="*/ 96 h 149"/>
                      <a:gd name="T20" fmla="*/ 87 w 201"/>
                      <a:gd name="T21" fmla="*/ 85 h 149"/>
                      <a:gd name="T22" fmla="*/ 79 w 201"/>
                      <a:gd name="T23" fmla="*/ 72 h 149"/>
                      <a:gd name="T24" fmla="*/ 72 w 201"/>
                      <a:gd name="T25" fmla="*/ 60 h 149"/>
                      <a:gd name="T26" fmla="*/ 65 w 201"/>
                      <a:gd name="T27" fmla="*/ 49 h 149"/>
                      <a:gd name="T28" fmla="*/ 59 w 201"/>
                      <a:gd name="T29" fmla="*/ 36 h 149"/>
                      <a:gd name="T30" fmla="*/ 52 w 201"/>
                      <a:gd name="T31" fmla="*/ 28 h 149"/>
                      <a:gd name="T32" fmla="*/ 45 w 201"/>
                      <a:gd name="T33" fmla="*/ 17 h 149"/>
                      <a:gd name="T34" fmla="*/ 38 w 201"/>
                      <a:gd name="T35" fmla="*/ 11 h 149"/>
                      <a:gd name="T36" fmla="*/ 32 w 201"/>
                      <a:gd name="T37" fmla="*/ 4 h 149"/>
                      <a:gd name="T38" fmla="*/ 27 w 201"/>
                      <a:gd name="T39" fmla="*/ 0 h 149"/>
                      <a:gd name="T40" fmla="*/ 21 w 201"/>
                      <a:gd name="T41" fmla="*/ 0 h 149"/>
                      <a:gd name="T42" fmla="*/ 16 w 201"/>
                      <a:gd name="T43" fmla="*/ 0 h 149"/>
                      <a:gd name="T44" fmla="*/ 11 w 201"/>
                      <a:gd name="T45" fmla="*/ 4 h 149"/>
                      <a:gd name="T46" fmla="*/ 7 w 201"/>
                      <a:gd name="T47" fmla="*/ 8 h 149"/>
                      <a:gd name="T48" fmla="*/ 3 w 201"/>
                      <a:gd name="T49" fmla="*/ 13 h 149"/>
                      <a:gd name="T50" fmla="*/ 2 w 201"/>
                      <a:gd name="T51" fmla="*/ 19 h 149"/>
                      <a:gd name="T52" fmla="*/ 0 w 201"/>
                      <a:gd name="T53" fmla="*/ 21 h 149"/>
                      <a:gd name="T54" fmla="*/ 11 w 201"/>
                      <a:gd name="T55" fmla="*/ 21 h 149"/>
                      <a:gd name="T56" fmla="*/ 27 w 201"/>
                      <a:gd name="T57" fmla="*/ 30 h 149"/>
                      <a:gd name="T58" fmla="*/ 41 w 201"/>
                      <a:gd name="T59" fmla="*/ 49 h 149"/>
                      <a:gd name="T60" fmla="*/ 76 w 201"/>
                      <a:gd name="T61" fmla="*/ 94 h 149"/>
                      <a:gd name="T62" fmla="*/ 94 w 201"/>
                      <a:gd name="T63" fmla="*/ 113 h 149"/>
                      <a:gd name="T64" fmla="*/ 123 w 201"/>
                      <a:gd name="T65" fmla="*/ 136 h 149"/>
                      <a:gd name="T66" fmla="*/ 153 w 201"/>
                      <a:gd name="T67" fmla="*/ 147 h 149"/>
                      <a:gd name="T68" fmla="*/ 181 w 201"/>
                      <a:gd name="T69" fmla="*/ 149 h 149"/>
                      <a:gd name="T70" fmla="*/ 201 w 201"/>
                      <a:gd name="T71" fmla="*/ 14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01" h="149">
                        <a:moveTo>
                          <a:pt x="201" y="147"/>
                        </a:moveTo>
                        <a:lnTo>
                          <a:pt x="197" y="147"/>
                        </a:lnTo>
                        <a:lnTo>
                          <a:pt x="190" y="147"/>
                        </a:lnTo>
                        <a:lnTo>
                          <a:pt x="182" y="147"/>
                        </a:lnTo>
                        <a:lnTo>
                          <a:pt x="173" y="147"/>
                        </a:lnTo>
                        <a:lnTo>
                          <a:pt x="166" y="145"/>
                        </a:lnTo>
                        <a:lnTo>
                          <a:pt x="159" y="145"/>
                        </a:lnTo>
                        <a:lnTo>
                          <a:pt x="152" y="143"/>
                        </a:lnTo>
                        <a:lnTo>
                          <a:pt x="144" y="141"/>
                        </a:lnTo>
                        <a:lnTo>
                          <a:pt x="135" y="139"/>
                        </a:lnTo>
                        <a:lnTo>
                          <a:pt x="130" y="134"/>
                        </a:lnTo>
                        <a:lnTo>
                          <a:pt x="123" y="132"/>
                        </a:lnTo>
                        <a:lnTo>
                          <a:pt x="117" y="126"/>
                        </a:lnTo>
                        <a:lnTo>
                          <a:pt x="114" y="124"/>
                        </a:lnTo>
                        <a:lnTo>
                          <a:pt x="108" y="119"/>
                        </a:lnTo>
                        <a:lnTo>
                          <a:pt x="105" y="115"/>
                        </a:lnTo>
                        <a:lnTo>
                          <a:pt x="103" y="111"/>
                        </a:lnTo>
                        <a:lnTo>
                          <a:pt x="99" y="107"/>
                        </a:lnTo>
                        <a:lnTo>
                          <a:pt x="96" y="100"/>
                        </a:lnTo>
                        <a:lnTo>
                          <a:pt x="92" y="96"/>
                        </a:lnTo>
                        <a:lnTo>
                          <a:pt x="88" y="92"/>
                        </a:lnTo>
                        <a:lnTo>
                          <a:pt x="87" y="85"/>
                        </a:lnTo>
                        <a:lnTo>
                          <a:pt x="83" y="79"/>
                        </a:lnTo>
                        <a:lnTo>
                          <a:pt x="79" y="72"/>
                        </a:lnTo>
                        <a:lnTo>
                          <a:pt x="76" y="66"/>
                        </a:lnTo>
                        <a:lnTo>
                          <a:pt x="72" y="60"/>
                        </a:lnTo>
                        <a:lnTo>
                          <a:pt x="68" y="55"/>
                        </a:lnTo>
                        <a:lnTo>
                          <a:pt x="65" y="49"/>
                        </a:lnTo>
                        <a:lnTo>
                          <a:pt x="61" y="43"/>
                        </a:lnTo>
                        <a:lnTo>
                          <a:pt x="59" y="36"/>
                        </a:lnTo>
                        <a:lnTo>
                          <a:pt x="56" y="32"/>
                        </a:lnTo>
                        <a:lnTo>
                          <a:pt x="52" y="28"/>
                        </a:lnTo>
                        <a:lnTo>
                          <a:pt x="49" y="21"/>
                        </a:lnTo>
                        <a:lnTo>
                          <a:pt x="45" y="17"/>
                        </a:lnTo>
                        <a:lnTo>
                          <a:pt x="41" y="13"/>
                        </a:lnTo>
                        <a:lnTo>
                          <a:pt x="38" y="11"/>
                        </a:lnTo>
                        <a:lnTo>
                          <a:pt x="36" y="6"/>
                        </a:lnTo>
                        <a:lnTo>
                          <a:pt x="32" y="4"/>
                        </a:lnTo>
                        <a:lnTo>
                          <a:pt x="29" y="2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11" y="4"/>
                        </a:lnTo>
                        <a:lnTo>
                          <a:pt x="9" y="6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2" y="15"/>
                        </a:lnTo>
                        <a:lnTo>
                          <a:pt x="2" y="19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20" y="23"/>
                        </a:lnTo>
                        <a:lnTo>
                          <a:pt x="27" y="30"/>
                        </a:lnTo>
                        <a:lnTo>
                          <a:pt x="34" y="38"/>
                        </a:lnTo>
                        <a:lnTo>
                          <a:pt x="41" y="49"/>
                        </a:lnTo>
                        <a:lnTo>
                          <a:pt x="61" y="77"/>
                        </a:lnTo>
                        <a:lnTo>
                          <a:pt x="76" y="94"/>
                        </a:lnTo>
                        <a:lnTo>
                          <a:pt x="94" y="113"/>
                        </a:lnTo>
                        <a:lnTo>
                          <a:pt x="94" y="113"/>
                        </a:lnTo>
                        <a:lnTo>
                          <a:pt x="108" y="126"/>
                        </a:lnTo>
                        <a:lnTo>
                          <a:pt x="123" y="136"/>
                        </a:lnTo>
                        <a:lnTo>
                          <a:pt x="139" y="143"/>
                        </a:lnTo>
                        <a:lnTo>
                          <a:pt x="153" y="147"/>
                        </a:lnTo>
                        <a:lnTo>
                          <a:pt x="166" y="149"/>
                        </a:lnTo>
                        <a:lnTo>
                          <a:pt x="181" y="149"/>
                        </a:lnTo>
                        <a:lnTo>
                          <a:pt x="201" y="147"/>
                        </a:lnTo>
                        <a:lnTo>
                          <a:pt x="201" y="147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 231"/>
                  <p:cNvSpPr>
                    <a:spLocks/>
                  </p:cNvSpPr>
                  <p:nvPr/>
                </p:nvSpPr>
                <p:spPr bwMode="auto">
                  <a:xfrm flipH="1">
                    <a:off x="8208963" y="5395913"/>
                    <a:ext cx="266700" cy="142875"/>
                  </a:xfrm>
                  <a:custGeom>
                    <a:avLst/>
                    <a:gdLst>
                      <a:gd name="T0" fmla="*/ 0 w 168"/>
                      <a:gd name="T1" fmla="*/ 0 h 90"/>
                      <a:gd name="T2" fmla="*/ 0 w 168"/>
                      <a:gd name="T3" fmla="*/ 3 h 90"/>
                      <a:gd name="T4" fmla="*/ 0 w 168"/>
                      <a:gd name="T5" fmla="*/ 5 h 90"/>
                      <a:gd name="T6" fmla="*/ 0 w 168"/>
                      <a:gd name="T7" fmla="*/ 5 h 90"/>
                      <a:gd name="T8" fmla="*/ 9 w 168"/>
                      <a:gd name="T9" fmla="*/ 7 h 90"/>
                      <a:gd name="T10" fmla="*/ 21 w 168"/>
                      <a:gd name="T11" fmla="*/ 9 h 90"/>
                      <a:gd name="T12" fmla="*/ 36 w 168"/>
                      <a:gd name="T13" fmla="*/ 15 h 90"/>
                      <a:gd name="T14" fmla="*/ 50 w 168"/>
                      <a:gd name="T15" fmla="*/ 24 h 90"/>
                      <a:gd name="T16" fmla="*/ 50 w 168"/>
                      <a:gd name="T17" fmla="*/ 24 h 90"/>
                      <a:gd name="T18" fmla="*/ 81 w 168"/>
                      <a:gd name="T19" fmla="*/ 47 h 90"/>
                      <a:gd name="T20" fmla="*/ 99 w 168"/>
                      <a:gd name="T21" fmla="*/ 58 h 90"/>
                      <a:gd name="T22" fmla="*/ 117 w 168"/>
                      <a:gd name="T23" fmla="*/ 69 h 90"/>
                      <a:gd name="T24" fmla="*/ 117 w 168"/>
                      <a:gd name="T25" fmla="*/ 69 h 90"/>
                      <a:gd name="T26" fmla="*/ 123 w 168"/>
                      <a:gd name="T27" fmla="*/ 71 h 90"/>
                      <a:gd name="T28" fmla="*/ 123 w 168"/>
                      <a:gd name="T29" fmla="*/ 71 h 90"/>
                      <a:gd name="T30" fmla="*/ 123 w 168"/>
                      <a:gd name="T31" fmla="*/ 71 h 90"/>
                      <a:gd name="T32" fmla="*/ 132 w 168"/>
                      <a:gd name="T33" fmla="*/ 77 h 90"/>
                      <a:gd name="T34" fmla="*/ 141 w 168"/>
                      <a:gd name="T35" fmla="*/ 82 h 90"/>
                      <a:gd name="T36" fmla="*/ 152 w 168"/>
                      <a:gd name="T37" fmla="*/ 88 h 90"/>
                      <a:gd name="T38" fmla="*/ 168 w 168"/>
                      <a:gd name="T39" fmla="*/ 90 h 90"/>
                      <a:gd name="T40" fmla="*/ 168 w 168"/>
                      <a:gd name="T41" fmla="*/ 90 h 90"/>
                      <a:gd name="T42" fmla="*/ 161 w 168"/>
                      <a:gd name="T43" fmla="*/ 88 h 90"/>
                      <a:gd name="T44" fmla="*/ 141 w 168"/>
                      <a:gd name="T45" fmla="*/ 79 h 90"/>
                      <a:gd name="T46" fmla="*/ 112 w 168"/>
                      <a:gd name="T47" fmla="*/ 64 h 90"/>
                      <a:gd name="T48" fmla="*/ 94 w 168"/>
                      <a:gd name="T49" fmla="*/ 52 h 90"/>
                      <a:gd name="T50" fmla="*/ 76 w 168"/>
                      <a:gd name="T51" fmla="*/ 39 h 90"/>
                      <a:gd name="T52" fmla="*/ 76 w 168"/>
                      <a:gd name="T53" fmla="*/ 39 h 90"/>
                      <a:gd name="T54" fmla="*/ 58 w 168"/>
                      <a:gd name="T55" fmla="*/ 26 h 90"/>
                      <a:gd name="T56" fmla="*/ 43 w 168"/>
                      <a:gd name="T57" fmla="*/ 15 h 90"/>
                      <a:gd name="T58" fmla="*/ 20 w 168"/>
                      <a:gd name="T59" fmla="*/ 3 h 90"/>
                      <a:gd name="T60" fmla="*/ 7 w 168"/>
                      <a:gd name="T61" fmla="*/ 0 h 90"/>
                      <a:gd name="T62" fmla="*/ 0 w 168"/>
                      <a:gd name="T63" fmla="*/ 0 h 90"/>
                      <a:gd name="T64" fmla="*/ 0 w 168"/>
                      <a:gd name="T65" fmla="*/ 0 h 90"/>
                      <a:gd name="T66" fmla="*/ 0 w 168"/>
                      <a:gd name="T67" fmla="*/ 0 h 90"/>
                      <a:gd name="T68" fmla="*/ 0 w 168"/>
                      <a:gd name="T69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68" h="90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9" y="7"/>
                        </a:lnTo>
                        <a:lnTo>
                          <a:pt x="21" y="9"/>
                        </a:lnTo>
                        <a:lnTo>
                          <a:pt x="36" y="15"/>
                        </a:lnTo>
                        <a:lnTo>
                          <a:pt x="50" y="24"/>
                        </a:lnTo>
                        <a:lnTo>
                          <a:pt x="50" y="24"/>
                        </a:lnTo>
                        <a:lnTo>
                          <a:pt x="81" y="47"/>
                        </a:lnTo>
                        <a:lnTo>
                          <a:pt x="99" y="58"/>
                        </a:lnTo>
                        <a:lnTo>
                          <a:pt x="117" y="69"/>
                        </a:lnTo>
                        <a:lnTo>
                          <a:pt x="117" y="69"/>
                        </a:lnTo>
                        <a:lnTo>
                          <a:pt x="123" y="71"/>
                        </a:lnTo>
                        <a:lnTo>
                          <a:pt x="123" y="71"/>
                        </a:lnTo>
                        <a:lnTo>
                          <a:pt x="123" y="71"/>
                        </a:lnTo>
                        <a:lnTo>
                          <a:pt x="132" y="77"/>
                        </a:lnTo>
                        <a:lnTo>
                          <a:pt x="141" y="82"/>
                        </a:lnTo>
                        <a:lnTo>
                          <a:pt x="152" y="88"/>
                        </a:lnTo>
                        <a:lnTo>
                          <a:pt x="168" y="90"/>
                        </a:lnTo>
                        <a:lnTo>
                          <a:pt x="168" y="90"/>
                        </a:lnTo>
                        <a:lnTo>
                          <a:pt x="161" y="88"/>
                        </a:lnTo>
                        <a:lnTo>
                          <a:pt x="141" y="79"/>
                        </a:lnTo>
                        <a:lnTo>
                          <a:pt x="112" y="64"/>
                        </a:lnTo>
                        <a:lnTo>
                          <a:pt x="94" y="52"/>
                        </a:lnTo>
                        <a:lnTo>
                          <a:pt x="76" y="39"/>
                        </a:lnTo>
                        <a:lnTo>
                          <a:pt x="76" y="39"/>
                        </a:lnTo>
                        <a:lnTo>
                          <a:pt x="58" y="26"/>
                        </a:lnTo>
                        <a:lnTo>
                          <a:pt x="43" y="15"/>
                        </a:lnTo>
                        <a:lnTo>
                          <a:pt x="20" y="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 232"/>
                  <p:cNvSpPr>
                    <a:spLocks/>
                  </p:cNvSpPr>
                  <p:nvPr/>
                </p:nvSpPr>
                <p:spPr bwMode="auto">
                  <a:xfrm flipH="1">
                    <a:off x="8453438" y="5335588"/>
                    <a:ext cx="17463" cy="60325"/>
                  </a:xfrm>
                  <a:custGeom>
                    <a:avLst/>
                    <a:gdLst>
                      <a:gd name="T0" fmla="*/ 6 w 11"/>
                      <a:gd name="T1" fmla="*/ 2 h 38"/>
                      <a:gd name="T2" fmla="*/ 6 w 11"/>
                      <a:gd name="T3" fmla="*/ 2 h 38"/>
                      <a:gd name="T4" fmla="*/ 2 w 11"/>
                      <a:gd name="T5" fmla="*/ 17 h 38"/>
                      <a:gd name="T6" fmla="*/ 0 w 11"/>
                      <a:gd name="T7" fmla="*/ 30 h 38"/>
                      <a:gd name="T8" fmla="*/ 0 w 11"/>
                      <a:gd name="T9" fmla="*/ 38 h 38"/>
                      <a:gd name="T10" fmla="*/ 0 w 11"/>
                      <a:gd name="T11" fmla="*/ 38 h 38"/>
                      <a:gd name="T12" fmla="*/ 2 w 11"/>
                      <a:gd name="T13" fmla="*/ 36 h 38"/>
                      <a:gd name="T14" fmla="*/ 4 w 11"/>
                      <a:gd name="T15" fmla="*/ 26 h 38"/>
                      <a:gd name="T16" fmla="*/ 8 w 11"/>
                      <a:gd name="T17" fmla="*/ 4 h 38"/>
                      <a:gd name="T18" fmla="*/ 8 w 11"/>
                      <a:gd name="T19" fmla="*/ 4 h 38"/>
                      <a:gd name="T20" fmla="*/ 11 w 11"/>
                      <a:gd name="T21" fmla="*/ 0 h 38"/>
                      <a:gd name="T22" fmla="*/ 11 w 11"/>
                      <a:gd name="T23" fmla="*/ 0 h 38"/>
                      <a:gd name="T24" fmla="*/ 6 w 11"/>
                      <a:gd name="T25" fmla="*/ 2 h 38"/>
                      <a:gd name="T26" fmla="*/ 6 w 11"/>
                      <a:gd name="T27" fmla="*/ 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38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2" y="17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2" y="36"/>
                        </a:lnTo>
                        <a:lnTo>
                          <a:pt x="4" y="26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 233"/>
                  <p:cNvSpPr>
                    <a:spLocks/>
                  </p:cNvSpPr>
                  <p:nvPr/>
                </p:nvSpPr>
                <p:spPr bwMode="auto">
                  <a:xfrm flipH="1">
                    <a:off x="8418513" y="5341938"/>
                    <a:ext cx="17463" cy="65087"/>
                  </a:xfrm>
                  <a:custGeom>
                    <a:avLst/>
                    <a:gdLst>
                      <a:gd name="T0" fmla="*/ 7 w 11"/>
                      <a:gd name="T1" fmla="*/ 2 h 41"/>
                      <a:gd name="T2" fmla="*/ 7 w 11"/>
                      <a:gd name="T3" fmla="*/ 2 h 41"/>
                      <a:gd name="T4" fmla="*/ 4 w 11"/>
                      <a:gd name="T5" fmla="*/ 20 h 41"/>
                      <a:gd name="T6" fmla="*/ 0 w 11"/>
                      <a:gd name="T7" fmla="*/ 41 h 41"/>
                      <a:gd name="T8" fmla="*/ 0 w 11"/>
                      <a:gd name="T9" fmla="*/ 41 h 41"/>
                      <a:gd name="T10" fmla="*/ 2 w 11"/>
                      <a:gd name="T11" fmla="*/ 41 h 41"/>
                      <a:gd name="T12" fmla="*/ 2 w 11"/>
                      <a:gd name="T13" fmla="*/ 37 h 41"/>
                      <a:gd name="T14" fmla="*/ 4 w 11"/>
                      <a:gd name="T15" fmla="*/ 26 h 41"/>
                      <a:gd name="T16" fmla="*/ 9 w 11"/>
                      <a:gd name="T17" fmla="*/ 7 h 41"/>
                      <a:gd name="T18" fmla="*/ 9 w 11"/>
                      <a:gd name="T19" fmla="*/ 7 h 41"/>
                      <a:gd name="T20" fmla="*/ 11 w 11"/>
                      <a:gd name="T21" fmla="*/ 0 h 41"/>
                      <a:gd name="T22" fmla="*/ 11 w 11"/>
                      <a:gd name="T23" fmla="*/ 0 h 41"/>
                      <a:gd name="T24" fmla="*/ 7 w 11"/>
                      <a:gd name="T25" fmla="*/ 2 h 41"/>
                      <a:gd name="T26" fmla="*/ 7 w 11"/>
                      <a:gd name="T27" fmla="*/ 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41">
                        <a:moveTo>
                          <a:pt x="7" y="2"/>
                        </a:moveTo>
                        <a:lnTo>
                          <a:pt x="7" y="2"/>
                        </a:lnTo>
                        <a:lnTo>
                          <a:pt x="4" y="20"/>
                        </a:lnTo>
                        <a:lnTo>
                          <a:pt x="0" y="41"/>
                        </a:lnTo>
                        <a:lnTo>
                          <a:pt x="0" y="41"/>
                        </a:lnTo>
                        <a:lnTo>
                          <a:pt x="2" y="41"/>
                        </a:lnTo>
                        <a:lnTo>
                          <a:pt x="2" y="37"/>
                        </a:lnTo>
                        <a:lnTo>
                          <a:pt x="4" y="26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 234"/>
                  <p:cNvSpPr>
                    <a:spLocks/>
                  </p:cNvSpPr>
                  <p:nvPr/>
                </p:nvSpPr>
                <p:spPr bwMode="auto">
                  <a:xfrm flipH="1">
                    <a:off x="8378825" y="5365750"/>
                    <a:ext cx="17463" cy="61912"/>
                  </a:xfrm>
                  <a:custGeom>
                    <a:avLst/>
                    <a:gdLst>
                      <a:gd name="T0" fmla="*/ 6 w 11"/>
                      <a:gd name="T1" fmla="*/ 2 h 39"/>
                      <a:gd name="T2" fmla="*/ 6 w 11"/>
                      <a:gd name="T3" fmla="*/ 2 h 39"/>
                      <a:gd name="T4" fmla="*/ 2 w 11"/>
                      <a:gd name="T5" fmla="*/ 19 h 39"/>
                      <a:gd name="T6" fmla="*/ 0 w 11"/>
                      <a:gd name="T7" fmla="*/ 39 h 39"/>
                      <a:gd name="T8" fmla="*/ 0 w 11"/>
                      <a:gd name="T9" fmla="*/ 39 h 39"/>
                      <a:gd name="T10" fmla="*/ 0 w 11"/>
                      <a:gd name="T11" fmla="*/ 39 h 39"/>
                      <a:gd name="T12" fmla="*/ 2 w 11"/>
                      <a:gd name="T13" fmla="*/ 37 h 39"/>
                      <a:gd name="T14" fmla="*/ 4 w 11"/>
                      <a:gd name="T15" fmla="*/ 26 h 39"/>
                      <a:gd name="T16" fmla="*/ 8 w 11"/>
                      <a:gd name="T17" fmla="*/ 5 h 39"/>
                      <a:gd name="T18" fmla="*/ 8 w 11"/>
                      <a:gd name="T19" fmla="*/ 5 h 39"/>
                      <a:gd name="T20" fmla="*/ 11 w 11"/>
                      <a:gd name="T21" fmla="*/ 0 h 39"/>
                      <a:gd name="T22" fmla="*/ 6 w 11"/>
                      <a:gd name="T23" fmla="*/ 2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39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2" y="19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2" y="37"/>
                        </a:lnTo>
                        <a:lnTo>
                          <a:pt x="4" y="26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11" y="0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 235"/>
                  <p:cNvSpPr>
                    <a:spLocks/>
                  </p:cNvSpPr>
                  <p:nvPr/>
                </p:nvSpPr>
                <p:spPr bwMode="auto">
                  <a:xfrm flipH="1">
                    <a:off x="8350250" y="5392738"/>
                    <a:ext cx="17463" cy="61912"/>
                  </a:xfrm>
                  <a:custGeom>
                    <a:avLst/>
                    <a:gdLst>
                      <a:gd name="T0" fmla="*/ 6 w 11"/>
                      <a:gd name="T1" fmla="*/ 5 h 39"/>
                      <a:gd name="T2" fmla="*/ 6 w 11"/>
                      <a:gd name="T3" fmla="*/ 5 h 39"/>
                      <a:gd name="T4" fmla="*/ 4 w 11"/>
                      <a:gd name="T5" fmla="*/ 20 h 39"/>
                      <a:gd name="T6" fmla="*/ 0 w 11"/>
                      <a:gd name="T7" fmla="*/ 30 h 39"/>
                      <a:gd name="T8" fmla="*/ 0 w 11"/>
                      <a:gd name="T9" fmla="*/ 39 h 39"/>
                      <a:gd name="T10" fmla="*/ 0 w 11"/>
                      <a:gd name="T11" fmla="*/ 39 h 39"/>
                      <a:gd name="T12" fmla="*/ 2 w 11"/>
                      <a:gd name="T13" fmla="*/ 37 h 39"/>
                      <a:gd name="T14" fmla="*/ 4 w 11"/>
                      <a:gd name="T15" fmla="*/ 26 h 39"/>
                      <a:gd name="T16" fmla="*/ 8 w 11"/>
                      <a:gd name="T17" fmla="*/ 7 h 39"/>
                      <a:gd name="T18" fmla="*/ 8 w 11"/>
                      <a:gd name="T19" fmla="*/ 7 h 39"/>
                      <a:gd name="T20" fmla="*/ 11 w 11"/>
                      <a:gd name="T21" fmla="*/ 0 h 39"/>
                      <a:gd name="T22" fmla="*/ 11 w 11"/>
                      <a:gd name="T23" fmla="*/ 0 h 39"/>
                      <a:gd name="T24" fmla="*/ 6 w 11"/>
                      <a:gd name="T25" fmla="*/ 5 h 39"/>
                      <a:gd name="T26" fmla="*/ 6 w 11"/>
                      <a:gd name="T27" fmla="*/ 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39">
                        <a:moveTo>
                          <a:pt x="6" y="5"/>
                        </a:moveTo>
                        <a:lnTo>
                          <a:pt x="6" y="5"/>
                        </a:lnTo>
                        <a:lnTo>
                          <a:pt x="4" y="20"/>
                        </a:lnTo>
                        <a:lnTo>
                          <a:pt x="0" y="30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2" y="37"/>
                        </a:lnTo>
                        <a:lnTo>
                          <a:pt x="4" y="26"/>
                        </a:lnTo>
                        <a:lnTo>
                          <a:pt x="8" y="7"/>
                        </a:lnTo>
                        <a:lnTo>
                          <a:pt x="8" y="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Freeform 236"/>
                  <p:cNvSpPr>
                    <a:spLocks/>
                  </p:cNvSpPr>
                  <p:nvPr/>
                </p:nvSpPr>
                <p:spPr bwMode="auto">
                  <a:xfrm flipH="1">
                    <a:off x="8332788" y="5434013"/>
                    <a:ext cx="7938" cy="36512"/>
                  </a:xfrm>
                  <a:custGeom>
                    <a:avLst/>
                    <a:gdLst>
                      <a:gd name="T0" fmla="*/ 3 w 5"/>
                      <a:gd name="T1" fmla="*/ 2 h 23"/>
                      <a:gd name="T2" fmla="*/ 3 w 5"/>
                      <a:gd name="T3" fmla="*/ 2 h 23"/>
                      <a:gd name="T4" fmla="*/ 2 w 5"/>
                      <a:gd name="T5" fmla="*/ 11 h 23"/>
                      <a:gd name="T6" fmla="*/ 0 w 5"/>
                      <a:gd name="T7" fmla="*/ 23 h 23"/>
                      <a:gd name="T8" fmla="*/ 0 w 5"/>
                      <a:gd name="T9" fmla="*/ 23 h 23"/>
                      <a:gd name="T10" fmla="*/ 2 w 5"/>
                      <a:gd name="T11" fmla="*/ 15 h 23"/>
                      <a:gd name="T12" fmla="*/ 3 w 5"/>
                      <a:gd name="T13" fmla="*/ 4 h 23"/>
                      <a:gd name="T14" fmla="*/ 3 w 5"/>
                      <a:gd name="T15" fmla="*/ 4 h 23"/>
                      <a:gd name="T16" fmla="*/ 5 w 5"/>
                      <a:gd name="T17" fmla="*/ 0 h 23"/>
                      <a:gd name="T18" fmla="*/ 5 w 5"/>
                      <a:gd name="T19" fmla="*/ 0 h 23"/>
                      <a:gd name="T20" fmla="*/ 3 w 5"/>
                      <a:gd name="T21" fmla="*/ 2 h 23"/>
                      <a:gd name="T22" fmla="*/ 3 w 5"/>
                      <a:gd name="T23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" h="23">
                        <a:moveTo>
                          <a:pt x="3" y="2"/>
                        </a:moveTo>
                        <a:lnTo>
                          <a:pt x="3" y="2"/>
                        </a:lnTo>
                        <a:lnTo>
                          <a:pt x="2" y="11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2" y="1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 237"/>
                  <p:cNvSpPr>
                    <a:spLocks/>
                  </p:cNvSpPr>
                  <p:nvPr/>
                </p:nvSpPr>
                <p:spPr bwMode="auto">
                  <a:xfrm flipH="1">
                    <a:off x="7875588" y="5741988"/>
                    <a:ext cx="190500" cy="169862"/>
                  </a:xfrm>
                  <a:custGeom>
                    <a:avLst/>
                    <a:gdLst>
                      <a:gd name="T0" fmla="*/ 82 w 120"/>
                      <a:gd name="T1" fmla="*/ 19 h 107"/>
                      <a:gd name="T2" fmla="*/ 82 w 120"/>
                      <a:gd name="T3" fmla="*/ 19 h 107"/>
                      <a:gd name="T4" fmla="*/ 93 w 120"/>
                      <a:gd name="T5" fmla="*/ 28 h 107"/>
                      <a:gd name="T6" fmla="*/ 102 w 120"/>
                      <a:gd name="T7" fmla="*/ 36 h 107"/>
                      <a:gd name="T8" fmla="*/ 109 w 120"/>
                      <a:gd name="T9" fmla="*/ 47 h 107"/>
                      <a:gd name="T10" fmla="*/ 114 w 120"/>
                      <a:gd name="T11" fmla="*/ 58 h 107"/>
                      <a:gd name="T12" fmla="*/ 118 w 120"/>
                      <a:gd name="T13" fmla="*/ 66 h 107"/>
                      <a:gd name="T14" fmla="*/ 120 w 120"/>
                      <a:gd name="T15" fmla="*/ 77 h 107"/>
                      <a:gd name="T16" fmla="*/ 120 w 120"/>
                      <a:gd name="T17" fmla="*/ 85 h 107"/>
                      <a:gd name="T18" fmla="*/ 116 w 120"/>
                      <a:gd name="T19" fmla="*/ 94 h 107"/>
                      <a:gd name="T20" fmla="*/ 116 w 120"/>
                      <a:gd name="T21" fmla="*/ 94 h 107"/>
                      <a:gd name="T22" fmla="*/ 111 w 120"/>
                      <a:gd name="T23" fmla="*/ 100 h 107"/>
                      <a:gd name="T24" fmla="*/ 103 w 120"/>
                      <a:gd name="T25" fmla="*/ 105 h 107"/>
                      <a:gd name="T26" fmla="*/ 94 w 120"/>
                      <a:gd name="T27" fmla="*/ 107 h 107"/>
                      <a:gd name="T28" fmla="*/ 85 w 120"/>
                      <a:gd name="T29" fmla="*/ 107 h 107"/>
                      <a:gd name="T30" fmla="*/ 74 w 120"/>
                      <a:gd name="T31" fmla="*/ 107 h 107"/>
                      <a:gd name="T32" fmla="*/ 64 w 120"/>
                      <a:gd name="T33" fmla="*/ 102 h 107"/>
                      <a:gd name="T34" fmla="*/ 51 w 120"/>
                      <a:gd name="T35" fmla="*/ 96 h 107"/>
                      <a:gd name="T36" fmla="*/ 40 w 120"/>
                      <a:gd name="T37" fmla="*/ 90 h 107"/>
                      <a:gd name="T38" fmla="*/ 40 w 120"/>
                      <a:gd name="T39" fmla="*/ 90 h 107"/>
                      <a:gd name="T40" fmla="*/ 29 w 120"/>
                      <a:gd name="T41" fmla="*/ 81 h 107"/>
                      <a:gd name="T42" fmla="*/ 18 w 120"/>
                      <a:gd name="T43" fmla="*/ 70 h 107"/>
                      <a:gd name="T44" fmla="*/ 11 w 120"/>
                      <a:gd name="T45" fmla="*/ 62 h 107"/>
                      <a:gd name="T46" fmla="*/ 6 w 120"/>
                      <a:gd name="T47" fmla="*/ 51 h 107"/>
                      <a:gd name="T48" fmla="*/ 2 w 120"/>
                      <a:gd name="T49" fmla="*/ 41 h 107"/>
                      <a:gd name="T50" fmla="*/ 0 w 120"/>
                      <a:gd name="T51" fmla="*/ 30 h 107"/>
                      <a:gd name="T52" fmla="*/ 2 w 120"/>
                      <a:gd name="T53" fmla="*/ 21 h 107"/>
                      <a:gd name="T54" fmla="*/ 6 w 120"/>
                      <a:gd name="T55" fmla="*/ 13 h 107"/>
                      <a:gd name="T56" fmla="*/ 6 w 120"/>
                      <a:gd name="T57" fmla="*/ 13 h 107"/>
                      <a:gd name="T58" fmla="*/ 11 w 120"/>
                      <a:gd name="T59" fmla="*/ 6 h 107"/>
                      <a:gd name="T60" fmla="*/ 17 w 120"/>
                      <a:gd name="T61" fmla="*/ 2 h 107"/>
                      <a:gd name="T62" fmla="*/ 26 w 120"/>
                      <a:gd name="T63" fmla="*/ 0 h 107"/>
                      <a:gd name="T64" fmla="*/ 37 w 120"/>
                      <a:gd name="T65" fmla="*/ 0 h 107"/>
                      <a:gd name="T66" fmla="*/ 47 w 120"/>
                      <a:gd name="T67" fmla="*/ 2 h 107"/>
                      <a:gd name="T68" fmla="*/ 58 w 120"/>
                      <a:gd name="T69" fmla="*/ 6 h 107"/>
                      <a:gd name="T70" fmla="*/ 69 w 120"/>
                      <a:gd name="T71" fmla="*/ 11 h 107"/>
                      <a:gd name="T72" fmla="*/ 82 w 120"/>
                      <a:gd name="T73" fmla="*/ 19 h 107"/>
                      <a:gd name="T74" fmla="*/ 82 w 120"/>
                      <a:gd name="T75" fmla="*/ 1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0" h="107">
                        <a:moveTo>
                          <a:pt x="82" y="19"/>
                        </a:moveTo>
                        <a:lnTo>
                          <a:pt x="82" y="19"/>
                        </a:lnTo>
                        <a:lnTo>
                          <a:pt x="93" y="28"/>
                        </a:lnTo>
                        <a:lnTo>
                          <a:pt x="102" y="36"/>
                        </a:lnTo>
                        <a:lnTo>
                          <a:pt x="109" y="47"/>
                        </a:lnTo>
                        <a:lnTo>
                          <a:pt x="114" y="58"/>
                        </a:lnTo>
                        <a:lnTo>
                          <a:pt x="118" y="66"/>
                        </a:lnTo>
                        <a:lnTo>
                          <a:pt x="120" y="77"/>
                        </a:lnTo>
                        <a:lnTo>
                          <a:pt x="120" y="85"/>
                        </a:lnTo>
                        <a:lnTo>
                          <a:pt x="116" y="94"/>
                        </a:lnTo>
                        <a:lnTo>
                          <a:pt x="116" y="94"/>
                        </a:lnTo>
                        <a:lnTo>
                          <a:pt x="111" y="100"/>
                        </a:lnTo>
                        <a:lnTo>
                          <a:pt x="103" y="105"/>
                        </a:lnTo>
                        <a:lnTo>
                          <a:pt x="94" y="107"/>
                        </a:lnTo>
                        <a:lnTo>
                          <a:pt x="85" y="107"/>
                        </a:lnTo>
                        <a:lnTo>
                          <a:pt x="74" y="107"/>
                        </a:lnTo>
                        <a:lnTo>
                          <a:pt x="64" y="102"/>
                        </a:lnTo>
                        <a:lnTo>
                          <a:pt x="51" y="96"/>
                        </a:lnTo>
                        <a:lnTo>
                          <a:pt x="40" y="90"/>
                        </a:lnTo>
                        <a:lnTo>
                          <a:pt x="40" y="90"/>
                        </a:lnTo>
                        <a:lnTo>
                          <a:pt x="29" y="81"/>
                        </a:lnTo>
                        <a:lnTo>
                          <a:pt x="18" y="70"/>
                        </a:lnTo>
                        <a:lnTo>
                          <a:pt x="11" y="62"/>
                        </a:lnTo>
                        <a:lnTo>
                          <a:pt x="6" y="51"/>
                        </a:lnTo>
                        <a:lnTo>
                          <a:pt x="2" y="41"/>
                        </a:lnTo>
                        <a:lnTo>
                          <a:pt x="0" y="30"/>
                        </a:lnTo>
                        <a:lnTo>
                          <a:pt x="2" y="21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11" y="6"/>
                        </a:lnTo>
                        <a:lnTo>
                          <a:pt x="17" y="2"/>
                        </a:lnTo>
                        <a:lnTo>
                          <a:pt x="26" y="0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8" y="6"/>
                        </a:lnTo>
                        <a:lnTo>
                          <a:pt x="69" y="11"/>
                        </a:lnTo>
                        <a:lnTo>
                          <a:pt x="82" y="19"/>
                        </a:lnTo>
                        <a:lnTo>
                          <a:pt x="8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 238"/>
                  <p:cNvSpPr>
                    <a:spLocks noEditPoints="1"/>
                  </p:cNvSpPr>
                  <p:nvPr/>
                </p:nvSpPr>
                <p:spPr bwMode="auto">
                  <a:xfrm flipH="1">
                    <a:off x="7864475" y="5729288"/>
                    <a:ext cx="209550" cy="195262"/>
                  </a:xfrm>
                  <a:custGeom>
                    <a:avLst/>
                    <a:gdLst>
                      <a:gd name="T0" fmla="*/ 65 w 132"/>
                      <a:gd name="T1" fmla="*/ 6 h 123"/>
                      <a:gd name="T2" fmla="*/ 90 w 132"/>
                      <a:gd name="T3" fmla="*/ 19 h 123"/>
                      <a:gd name="T4" fmla="*/ 90 w 132"/>
                      <a:gd name="T5" fmla="*/ 19 h 123"/>
                      <a:gd name="T6" fmla="*/ 117 w 132"/>
                      <a:gd name="T7" fmla="*/ 46 h 123"/>
                      <a:gd name="T8" fmla="*/ 130 w 132"/>
                      <a:gd name="T9" fmla="*/ 78 h 123"/>
                      <a:gd name="T10" fmla="*/ 132 w 132"/>
                      <a:gd name="T11" fmla="*/ 87 h 123"/>
                      <a:gd name="T12" fmla="*/ 130 w 132"/>
                      <a:gd name="T13" fmla="*/ 100 h 123"/>
                      <a:gd name="T14" fmla="*/ 127 w 132"/>
                      <a:gd name="T15" fmla="*/ 106 h 123"/>
                      <a:gd name="T16" fmla="*/ 116 w 132"/>
                      <a:gd name="T17" fmla="*/ 117 h 123"/>
                      <a:gd name="T18" fmla="*/ 101 w 132"/>
                      <a:gd name="T19" fmla="*/ 123 h 123"/>
                      <a:gd name="T20" fmla="*/ 85 w 132"/>
                      <a:gd name="T21" fmla="*/ 123 h 123"/>
                      <a:gd name="T22" fmla="*/ 65 w 132"/>
                      <a:gd name="T23" fmla="*/ 102 h 123"/>
                      <a:gd name="T24" fmla="*/ 81 w 132"/>
                      <a:gd name="T25" fmla="*/ 106 h 123"/>
                      <a:gd name="T26" fmla="*/ 108 w 132"/>
                      <a:gd name="T27" fmla="*/ 104 h 123"/>
                      <a:gd name="T28" fmla="*/ 116 w 132"/>
                      <a:gd name="T29" fmla="*/ 98 h 123"/>
                      <a:gd name="T30" fmla="*/ 119 w 132"/>
                      <a:gd name="T31" fmla="*/ 91 h 123"/>
                      <a:gd name="T32" fmla="*/ 117 w 132"/>
                      <a:gd name="T33" fmla="*/ 81 h 123"/>
                      <a:gd name="T34" fmla="*/ 108 w 132"/>
                      <a:gd name="T35" fmla="*/ 57 h 123"/>
                      <a:gd name="T36" fmla="*/ 87 w 132"/>
                      <a:gd name="T37" fmla="*/ 36 h 123"/>
                      <a:gd name="T38" fmla="*/ 83 w 132"/>
                      <a:gd name="T39" fmla="*/ 32 h 123"/>
                      <a:gd name="T40" fmla="*/ 65 w 132"/>
                      <a:gd name="T41" fmla="*/ 23 h 123"/>
                      <a:gd name="T42" fmla="*/ 4 w 132"/>
                      <a:gd name="T43" fmla="*/ 17 h 123"/>
                      <a:gd name="T44" fmla="*/ 9 w 132"/>
                      <a:gd name="T45" fmla="*/ 10 h 123"/>
                      <a:gd name="T46" fmla="*/ 22 w 132"/>
                      <a:gd name="T47" fmla="*/ 4 h 123"/>
                      <a:gd name="T48" fmla="*/ 38 w 132"/>
                      <a:gd name="T49" fmla="*/ 0 h 123"/>
                      <a:gd name="T50" fmla="*/ 65 w 132"/>
                      <a:gd name="T51" fmla="*/ 6 h 123"/>
                      <a:gd name="T52" fmla="*/ 65 w 132"/>
                      <a:gd name="T53" fmla="*/ 23 h 123"/>
                      <a:gd name="T54" fmla="*/ 34 w 132"/>
                      <a:gd name="T55" fmla="*/ 17 h 123"/>
                      <a:gd name="T56" fmla="*/ 18 w 132"/>
                      <a:gd name="T57" fmla="*/ 23 h 123"/>
                      <a:gd name="T58" fmla="*/ 14 w 132"/>
                      <a:gd name="T59" fmla="*/ 27 h 123"/>
                      <a:gd name="T60" fmla="*/ 13 w 132"/>
                      <a:gd name="T61" fmla="*/ 42 h 123"/>
                      <a:gd name="T62" fmla="*/ 18 w 132"/>
                      <a:gd name="T63" fmla="*/ 55 h 123"/>
                      <a:gd name="T64" fmla="*/ 34 w 132"/>
                      <a:gd name="T65" fmla="*/ 81 h 123"/>
                      <a:gd name="T66" fmla="*/ 49 w 132"/>
                      <a:gd name="T67" fmla="*/ 91 h 123"/>
                      <a:gd name="T68" fmla="*/ 65 w 132"/>
                      <a:gd name="T69" fmla="*/ 102 h 123"/>
                      <a:gd name="T70" fmla="*/ 65 w 132"/>
                      <a:gd name="T71" fmla="*/ 117 h 123"/>
                      <a:gd name="T72" fmla="*/ 42 w 132"/>
                      <a:gd name="T73" fmla="*/ 104 h 123"/>
                      <a:gd name="T74" fmla="*/ 25 w 132"/>
                      <a:gd name="T75" fmla="*/ 91 h 123"/>
                      <a:gd name="T76" fmla="*/ 5 w 132"/>
                      <a:gd name="T77" fmla="*/ 61 h 123"/>
                      <a:gd name="T78" fmla="*/ 0 w 132"/>
                      <a:gd name="T79" fmla="*/ 46 h 123"/>
                      <a:gd name="T80" fmla="*/ 0 w 132"/>
                      <a:gd name="T81" fmla="*/ 29 h 123"/>
                      <a:gd name="T82" fmla="*/ 4 w 132"/>
                      <a:gd name="T83" fmla="*/ 17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32" h="123">
                        <a:moveTo>
                          <a:pt x="65" y="6"/>
                        </a:moveTo>
                        <a:lnTo>
                          <a:pt x="65" y="6"/>
                        </a:lnTo>
                        <a:lnTo>
                          <a:pt x="78" y="12"/>
                        </a:lnTo>
                        <a:lnTo>
                          <a:pt x="90" y="19"/>
                        </a:lnTo>
                        <a:lnTo>
                          <a:pt x="90" y="19"/>
                        </a:lnTo>
                        <a:lnTo>
                          <a:pt x="90" y="19"/>
                        </a:lnTo>
                        <a:lnTo>
                          <a:pt x="105" y="32"/>
                        </a:lnTo>
                        <a:lnTo>
                          <a:pt x="117" y="46"/>
                        </a:lnTo>
                        <a:lnTo>
                          <a:pt x="127" y="61"/>
                        </a:lnTo>
                        <a:lnTo>
                          <a:pt x="130" y="78"/>
                        </a:lnTo>
                        <a:lnTo>
                          <a:pt x="130" y="78"/>
                        </a:lnTo>
                        <a:lnTo>
                          <a:pt x="132" y="87"/>
                        </a:lnTo>
                        <a:lnTo>
                          <a:pt x="132" y="93"/>
                        </a:lnTo>
                        <a:lnTo>
                          <a:pt x="130" y="100"/>
                        </a:lnTo>
                        <a:lnTo>
                          <a:pt x="127" y="106"/>
                        </a:lnTo>
                        <a:lnTo>
                          <a:pt x="127" y="106"/>
                        </a:lnTo>
                        <a:lnTo>
                          <a:pt x="123" y="113"/>
                        </a:lnTo>
                        <a:lnTo>
                          <a:pt x="116" y="117"/>
                        </a:lnTo>
                        <a:lnTo>
                          <a:pt x="110" y="121"/>
                        </a:lnTo>
                        <a:lnTo>
                          <a:pt x="101" y="123"/>
                        </a:lnTo>
                        <a:lnTo>
                          <a:pt x="94" y="123"/>
                        </a:lnTo>
                        <a:lnTo>
                          <a:pt x="85" y="123"/>
                        </a:lnTo>
                        <a:lnTo>
                          <a:pt x="65" y="117"/>
                        </a:lnTo>
                        <a:lnTo>
                          <a:pt x="65" y="102"/>
                        </a:lnTo>
                        <a:lnTo>
                          <a:pt x="65" y="102"/>
                        </a:lnTo>
                        <a:lnTo>
                          <a:pt x="81" y="106"/>
                        </a:lnTo>
                        <a:lnTo>
                          <a:pt x="96" y="108"/>
                        </a:lnTo>
                        <a:lnTo>
                          <a:pt x="108" y="104"/>
                        </a:lnTo>
                        <a:lnTo>
                          <a:pt x="112" y="102"/>
                        </a:lnTo>
                        <a:lnTo>
                          <a:pt x="116" y="98"/>
                        </a:lnTo>
                        <a:lnTo>
                          <a:pt x="116" y="98"/>
                        </a:lnTo>
                        <a:lnTo>
                          <a:pt x="119" y="91"/>
                        </a:lnTo>
                        <a:lnTo>
                          <a:pt x="117" y="81"/>
                        </a:lnTo>
                        <a:lnTo>
                          <a:pt x="117" y="81"/>
                        </a:lnTo>
                        <a:lnTo>
                          <a:pt x="114" y="70"/>
                        </a:lnTo>
                        <a:lnTo>
                          <a:pt x="108" y="57"/>
                        </a:lnTo>
                        <a:lnTo>
                          <a:pt x="99" y="46"/>
                        </a:lnTo>
                        <a:lnTo>
                          <a:pt x="87" y="36"/>
                        </a:lnTo>
                        <a:lnTo>
                          <a:pt x="87" y="36"/>
                        </a:lnTo>
                        <a:lnTo>
                          <a:pt x="83" y="32"/>
                        </a:lnTo>
                        <a:lnTo>
                          <a:pt x="83" y="32"/>
                        </a:lnTo>
                        <a:lnTo>
                          <a:pt x="65" y="23"/>
                        </a:lnTo>
                        <a:lnTo>
                          <a:pt x="65" y="6"/>
                        </a:lnTo>
                        <a:close/>
                        <a:moveTo>
                          <a:pt x="4" y="17"/>
                        </a:moveTo>
                        <a:lnTo>
                          <a:pt x="4" y="17"/>
                        </a:lnTo>
                        <a:lnTo>
                          <a:pt x="9" y="10"/>
                        </a:lnTo>
                        <a:lnTo>
                          <a:pt x="14" y="6"/>
                        </a:lnTo>
                        <a:lnTo>
                          <a:pt x="22" y="4"/>
                        </a:lnTo>
                        <a:lnTo>
                          <a:pt x="29" y="2"/>
                        </a:lnTo>
                        <a:lnTo>
                          <a:pt x="38" y="0"/>
                        </a:lnTo>
                        <a:lnTo>
                          <a:pt x="47" y="2"/>
                        </a:lnTo>
                        <a:lnTo>
                          <a:pt x="65" y="6"/>
                        </a:lnTo>
                        <a:lnTo>
                          <a:pt x="65" y="23"/>
                        </a:lnTo>
                        <a:lnTo>
                          <a:pt x="65" y="23"/>
                        </a:lnTo>
                        <a:lnTo>
                          <a:pt x="49" y="17"/>
                        </a:lnTo>
                        <a:lnTo>
                          <a:pt x="34" y="17"/>
                        </a:lnTo>
                        <a:lnTo>
                          <a:pt x="23" y="19"/>
                        </a:lnTo>
                        <a:lnTo>
                          <a:pt x="18" y="23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3" y="34"/>
                        </a:lnTo>
                        <a:lnTo>
                          <a:pt x="13" y="42"/>
                        </a:lnTo>
                        <a:lnTo>
                          <a:pt x="13" y="42"/>
                        </a:lnTo>
                        <a:lnTo>
                          <a:pt x="18" y="55"/>
                        </a:lnTo>
                        <a:lnTo>
                          <a:pt x="25" y="68"/>
                        </a:lnTo>
                        <a:lnTo>
                          <a:pt x="34" y="81"/>
                        </a:lnTo>
                        <a:lnTo>
                          <a:pt x="49" y="91"/>
                        </a:lnTo>
                        <a:lnTo>
                          <a:pt x="49" y="91"/>
                        </a:lnTo>
                        <a:lnTo>
                          <a:pt x="56" y="98"/>
                        </a:lnTo>
                        <a:lnTo>
                          <a:pt x="65" y="102"/>
                        </a:lnTo>
                        <a:lnTo>
                          <a:pt x="65" y="117"/>
                        </a:lnTo>
                        <a:lnTo>
                          <a:pt x="65" y="117"/>
                        </a:lnTo>
                        <a:lnTo>
                          <a:pt x="52" y="113"/>
                        </a:lnTo>
                        <a:lnTo>
                          <a:pt x="42" y="104"/>
                        </a:lnTo>
                        <a:lnTo>
                          <a:pt x="42" y="104"/>
                        </a:lnTo>
                        <a:lnTo>
                          <a:pt x="25" y="91"/>
                        </a:lnTo>
                        <a:lnTo>
                          <a:pt x="14" y="76"/>
                        </a:lnTo>
                        <a:lnTo>
                          <a:pt x="5" y="61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38"/>
                        </a:lnTo>
                        <a:lnTo>
                          <a:pt x="0" y="29"/>
                        </a:lnTo>
                        <a:lnTo>
                          <a:pt x="2" y="23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Freeform 239"/>
                  <p:cNvSpPr>
                    <a:spLocks/>
                  </p:cNvSpPr>
                  <p:nvPr/>
                </p:nvSpPr>
                <p:spPr bwMode="auto">
                  <a:xfrm flipH="1">
                    <a:off x="7875588" y="5741988"/>
                    <a:ext cx="190500" cy="169862"/>
                  </a:xfrm>
                  <a:custGeom>
                    <a:avLst/>
                    <a:gdLst>
                      <a:gd name="T0" fmla="*/ 82 w 120"/>
                      <a:gd name="T1" fmla="*/ 19 h 107"/>
                      <a:gd name="T2" fmla="*/ 82 w 120"/>
                      <a:gd name="T3" fmla="*/ 19 h 107"/>
                      <a:gd name="T4" fmla="*/ 93 w 120"/>
                      <a:gd name="T5" fmla="*/ 28 h 107"/>
                      <a:gd name="T6" fmla="*/ 102 w 120"/>
                      <a:gd name="T7" fmla="*/ 36 h 107"/>
                      <a:gd name="T8" fmla="*/ 109 w 120"/>
                      <a:gd name="T9" fmla="*/ 47 h 107"/>
                      <a:gd name="T10" fmla="*/ 114 w 120"/>
                      <a:gd name="T11" fmla="*/ 58 h 107"/>
                      <a:gd name="T12" fmla="*/ 118 w 120"/>
                      <a:gd name="T13" fmla="*/ 66 h 107"/>
                      <a:gd name="T14" fmla="*/ 120 w 120"/>
                      <a:gd name="T15" fmla="*/ 77 h 107"/>
                      <a:gd name="T16" fmla="*/ 120 w 120"/>
                      <a:gd name="T17" fmla="*/ 85 h 107"/>
                      <a:gd name="T18" fmla="*/ 116 w 120"/>
                      <a:gd name="T19" fmla="*/ 94 h 107"/>
                      <a:gd name="T20" fmla="*/ 116 w 120"/>
                      <a:gd name="T21" fmla="*/ 94 h 107"/>
                      <a:gd name="T22" fmla="*/ 111 w 120"/>
                      <a:gd name="T23" fmla="*/ 100 h 107"/>
                      <a:gd name="T24" fmla="*/ 103 w 120"/>
                      <a:gd name="T25" fmla="*/ 105 h 107"/>
                      <a:gd name="T26" fmla="*/ 94 w 120"/>
                      <a:gd name="T27" fmla="*/ 107 h 107"/>
                      <a:gd name="T28" fmla="*/ 85 w 120"/>
                      <a:gd name="T29" fmla="*/ 107 h 107"/>
                      <a:gd name="T30" fmla="*/ 74 w 120"/>
                      <a:gd name="T31" fmla="*/ 107 h 107"/>
                      <a:gd name="T32" fmla="*/ 64 w 120"/>
                      <a:gd name="T33" fmla="*/ 102 h 107"/>
                      <a:gd name="T34" fmla="*/ 51 w 120"/>
                      <a:gd name="T35" fmla="*/ 96 h 107"/>
                      <a:gd name="T36" fmla="*/ 40 w 120"/>
                      <a:gd name="T37" fmla="*/ 90 h 107"/>
                      <a:gd name="T38" fmla="*/ 40 w 120"/>
                      <a:gd name="T39" fmla="*/ 90 h 107"/>
                      <a:gd name="T40" fmla="*/ 29 w 120"/>
                      <a:gd name="T41" fmla="*/ 81 h 107"/>
                      <a:gd name="T42" fmla="*/ 18 w 120"/>
                      <a:gd name="T43" fmla="*/ 70 h 107"/>
                      <a:gd name="T44" fmla="*/ 11 w 120"/>
                      <a:gd name="T45" fmla="*/ 62 h 107"/>
                      <a:gd name="T46" fmla="*/ 6 w 120"/>
                      <a:gd name="T47" fmla="*/ 51 h 107"/>
                      <a:gd name="T48" fmla="*/ 2 w 120"/>
                      <a:gd name="T49" fmla="*/ 41 h 107"/>
                      <a:gd name="T50" fmla="*/ 0 w 120"/>
                      <a:gd name="T51" fmla="*/ 30 h 107"/>
                      <a:gd name="T52" fmla="*/ 2 w 120"/>
                      <a:gd name="T53" fmla="*/ 21 h 107"/>
                      <a:gd name="T54" fmla="*/ 6 w 120"/>
                      <a:gd name="T55" fmla="*/ 13 h 107"/>
                      <a:gd name="T56" fmla="*/ 6 w 120"/>
                      <a:gd name="T57" fmla="*/ 13 h 107"/>
                      <a:gd name="T58" fmla="*/ 11 w 120"/>
                      <a:gd name="T59" fmla="*/ 6 h 107"/>
                      <a:gd name="T60" fmla="*/ 17 w 120"/>
                      <a:gd name="T61" fmla="*/ 2 h 107"/>
                      <a:gd name="T62" fmla="*/ 26 w 120"/>
                      <a:gd name="T63" fmla="*/ 0 h 107"/>
                      <a:gd name="T64" fmla="*/ 37 w 120"/>
                      <a:gd name="T65" fmla="*/ 0 h 107"/>
                      <a:gd name="T66" fmla="*/ 47 w 120"/>
                      <a:gd name="T67" fmla="*/ 2 h 107"/>
                      <a:gd name="T68" fmla="*/ 58 w 120"/>
                      <a:gd name="T69" fmla="*/ 6 h 107"/>
                      <a:gd name="T70" fmla="*/ 69 w 120"/>
                      <a:gd name="T71" fmla="*/ 11 h 107"/>
                      <a:gd name="T72" fmla="*/ 82 w 120"/>
                      <a:gd name="T73" fmla="*/ 19 h 107"/>
                      <a:gd name="T74" fmla="*/ 82 w 120"/>
                      <a:gd name="T75" fmla="*/ 1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0" h="107">
                        <a:moveTo>
                          <a:pt x="82" y="19"/>
                        </a:moveTo>
                        <a:lnTo>
                          <a:pt x="82" y="19"/>
                        </a:lnTo>
                        <a:lnTo>
                          <a:pt x="93" y="28"/>
                        </a:lnTo>
                        <a:lnTo>
                          <a:pt x="102" y="36"/>
                        </a:lnTo>
                        <a:lnTo>
                          <a:pt x="109" y="47"/>
                        </a:lnTo>
                        <a:lnTo>
                          <a:pt x="114" y="58"/>
                        </a:lnTo>
                        <a:lnTo>
                          <a:pt x="118" y="66"/>
                        </a:lnTo>
                        <a:lnTo>
                          <a:pt x="120" y="77"/>
                        </a:lnTo>
                        <a:lnTo>
                          <a:pt x="120" y="85"/>
                        </a:lnTo>
                        <a:lnTo>
                          <a:pt x="116" y="94"/>
                        </a:lnTo>
                        <a:lnTo>
                          <a:pt x="116" y="94"/>
                        </a:lnTo>
                        <a:lnTo>
                          <a:pt x="111" y="100"/>
                        </a:lnTo>
                        <a:lnTo>
                          <a:pt x="103" y="105"/>
                        </a:lnTo>
                        <a:lnTo>
                          <a:pt x="94" y="107"/>
                        </a:lnTo>
                        <a:lnTo>
                          <a:pt x="85" y="107"/>
                        </a:lnTo>
                        <a:lnTo>
                          <a:pt x="74" y="107"/>
                        </a:lnTo>
                        <a:lnTo>
                          <a:pt x="64" y="102"/>
                        </a:lnTo>
                        <a:lnTo>
                          <a:pt x="51" y="96"/>
                        </a:lnTo>
                        <a:lnTo>
                          <a:pt x="40" y="90"/>
                        </a:lnTo>
                        <a:lnTo>
                          <a:pt x="40" y="90"/>
                        </a:lnTo>
                        <a:lnTo>
                          <a:pt x="29" y="81"/>
                        </a:lnTo>
                        <a:lnTo>
                          <a:pt x="18" y="70"/>
                        </a:lnTo>
                        <a:lnTo>
                          <a:pt x="11" y="62"/>
                        </a:lnTo>
                        <a:lnTo>
                          <a:pt x="6" y="51"/>
                        </a:lnTo>
                        <a:lnTo>
                          <a:pt x="2" y="41"/>
                        </a:lnTo>
                        <a:lnTo>
                          <a:pt x="0" y="30"/>
                        </a:lnTo>
                        <a:lnTo>
                          <a:pt x="2" y="21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11" y="6"/>
                        </a:lnTo>
                        <a:lnTo>
                          <a:pt x="17" y="2"/>
                        </a:lnTo>
                        <a:lnTo>
                          <a:pt x="26" y="0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8" y="6"/>
                        </a:lnTo>
                        <a:lnTo>
                          <a:pt x="69" y="11"/>
                        </a:lnTo>
                        <a:lnTo>
                          <a:pt x="82" y="19"/>
                        </a:lnTo>
                        <a:lnTo>
                          <a:pt x="8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1" name="Freeform 240"/>
                  <p:cNvSpPr>
                    <a:spLocks/>
                  </p:cNvSpPr>
                  <p:nvPr/>
                </p:nvSpPr>
                <p:spPr bwMode="auto">
                  <a:xfrm flipH="1">
                    <a:off x="7451725" y="4275138"/>
                    <a:ext cx="1652588" cy="785812"/>
                  </a:xfrm>
                  <a:custGeom>
                    <a:avLst/>
                    <a:gdLst>
                      <a:gd name="T0" fmla="*/ 229 w 1041"/>
                      <a:gd name="T1" fmla="*/ 489 h 495"/>
                      <a:gd name="T2" fmla="*/ 161 w 1041"/>
                      <a:gd name="T3" fmla="*/ 461 h 495"/>
                      <a:gd name="T4" fmla="*/ 81 w 1041"/>
                      <a:gd name="T5" fmla="*/ 418 h 495"/>
                      <a:gd name="T6" fmla="*/ 45 w 1041"/>
                      <a:gd name="T7" fmla="*/ 393 h 495"/>
                      <a:gd name="T8" fmla="*/ 16 w 1041"/>
                      <a:gd name="T9" fmla="*/ 365 h 495"/>
                      <a:gd name="T10" fmla="*/ 1 w 1041"/>
                      <a:gd name="T11" fmla="*/ 337 h 495"/>
                      <a:gd name="T12" fmla="*/ 0 w 1041"/>
                      <a:gd name="T13" fmla="*/ 322 h 495"/>
                      <a:gd name="T14" fmla="*/ 3 w 1041"/>
                      <a:gd name="T15" fmla="*/ 295 h 495"/>
                      <a:gd name="T16" fmla="*/ 14 w 1041"/>
                      <a:gd name="T17" fmla="*/ 271 h 495"/>
                      <a:gd name="T18" fmla="*/ 32 w 1041"/>
                      <a:gd name="T19" fmla="*/ 248 h 495"/>
                      <a:gd name="T20" fmla="*/ 67 w 1041"/>
                      <a:gd name="T21" fmla="*/ 218 h 495"/>
                      <a:gd name="T22" fmla="*/ 135 w 1041"/>
                      <a:gd name="T23" fmla="*/ 171 h 495"/>
                      <a:gd name="T24" fmla="*/ 161 w 1041"/>
                      <a:gd name="T25" fmla="*/ 154 h 495"/>
                      <a:gd name="T26" fmla="*/ 235 w 1041"/>
                      <a:gd name="T27" fmla="*/ 94 h 495"/>
                      <a:gd name="T28" fmla="*/ 285 w 1041"/>
                      <a:gd name="T29" fmla="*/ 62 h 495"/>
                      <a:gd name="T30" fmla="*/ 343 w 1041"/>
                      <a:gd name="T31" fmla="*/ 32 h 495"/>
                      <a:gd name="T32" fmla="*/ 408 w 1041"/>
                      <a:gd name="T33" fmla="*/ 9 h 495"/>
                      <a:gd name="T34" fmla="*/ 483 w 1041"/>
                      <a:gd name="T35" fmla="*/ 0 h 495"/>
                      <a:gd name="T36" fmla="*/ 562 w 1041"/>
                      <a:gd name="T37" fmla="*/ 9 h 495"/>
                      <a:gd name="T38" fmla="*/ 604 w 1041"/>
                      <a:gd name="T39" fmla="*/ 17 h 495"/>
                      <a:gd name="T40" fmla="*/ 680 w 1041"/>
                      <a:gd name="T41" fmla="*/ 47 h 495"/>
                      <a:gd name="T42" fmla="*/ 747 w 1041"/>
                      <a:gd name="T43" fmla="*/ 83 h 495"/>
                      <a:gd name="T44" fmla="*/ 806 w 1041"/>
                      <a:gd name="T45" fmla="*/ 126 h 495"/>
                      <a:gd name="T46" fmla="*/ 877 w 1041"/>
                      <a:gd name="T47" fmla="*/ 186 h 495"/>
                      <a:gd name="T48" fmla="*/ 933 w 1041"/>
                      <a:gd name="T49" fmla="*/ 246 h 495"/>
                      <a:gd name="T50" fmla="*/ 944 w 1041"/>
                      <a:gd name="T51" fmla="*/ 256 h 495"/>
                      <a:gd name="T52" fmla="*/ 985 w 1041"/>
                      <a:gd name="T53" fmla="*/ 295 h 495"/>
                      <a:gd name="T54" fmla="*/ 1021 w 1041"/>
                      <a:gd name="T55" fmla="*/ 337 h 495"/>
                      <a:gd name="T56" fmla="*/ 1034 w 1041"/>
                      <a:gd name="T57" fmla="*/ 361 h 495"/>
                      <a:gd name="T58" fmla="*/ 1041 w 1041"/>
                      <a:gd name="T59" fmla="*/ 382 h 495"/>
                      <a:gd name="T60" fmla="*/ 1038 w 1041"/>
                      <a:gd name="T61" fmla="*/ 399 h 495"/>
                      <a:gd name="T62" fmla="*/ 1031 w 1041"/>
                      <a:gd name="T63" fmla="*/ 408 h 495"/>
                      <a:gd name="T64" fmla="*/ 996 w 1041"/>
                      <a:gd name="T65" fmla="*/ 433 h 495"/>
                      <a:gd name="T66" fmla="*/ 924 w 1041"/>
                      <a:gd name="T67" fmla="*/ 467 h 495"/>
                      <a:gd name="T68" fmla="*/ 850 w 1041"/>
                      <a:gd name="T69" fmla="*/ 491 h 495"/>
                      <a:gd name="T70" fmla="*/ 819 w 1041"/>
                      <a:gd name="T71" fmla="*/ 495 h 495"/>
                      <a:gd name="T72" fmla="*/ 797 w 1041"/>
                      <a:gd name="T73" fmla="*/ 493 h 495"/>
                      <a:gd name="T74" fmla="*/ 786 w 1041"/>
                      <a:gd name="T75" fmla="*/ 487 h 495"/>
                      <a:gd name="T76" fmla="*/ 741 w 1041"/>
                      <a:gd name="T77" fmla="*/ 453 h 495"/>
                      <a:gd name="T78" fmla="*/ 674 w 1041"/>
                      <a:gd name="T79" fmla="*/ 406 h 495"/>
                      <a:gd name="T80" fmla="*/ 622 w 1041"/>
                      <a:gd name="T81" fmla="*/ 374 h 495"/>
                      <a:gd name="T82" fmla="*/ 564 w 1041"/>
                      <a:gd name="T83" fmla="*/ 348 h 495"/>
                      <a:gd name="T84" fmla="*/ 504 w 1041"/>
                      <a:gd name="T85" fmla="*/ 333 h 495"/>
                      <a:gd name="T86" fmla="*/ 457 w 1041"/>
                      <a:gd name="T87" fmla="*/ 333 h 495"/>
                      <a:gd name="T88" fmla="*/ 426 w 1041"/>
                      <a:gd name="T89" fmla="*/ 339 h 495"/>
                      <a:gd name="T90" fmla="*/ 410 w 1041"/>
                      <a:gd name="T91" fmla="*/ 344 h 495"/>
                      <a:gd name="T92" fmla="*/ 356 w 1041"/>
                      <a:gd name="T93" fmla="*/ 369 h 495"/>
                      <a:gd name="T94" fmla="*/ 313 w 1041"/>
                      <a:gd name="T95" fmla="*/ 393 h 495"/>
                      <a:gd name="T96" fmla="*/ 280 w 1041"/>
                      <a:gd name="T97" fmla="*/ 418 h 495"/>
                      <a:gd name="T98" fmla="*/ 242 w 1041"/>
                      <a:gd name="T99" fmla="*/ 459 h 495"/>
                      <a:gd name="T100" fmla="*/ 229 w 1041"/>
                      <a:gd name="T101" fmla="*/ 485 h 495"/>
                      <a:gd name="T102" fmla="*/ 229 w 1041"/>
                      <a:gd name="T103" fmla="*/ 489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41" h="495">
                        <a:moveTo>
                          <a:pt x="229" y="489"/>
                        </a:moveTo>
                        <a:lnTo>
                          <a:pt x="229" y="489"/>
                        </a:lnTo>
                        <a:lnTo>
                          <a:pt x="195" y="476"/>
                        </a:lnTo>
                        <a:lnTo>
                          <a:pt x="161" y="461"/>
                        </a:lnTo>
                        <a:lnTo>
                          <a:pt x="121" y="440"/>
                        </a:lnTo>
                        <a:lnTo>
                          <a:pt x="81" y="418"/>
                        </a:lnTo>
                        <a:lnTo>
                          <a:pt x="61" y="406"/>
                        </a:lnTo>
                        <a:lnTo>
                          <a:pt x="45" y="393"/>
                        </a:lnTo>
                        <a:lnTo>
                          <a:pt x="29" y="378"/>
                        </a:lnTo>
                        <a:lnTo>
                          <a:pt x="16" y="365"/>
                        </a:lnTo>
                        <a:lnTo>
                          <a:pt x="7" y="350"/>
                        </a:lnTo>
                        <a:lnTo>
                          <a:pt x="1" y="337"/>
                        </a:lnTo>
                        <a:lnTo>
                          <a:pt x="1" y="337"/>
                        </a:lnTo>
                        <a:lnTo>
                          <a:pt x="0" y="322"/>
                        </a:lnTo>
                        <a:lnTo>
                          <a:pt x="0" y="310"/>
                        </a:lnTo>
                        <a:lnTo>
                          <a:pt x="3" y="295"/>
                        </a:lnTo>
                        <a:lnTo>
                          <a:pt x="9" y="282"/>
                        </a:lnTo>
                        <a:lnTo>
                          <a:pt x="14" y="271"/>
                        </a:lnTo>
                        <a:lnTo>
                          <a:pt x="23" y="258"/>
                        </a:lnTo>
                        <a:lnTo>
                          <a:pt x="32" y="248"/>
                        </a:lnTo>
                        <a:lnTo>
                          <a:pt x="43" y="237"/>
                        </a:lnTo>
                        <a:lnTo>
                          <a:pt x="67" y="218"/>
                        </a:lnTo>
                        <a:lnTo>
                          <a:pt x="90" y="199"/>
                        </a:lnTo>
                        <a:lnTo>
                          <a:pt x="135" y="171"/>
                        </a:lnTo>
                        <a:lnTo>
                          <a:pt x="135" y="171"/>
                        </a:lnTo>
                        <a:lnTo>
                          <a:pt x="161" y="154"/>
                        </a:lnTo>
                        <a:lnTo>
                          <a:pt x="193" y="126"/>
                        </a:lnTo>
                        <a:lnTo>
                          <a:pt x="235" y="94"/>
                        </a:lnTo>
                        <a:lnTo>
                          <a:pt x="258" y="77"/>
                        </a:lnTo>
                        <a:lnTo>
                          <a:pt x="285" y="62"/>
                        </a:lnTo>
                        <a:lnTo>
                          <a:pt x="313" y="45"/>
                        </a:lnTo>
                        <a:lnTo>
                          <a:pt x="343" y="32"/>
                        </a:lnTo>
                        <a:lnTo>
                          <a:pt x="376" y="19"/>
                        </a:lnTo>
                        <a:lnTo>
                          <a:pt x="408" y="9"/>
                        </a:lnTo>
                        <a:lnTo>
                          <a:pt x="445" y="2"/>
                        </a:lnTo>
                        <a:lnTo>
                          <a:pt x="483" y="0"/>
                        </a:lnTo>
                        <a:lnTo>
                          <a:pt x="522" y="2"/>
                        </a:lnTo>
                        <a:lnTo>
                          <a:pt x="562" y="9"/>
                        </a:lnTo>
                        <a:lnTo>
                          <a:pt x="562" y="9"/>
                        </a:lnTo>
                        <a:lnTo>
                          <a:pt x="604" y="17"/>
                        </a:lnTo>
                        <a:lnTo>
                          <a:pt x="643" y="32"/>
                        </a:lnTo>
                        <a:lnTo>
                          <a:pt x="680" y="47"/>
                        </a:lnTo>
                        <a:lnTo>
                          <a:pt x="714" y="64"/>
                        </a:lnTo>
                        <a:lnTo>
                          <a:pt x="747" y="83"/>
                        </a:lnTo>
                        <a:lnTo>
                          <a:pt x="777" y="105"/>
                        </a:lnTo>
                        <a:lnTo>
                          <a:pt x="806" y="126"/>
                        </a:lnTo>
                        <a:lnTo>
                          <a:pt x="832" y="145"/>
                        </a:lnTo>
                        <a:lnTo>
                          <a:pt x="877" y="186"/>
                        </a:lnTo>
                        <a:lnTo>
                          <a:pt x="909" y="220"/>
                        </a:lnTo>
                        <a:lnTo>
                          <a:pt x="933" y="246"/>
                        </a:lnTo>
                        <a:lnTo>
                          <a:pt x="944" y="256"/>
                        </a:lnTo>
                        <a:lnTo>
                          <a:pt x="944" y="256"/>
                        </a:lnTo>
                        <a:lnTo>
                          <a:pt x="967" y="275"/>
                        </a:lnTo>
                        <a:lnTo>
                          <a:pt x="985" y="295"/>
                        </a:lnTo>
                        <a:lnTo>
                          <a:pt x="1005" y="316"/>
                        </a:lnTo>
                        <a:lnTo>
                          <a:pt x="1021" y="337"/>
                        </a:lnTo>
                        <a:lnTo>
                          <a:pt x="1029" y="350"/>
                        </a:lnTo>
                        <a:lnTo>
                          <a:pt x="1034" y="361"/>
                        </a:lnTo>
                        <a:lnTo>
                          <a:pt x="1040" y="371"/>
                        </a:lnTo>
                        <a:lnTo>
                          <a:pt x="1041" y="382"/>
                        </a:lnTo>
                        <a:lnTo>
                          <a:pt x="1040" y="391"/>
                        </a:lnTo>
                        <a:lnTo>
                          <a:pt x="1038" y="399"/>
                        </a:lnTo>
                        <a:lnTo>
                          <a:pt x="1038" y="399"/>
                        </a:lnTo>
                        <a:lnTo>
                          <a:pt x="1031" y="408"/>
                        </a:lnTo>
                        <a:lnTo>
                          <a:pt x="1021" y="416"/>
                        </a:lnTo>
                        <a:lnTo>
                          <a:pt x="996" y="433"/>
                        </a:lnTo>
                        <a:lnTo>
                          <a:pt x="962" y="453"/>
                        </a:lnTo>
                        <a:lnTo>
                          <a:pt x="924" y="467"/>
                        </a:lnTo>
                        <a:lnTo>
                          <a:pt x="886" y="482"/>
                        </a:lnTo>
                        <a:lnTo>
                          <a:pt x="850" y="491"/>
                        </a:lnTo>
                        <a:lnTo>
                          <a:pt x="833" y="493"/>
                        </a:lnTo>
                        <a:lnTo>
                          <a:pt x="819" y="495"/>
                        </a:lnTo>
                        <a:lnTo>
                          <a:pt x="806" y="495"/>
                        </a:lnTo>
                        <a:lnTo>
                          <a:pt x="797" y="493"/>
                        </a:lnTo>
                        <a:lnTo>
                          <a:pt x="797" y="493"/>
                        </a:lnTo>
                        <a:lnTo>
                          <a:pt x="786" y="487"/>
                        </a:lnTo>
                        <a:lnTo>
                          <a:pt x="774" y="478"/>
                        </a:lnTo>
                        <a:lnTo>
                          <a:pt x="741" y="453"/>
                        </a:lnTo>
                        <a:lnTo>
                          <a:pt x="698" y="423"/>
                        </a:lnTo>
                        <a:lnTo>
                          <a:pt x="674" y="406"/>
                        </a:lnTo>
                        <a:lnTo>
                          <a:pt x="649" y="389"/>
                        </a:lnTo>
                        <a:lnTo>
                          <a:pt x="622" y="374"/>
                        </a:lnTo>
                        <a:lnTo>
                          <a:pt x="595" y="359"/>
                        </a:lnTo>
                        <a:lnTo>
                          <a:pt x="564" y="348"/>
                        </a:lnTo>
                        <a:lnTo>
                          <a:pt x="535" y="339"/>
                        </a:lnTo>
                        <a:lnTo>
                          <a:pt x="504" y="333"/>
                        </a:lnTo>
                        <a:lnTo>
                          <a:pt x="473" y="333"/>
                        </a:lnTo>
                        <a:lnTo>
                          <a:pt x="457" y="333"/>
                        </a:lnTo>
                        <a:lnTo>
                          <a:pt x="443" y="335"/>
                        </a:lnTo>
                        <a:lnTo>
                          <a:pt x="426" y="339"/>
                        </a:lnTo>
                        <a:lnTo>
                          <a:pt x="410" y="344"/>
                        </a:lnTo>
                        <a:lnTo>
                          <a:pt x="410" y="344"/>
                        </a:lnTo>
                        <a:lnTo>
                          <a:pt x="381" y="357"/>
                        </a:lnTo>
                        <a:lnTo>
                          <a:pt x="356" y="369"/>
                        </a:lnTo>
                        <a:lnTo>
                          <a:pt x="332" y="382"/>
                        </a:lnTo>
                        <a:lnTo>
                          <a:pt x="313" y="393"/>
                        </a:lnTo>
                        <a:lnTo>
                          <a:pt x="296" y="406"/>
                        </a:lnTo>
                        <a:lnTo>
                          <a:pt x="280" y="418"/>
                        </a:lnTo>
                        <a:lnTo>
                          <a:pt x="258" y="440"/>
                        </a:lnTo>
                        <a:lnTo>
                          <a:pt x="242" y="459"/>
                        </a:lnTo>
                        <a:lnTo>
                          <a:pt x="235" y="474"/>
                        </a:lnTo>
                        <a:lnTo>
                          <a:pt x="229" y="485"/>
                        </a:lnTo>
                        <a:lnTo>
                          <a:pt x="229" y="489"/>
                        </a:lnTo>
                        <a:lnTo>
                          <a:pt x="229" y="489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 241"/>
                  <p:cNvSpPr>
                    <a:spLocks/>
                  </p:cNvSpPr>
                  <p:nvPr/>
                </p:nvSpPr>
                <p:spPr bwMode="auto">
                  <a:xfrm flipH="1">
                    <a:off x="7451725" y="4603750"/>
                    <a:ext cx="1343025" cy="457200"/>
                  </a:xfrm>
                  <a:custGeom>
                    <a:avLst/>
                    <a:gdLst>
                      <a:gd name="T0" fmla="*/ 34 w 846"/>
                      <a:gd name="T1" fmla="*/ 282 h 288"/>
                      <a:gd name="T2" fmla="*/ 0 w 846"/>
                      <a:gd name="T3" fmla="*/ 267 h 288"/>
                      <a:gd name="T4" fmla="*/ 9 w 846"/>
                      <a:gd name="T5" fmla="*/ 220 h 288"/>
                      <a:gd name="T6" fmla="*/ 25 w 846"/>
                      <a:gd name="T7" fmla="*/ 184 h 288"/>
                      <a:gd name="T8" fmla="*/ 43 w 846"/>
                      <a:gd name="T9" fmla="*/ 160 h 288"/>
                      <a:gd name="T10" fmla="*/ 65 w 846"/>
                      <a:gd name="T11" fmla="*/ 139 h 288"/>
                      <a:gd name="T12" fmla="*/ 94 w 846"/>
                      <a:gd name="T13" fmla="*/ 122 h 288"/>
                      <a:gd name="T14" fmla="*/ 132 w 846"/>
                      <a:gd name="T15" fmla="*/ 107 h 288"/>
                      <a:gd name="T16" fmla="*/ 152 w 846"/>
                      <a:gd name="T17" fmla="*/ 103 h 288"/>
                      <a:gd name="T18" fmla="*/ 221 w 846"/>
                      <a:gd name="T19" fmla="*/ 94 h 288"/>
                      <a:gd name="T20" fmla="*/ 288 w 846"/>
                      <a:gd name="T21" fmla="*/ 96 h 288"/>
                      <a:gd name="T22" fmla="*/ 412 w 846"/>
                      <a:gd name="T23" fmla="*/ 115 h 288"/>
                      <a:gd name="T24" fmla="*/ 472 w 846"/>
                      <a:gd name="T25" fmla="*/ 122 h 288"/>
                      <a:gd name="T26" fmla="*/ 526 w 846"/>
                      <a:gd name="T27" fmla="*/ 122 h 288"/>
                      <a:gd name="T28" fmla="*/ 579 w 846"/>
                      <a:gd name="T29" fmla="*/ 109 h 288"/>
                      <a:gd name="T30" fmla="*/ 626 w 846"/>
                      <a:gd name="T31" fmla="*/ 81 h 288"/>
                      <a:gd name="T32" fmla="*/ 649 w 846"/>
                      <a:gd name="T33" fmla="*/ 60 h 288"/>
                      <a:gd name="T34" fmla="*/ 687 w 846"/>
                      <a:gd name="T35" fmla="*/ 19 h 288"/>
                      <a:gd name="T36" fmla="*/ 702 w 846"/>
                      <a:gd name="T37" fmla="*/ 0 h 288"/>
                      <a:gd name="T38" fmla="*/ 749 w 846"/>
                      <a:gd name="T39" fmla="*/ 49 h 288"/>
                      <a:gd name="T40" fmla="*/ 772 w 846"/>
                      <a:gd name="T41" fmla="*/ 68 h 288"/>
                      <a:gd name="T42" fmla="*/ 810 w 846"/>
                      <a:gd name="T43" fmla="*/ 109 h 288"/>
                      <a:gd name="T44" fmla="*/ 834 w 846"/>
                      <a:gd name="T45" fmla="*/ 143 h 288"/>
                      <a:gd name="T46" fmla="*/ 845 w 846"/>
                      <a:gd name="T47" fmla="*/ 164 h 288"/>
                      <a:gd name="T48" fmla="*/ 845 w 846"/>
                      <a:gd name="T49" fmla="*/ 184 h 288"/>
                      <a:gd name="T50" fmla="*/ 843 w 846"/>
                      <a:gd name="T51" fmla="*/ 192 h 288"/>
                      <a:gd name="T52" fmla="*/ 826 w 846"/>
                      <a:gd name="T53" fmla="*/ 209 h 288"/>
                      <a:gd name="T54" fmla="*/ 767 w 846"/>
                      <a:gd name="T55" fmla="*/ 246 h 288"/>
                      <a:gd name="T56" fmla="*/ 691 w 846"/>
                      <a:gd name="T57" fmla="*/ 275 h 288"/>
                      <a:gd name="T58" fmla="*/ 638 w 846"/>
                      <a:gd name="T59" fmla="*/ 286 h 288"/>
                      <a:gd name="T60" fmla="*/ 611 w 846"/>
                      <a:gd name="T61" fmla="*/ 288 h 288"/>
                      <a:gd name="T62" fmla="*/ 602 w 846"/>
                      <a:gd name="T63" fmla="*/ 286 h 288"/>
                      <a:gd name="T64" fmla="*/ 579 w 846"/>
                      <a:gd name="T65" fmla="*/ 271 h 288"/>
                      <a:gd name="T66" fmla="*/ 503 w 846"/>
                      <a:gd name="T67" fmla="*/ 216 h 288"/>
                      <a:gd name="T68" fmla="*/ 454 w 846"/>
                      <a:gd name="T69" fmla="*/ 182 h 288"/>
                      <a:gd name="T70" fmla="*/ 400 w 846"/>
                      <a:gd name="T71" fmla="*/ 152 h 288"/>
                      <a:gd name="T72" fmla="*/ 340 w 846"/>
                      <a:gd name="T73" fmla="*/ 132 h 288"/>
                      <a:gd name="T74" fmla="*/ 278 w 846"/>
                      <a:gd name="T75" fmla="*/ 126 h 288"/>
                      <a:gd name="T76" fmla="*/ 248 w 846"/>
                      <a:gd name="T77" fmla="*/ 128 h 288"/>
                      <a:gd name="T78" fmla="*/ 215 w 846"/>
                      <a:gd name="T79" fmla="*/ 137 h 288"/>
                      <a:gd name="T80" fmla="*/ 186 w 846"/>
                      <a:gd name="T81" fmla="*/ 150 h 288"/>
                      <a:gd name="T82" fmla="*/ 137 w 846"/>
                      <a:gd name="T83" fmla="*/ 175 h 288"/>
                      <a:gd name="T84" fmla="*/ 101 w 846"/>
                      <a:gd name="T85" fmla="*/ 199 h 288"/>
                      <a:gd name="T86" fmla="*/ 63 w 846"/>
                      <a:gd name="T87" fmla="*/ 233 h 288"/>
                      <a:gd name="T88" fmla="*/ 40 w 846"/>
                      <a:gd name="T89" fmla="*/ 267 h 288"/>
                      <a:gd name="T90" fmla="*/ 34 w 846"/>
                      <a:gd name="T91" fmla="*/ 282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46" h="288">
                        <a:moveTo>
                          <a:pt x="34" y="282"/>
                        </a:moveTo>
                        <a:lnTo>
                          <a:pt x="34" y="282"/>
                        </a:lnTo>
                        <a:lnTo>
                          <a:pt x="0" y="267"/>
                        </a:lnTo>
                        <a:lnTo>
                          <a:pt x="0" y="267"/>
                        </a:lnTo>
                        <a:lnTo>
                          <a:pt x="4" y="246"/>
                        </a:lnTo>
                        <a:lnTo>
                          <a:pt x="9" y="220"/>
                        </a:lnTo>
                        <a:lnTo>
                          <a:pt x="20" y="196"/>
                        </a:lnTo>
                        <a:lnTo>
                          <a:pt x="25" y="184"/>
                        </a:lnTo>
                        <a:lnTo>
                          <a:pt x="34" y="173"/>
                        </a:lnTo>
                        <a:lnTo>
                          <a:pt x="43" y="160"/>
                        </a:lnTo>
                        <a:lnTo>
                          <a:pt x="54" y="150"/>
                        </a:lnTo>
                        <a:lnTo>
                          <a:pt x="65" y="139"/>
                        </a:lnTo>
                        <a:lnTo>
                          <a:pt x="80" y="130"/>
                        </a:lnTo>
                        <a:lnTo>
                          <a:pt x="94" y="122"/>
                        </a:lnTo>
                        <a:lnTo>
                          <a:pt x="112" y="113"/>
                        </a:lnTo>
                        <a:lnTo>
                          <a:pt x="132" y="107"/>
                        </a:lnTo>
                        <a:lnTo>
                          <a:pt x="152" y="103"/>
                        </a:lnTo>
                        <a:lnTo>
                          <a:pt x="152" y="103"/>
                        </a:lnTo>
                        <a:lnTo>
                          <a:pt x="188" y="96"/>
                        </a:lnTo>
                        <a:lnTo>
                          <a:pt x="221" y="94"/>
                        </a:lnTo>
                        <a:lnTo>
                          <a:pt x="255" y="94"/>
                        </a:lnTo>
                        <a:lnTo>
                          <a:pt x="288" y="96"/>
                        </a:lnTo>
                        <a:lnTo>
                          <a:pt x="351" y="105"/>
                        </a:lnTo>
                        <a:lnTo>
                          <a:pt x="412" y="115"/>
                        </a:lnTo>
                        <a:lnTo>
                          <a:pt x="443" y="120"/>
                        </a:lnTo>
                        <a:lnTo>
                          <a:pt x="472" y="122"/>
                        </a:lnTo>
                        <a:lnTo>
                          <a:pt x="499" y="122"/>
                        </a:lnTo>
                        <a:lnTo>
                          <a:pt x="526" y="122"/>
                        </a:lnTo>
                        <a:lnTo>
                          <a:pt x="553" y="118"/>
                        </a:lnTo>
                        <a:lnTo>
                          <a:pt x="579" y="109"/>
                        </a:lnTo>
                        <a:lnTo>
                          <a:pt x="602" y="98"/>
                        </a:lnTo>
                        <a:lnTo>
                          <a:pt x="626" y="81"/>
                        </a:lnTo>
                        <a:lnTo>
                          <a:pt x="626" y="81"/>
                        </a:lnTo>
                        <a:lnTo>
                          <a:pt x="649" y="60"/>
                        </a:lnTo>
                        <a:lnTo>
                          <a:pt x="669" y="41"/>
                        </a:lnTo>
                        <a:lnTo>
                          <a:pt x="687" y="19"/>
                        </a:lnTo>
                        <a:lnTo>
                          <a:pt x="702" y="0"/>
                        </a:lnTo>
                        <a:lnTo>
                          <a:pt x="702" y="0"/>
                        </a:lnTo>
                        <a:lnTo>
                          <a:pt x="734" y="34"/>
                        </a:lnTo>
                        <a:lnTo>
                          <a:pt x="749" y="49"/>
                        </a:lnTo>
                        <a:lnTo>
                          <a:pt x="749" y="49"/>
                        </a:lnTo>
                        <a:lnTo>
                          <a:pt x="772" y="68"/>
                        </a:lnTo>
                        <a:lnTo>
                          <a:pt x="790" y="88"/>
                        </a:lnTo>
                        <a:lnTo>
                          <a:pt x="810" y="109"/>
                        </a:lnTo>
                        <a:lnTo>
                          <a:pt x="826" y="130"/>
                        </a:lnTo>
                        <a:lnTo>
                          <a:pt x="834" y="143"/>
                        </a:lnTo>
                        <a:lnTo>
                          <a:pt x="839" y="154"/>
                        </a:lnTo>
                        <a:lnTo>
                          <a:pt x="845" y="164"/>
                        </a:lnTo>
                        <a:lnTo>
                          <a:pt x="846" y="175"/>
                        </a:lnTo>
                        <a:lnTo>
                          <a:pt x="845" y="184"/>
                        </a:lnTo>
                        <a:lnTo>
                          <a:pt x="843" y="192"/>
                        </a:lnTo>
                        <a:lnTo>
                          <a:pt x="843" y="192"/>
                        </a:lnTo>
                        <a:lnTo>
                          <a:pt x="836" y="201"/>
                        </a:lnTo>
                        <a:lnTo>
                          <a:pt x="826" y="209"/>
                        </a:lnTo>
                        <a:lnTo>
                          <a:pt x="801" y="226"/>
                        </a:lnTo>
                        <a:lnTo>
                          <a:pt x="767" y="246"/>
                        </a:lnTo>
                        <a:lnTo>
                          <a:pt x="729" y="260"/>
                        </a:lnTo>
                        <a:lnTo>
                          <a:pt x="691" y="275"/>
                        </a:lnTo>
                        <a:lnTo>
                          <a:pt x="655" y="284"/>
                        </a:lnTo>
                        <a:lnTo>
                          <a:pt x="638" y="286"/>
                        </a:lnTo>
                        <a:lnTo>
                          <a:pt x="624" y="288"/>
                        </a:lnTo>
                        <a:lnTo>
                          <a:pt x="611" y="288"/>
                        </a:lnTo>
                        <a:lnTo>
                          <a:pt x="602" y="286"/>
                        </a:lnTo>
                        <a:lnTo>
                          <a:pt x="602" y="286"/>
                        </a:lnTo>
                        <a:lnTo>
                          <a:pt x="591" y="280"/>
                        </a:lnTo>
                        <a:lnTo>
                          <a:pt x="579" y="271"/>
                        </a:lnTo>
                        <a:lnTo>
                          <a:pt x="546" y="246"/>
                        </a:lnTo>
                        <a:lnTo>
                          <a:pt x="503" y="216"/>
                        </a:lnTo>
                        <a:lnTo>
                          <a:pt x="479" y="199"/>
                        </a:lnTo>
                        <a:lnTo>
                          <a:pt x="454" y="182"/>
                        </a:lnTo>
                        <a:lnTo>
                          <a:pt x="427" y="167"/>
                        </a:lnTo>
                        <a:lnTo>
                          <a:pt x="400" y="152"/>
                        </a:lnTo>
                        <a:lnTo>
                          <a:pt x="369" y="141"/>
                        </a:lnTo>
                        <a:lnTo>
                          <a:pt x="340" y="132"/>
                        </a:lnTo>
                        <a:lnTo>
                          <a:pt x="309" y="126"/>
                        </a:lnTo>
                        <a:lnTo>
                          <a:pt x="278" y="126"/>
                        </a:lnTo>
                        <a:lnTo>
                          <a:pt x="262" y="126"/>
                        </a:lnTo>
                        <a:lnTo>
                          <a:pt x="248" y="128"/>
                        </a:lnTo>
                        <a:lnTo>
                          <a:pt x="231" y="132"/>
                        </a:lnTo>
                        <a:lnTo>
                          <a:pt x="215" y="137"/>
                        </a:lnTo>
                        <a:lnTo>
                          <a:pt x="215" y="137"/>
                        </a:lnTo>
                        <a:lnTo>
                          <a:pt x="186" y="150"/>
                        </a:lnTo>
                        <a:lnTo>
                          <a:pt x="161" y="162"/>
                        </a:lnTo>
                        <a:lnTo>
                          <a:pt x="137" y="175"/>
                        </a:lnTo>
                        <a:lnTo>
                          <a:pt x="118" y="186"/>
                        </a:lnTo>
                        <a:lnTo>
                          <a:pt x="101" y="199"/>
                        </a:lnTo>
                        <a:lnTo>
                          <a:pt x="85" y="211"/>
                        </a:lnTo>
                        <a:lnTo>
                          <a:pt x="63" y="233"/>
                        </a:lnTo>
                        <a:lnTo>
                          <a:pt x="47" y="252"/>
                        </a:lnTo>
                        <a:lnTo>
                          <a:pt x="40" y="267"/>
                        </a:lnTo>
                        <a:lnTo>
                          <a:pt x="34" y="278"/>
                        </a:lnTo>
                        <a:lnTo>
                          <a:pt x="34" y="282"/>
                        </a:lnTo>
                        <a:lnTo>
                          <a:pt x="34" y="282"/>
                        </a:lnTo>
                        <a:close/>
                      </a:path>
                    </a:pathLst>
                  </a:custGeom>
                  <a:solidFill>
                    <a:srgbClr val="F1832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 242"/>
                  <p:cNvSpPr>
                    <a:spLocks/>
                  </p:cNvSpPr>
                  <p:nvPr/>
                </p:nvSpPr>
                <p:spPr bwMode="auto">
                  <a:xfrm flipH="1">
                    <a:off x="7459663" y="4313238"/>
                    <a:ext cx="1644650" cy="747712"/>
                  </a:xfrm>
                  <a:custGeom>
                    <a:avLst/>
                    <a:gdLst>
                      <a:gd name="T0" fmla="*/ 229 w 1036"/>
                      <a:gd name="T1" fmla="*/ 465 h 471"/>
                      <a:gd name="T2" fmla="*/ 161 w 1036"/>
                      <a:gd name="T3" fmla="*/ 437 h 471"/>
                      <a:gd name="T4" fmla="*/ 81 w 1036"/>
                      <a:gd name="T5" fmla="*/ 394 h 471"/>
                      <a:gd name="T6" fmla="*/ 45 w 1036"/>
                      <a:gd name="T7" fmla="*/ 369 h 471"/>
                      <a:gd name="T8" fmla="*/ 16 w 1036"/>
                      <a:gd name="T9" fmla="*/ 341 h 471"/>
                      <a:gd name="T10" fmla="*/ 1 w 1036"/>
                      <a:gd name="T11" fmla="*/ 313 h 471"/>
                      <a:gd name="T12" fmla="*/ 0 w 1036"/>
                      <a:gd name="T13" fmla="*/ 303 h 471"/>
                      <a:gd name="T14" fmla="*/ 0 w 1036"/>
                      <a:gd name="T15" fmla="*/ 296 h 471"/>
                      <a:gd name="T16" fmla="*/ 9 w 1036"/>
                      <a:gd name="T17" fmla="*/ 275 h 471"/>
                      <a:gd name="T18" fmla="*/ 38 w 1036"/>
                      <a:gd name="T19" fmla="*/ 239 h 471"/>
                      <a:gd name="T20" fmla="*/ 76 w 1036"/>
                      <a:gd name="T21" fmla="*/ 207 h 471"/>
                      <a:gd name="T22" fmla="*/ 132 w 1036"/>
                      <a:gd name="T23" fmla="*/ 173 h 471"/>
                      <a:gd name="T24" fmla="*/ 142 w 1036"/>
                      <a:gd name="T25" fmla="*/ 164 h 471"/>
                      <a:gd name="T26" fmla="*/ 190 w 1036"/>
                      <a:gd name="T27" fmla="*/ 128 h 471"/>
                      <a:gd name="T28" fmla="*/ 255 w 1036"/>
                      <a:gd name="T29" fmla="*/ 79 h 471"/>
                      <a:gd name="T30" fmla="*/ 309 w 1036"/>
                      <a:gd name="T31" fmla="*/ 45 h 471"/>
                      <a:gd name="T32" fmla="*/ 370 w 1036"/>
                      <a:gd name="T33" fmla="*/ 19 h 471"/>
                      <a:gd name="T34" fmla="*/ 441 w 1036"/>
                      <a:gd name="T35" fmla="*/ 4 h 471"/>
                      <a:gd name="T36" fmla="*/ 519 w 1036"/>
                      <a:gd name="T37" fmla="*/ 2 h 471"/>
                      <a:gd name="T38" fmla="*/ 558 w 1036"/>
                      <a:gd name="T39" fmla="*/ 8 h 471"/>
                      <a:gd name="T40" fmla="*/ 638 w 1036"/>
                      <a:gd name="T41" fmla="*/ 32 h 471"/>
                      <a:gd name="T42" fmla="*/ 710 w 1036"/>
                      <a:gd name="T43" fmla="*/ 66 h 471"/>
                      <a:gd name="T44" fmla="*/ 774 w 1036"/>
                      <a:gd name="T45" fmla="*/ 104 h 471"/>
                      <a:gd name="T46" fmla="*/ 828 w 1036"/>
                      <a:gd name="T47" fmla="*/ 147 h 471"/>
                      <a:gd name="T48" fmla="*/ 906 w 1036"/>
                      <a:gd name="T49" fmla="*/ 222 h 471"/>
                      <a:gd name="T50" fmla="*/ 940 w 1036"/>
                      <a:gd name="T51" fmla="*/ 256 h 471"/>
                      <a:gd name="T52" fmla="*/ 960 w 1036"/>
                      <a:gd name="T53" fmla="*/ 273 h 471"/>
                      <a:gd name="T54" fmla="*/ 1005 w 1036"/>
                      <a:gd name="T55" fmla="*/ 320 h 471"/>
                      <a:gd name="T56" fmla="*/ 1031 w 1036"/>
                      <a:gd name="T57" fmla="*/ 358 h 471"/>
                      <a:gd name="T58" fmla="*/ 1036 w 1036"/>
                      <a:gd name="T59" fmla="*/ 377 h 471"/>
                      <a:gd name="T60" fmla="*/ 1031 w 1036"/>
                      <a:gd name="T61" fmla="*/ 386 h 471"/>
                      <a:gd name="T62" fmla="*/ 994 w 1036"/>
                      <a:gd name="T63" fmla="*/ 411 h 471"/>
                      <a:gd name="T64" fmla="*/ 924 w 1036"/>
                      <a:gd name="T65" fmla="*/ 446 h 471"/>
                      <a:gd name="T66" fmla="*/ 850 w 1036"/>
                      <a:gd name="T67" fmla="*/ 467 h 471"/>
                      <a:gd name="T68" fmla="*/ 806 w 1036"/>
                      <a:gd name="T69" fmla="*/ 471 h 471"/>
                      <a:gd name="T70" fmla="*/ 797 w 1036"/>
                      <a:gd name="T71" fmla="*/ 469 h 471"/>
                      <a:gd name="T72" fmla="*/ 774 w 1036"/>
                      <a:gd name="T73" fmla="*/ 454 h 471"/>
                      <a:gd name="T74" fmla="*/ 698 w 1036"/>
                      <a:gd name="T75" fmla="*/ 399 h 471"/>
                      <a:gd name="T76" fmla="*/ 649 w 1036"/>
                      <a:gd name="T77" fmla="*/ 365 h 471"/>
                      <a:gd name="T78" fmla="*/ 595 w 1036"/>
                      <a:gd name="T79" fmla="*/ 335 h 471"/>
                      <a:gd name="T80" fmla="*/ 535 w 1036"/>
                      <a:gd name="T81" fmla="*/ 315 h 471"/>
                      <a:gd name="T82" fmla="*/ 473 w 1036"/>
                      <a:gd name="T83" fmla="*/ 309 h 471"/>
                      <a:gd name="T84" fmla="*/ 443 w 1036"/>
                      <a:gd name="T85" fmla="*/ 311 h 471"/>
                      <a:gd name="T86" fmla="*/ 410 w 1036"/>
                      <a:gd name="T87" fmla="*/ 320 h 471"/>
                      <a:gd name="T88" fmla="*/ 381 w 1036"/>
                      <a:gd name="T89" fmla="*/ 333 h 471"/>
                      <a:gd name="T90" fmla="*/ 332 w 1036"/>
                      <a:gd name="T91" fmla="*/ 358 h 471"/>
                      <a:gd name="T92" fmla="*/ 296 w 1036"/>
                      <a:gd name="T93" fmla="*/ 382 h 471"/>
                      <a:gd name="T94" fmla="*/ 258 w 1036"/>
                      <a:gd name="T95" fmla="*/ 416 h 471"/>
                      <a:gd name="T96" fmla="*/ 235 w 1036"/>
                      <a:gd name="T97" fmla="*/ 450 h 471"/>
                      <a:gd name="T98" fmla="*/ 229 w 1036"/>
                      <a:gd name="T99" fmla="*/ 465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36" h="471">
                        <a:moveTo>
                          <a:pt x="229" y="465"/>
                        </a:moveTo>
                        <a:lnTo>
                          <a:pt x="229" y="465"/>
                        </a:lnTo>
                        <a:lnTo>
                          <a:pt x="195" y="452"/>
                        </a:lnTo>
                        <a:lnTo>
                          <a:pt x="161" y="437"/>
                        </a:lnTo>
                        <a:lnTo>
                          <a:pt x="121" y="416"/>
                        </a:lnTo>
                        <a:lnTo>
                          <a:pt x="81" y="394"/>
                        </a:lnTo>
                        <a:lnTo>
                          <a:pt x="61" y="382"/>
                        </a:lnTo>
                        <a:lnTo>
                          <a:pt x="45" y="369"/>
                        </a:lnTo>
                        <a:lnTo>
                          <a:pt x="29" y="354"/>
                        </a:lnTo>
                        <a:lnTo>
                          <a:pt x="16" y="341"/>
                        </a:lnTo>
                        <a:lnTo>
                          <a:pt x="7" y="326"/>
                        </a:lnTo>
                        <a:lnTo>
                          <a:pt x="1" y="313"/>
                        </a:lnTo>
                        <a:lnTo>
                          <a:pt x="1" y="313"/>
                        </a:lnTo>
                        <a:lnTo>
                          <a:pt x="0" y="303"/>
                        </a:lnTo>
                        <a:lnTo>
                          <a:pt x="0" y="296"/>
                        </a:lnTo>
                        <a:lnTo>
                          <a:pt x="0" y="296"/>
                        </a:lnTo>
                        <a:lnTo>
                          <a:pt x="3" y="286"/>
                        </a:lnTo>
                        <a:lnTo>
                          <a:pt x="9" y="275"/>
                        </a:lnTo>
                        <a:lnTo>
                          <a:pt x="21" y="256"/>
                        </a:lnTo>
                        <a:lnTo>
                          <a:pt x="38" y="239"/>
                        </a:lnTo>
                        <a:lnTo>
                          <a:pt x="56" y="222"/>
                        </a:lnTo>
                        <a:lnTo>
                          <a:pt x="76" y="207"/>
                        </a:lnTo>
                        <a:lnTo>
                          <a:pt x="95" y="194"/>
                        </a:lnTo>
                        <a:lnTo>
                          <a:pt x="132" y="173"/>
                        </a:lnTo>
                        <a:lnTo>
                          <a:pt x="132" y="173"/>
                        </a:lnTo>
                        <a:lnTo>
                          <a:pt x="142" y="164"/>
                        </a:lnTo>
                        <a:lnTo>
                          <a:pt x="157" y="153"/>
                        </a:lnTo>
                        <a:lnTo>
                          <a:pt x="190" y="128"/>
                        </a:lnTo>
                        <a:lnTo>
                          <a:pt x="231" y="94"/>
                        </a:lnTo>
                        <a:lnTo>
                          <a:pt x="255" y="79"/>
                        </a:lnTo>
                        <a:lnTo>
                          <a:pt x="282" y="62"/>
                        </a:lnTo>
                        <a:lnTo>
                          <a:pt x="309" y="45"/>
                        </a:lnTo>
                        <a:lnTo>
                          <a:pt x="340" y="32"/>
                        </a:lnTo>
                        <a:lnTo>
                          <a:pt x="370" y="19"/>
                        </a:lnTo>
                        <a:lnTo>
                          <a:pt x="405" y="10"/>
                        </a:lnTo>
                        <a:lnTo>
                          <a:pt x="441" y="4"/>
                        </a:lnTo>
                        <a:lnTo>
                          <a:pt x="479" y="0"/>
                        </a:lnTo>
                        <a:lnTo>
                          <a:pt x="519" y="2"/>
                        </a:lnTo>
                        <a:lnTo>
                          <a:pt x="558" y="8"/>
                        </a:lnTo>
                        <a:lnTo>
                          <a:pt x="558" y="8"/>
                        </a:lnTo>
                        <a:lnTo>
                          <a:pt x="600" y="19"/>
                        </a:lnTo>
                        <a:lnTo>
                          <a:pt x="638" y="32"/>
                        </a:lnTo>
                        <a:lnTo>
                          <a:pt x="676" y="47"/>
                        </a:lnTo>
                        <a:lnTo>
                          <a:pt x="710" y="66"/>
                        </a:lnTo>
                        <a:lnTo>
                          <a:pt x="743" y="85"/>
                        </a:lnTo>
                        <a:lnTo>
                          <a:pt x="774" y="104"/>
                        </a:lnTo>
                        <a:lnTo>
                          <a:pt x="803" y="126"/>
                        </a:lnTo>
                        <a:lnTo>
                          <a:pt x="828" y="147"/>
                        </a:lnTo>
                        <a:lnTo>
                          <a:pt x="873" y="185"/>
                        </a:lnTo>
                        <a:lnTo>
                          <a:pt x="906" y="222"/>
                        </a:lnTo>
                        <a:lnTo>
                          <a:pt x="929" y="245"/>
                        </a:lnTo>
                        <a:lnTo>
                          <a:pt x="940" y="256"/>
                        </a:lnTo>
                        <a:lnTo>
                          <a:pt x="940" y="256"/>
                        </a:lnTo>
                        <a:lnTo>
                          <a:pt x="960" y="273"/>
                        </a:lnTo>
                        <a:lnTo>
                          <a:pt x="989" y="303"/>
                        </a:lnTo>
                        <a:lnTo>
                          <a:pt x="1005" y="320"/>
                        </a:lnTo>
                        <a:lnTo>
                          <a:pt x="1020" y="339"/>
                        </a:lnTo>
                        <a:lnTo>
                          <a:pt x="1031" y="358"/>
                        </a:lnTo>
                        <a:lnTo>
                          <a:pt x="1034" y="369"/>
                        </a:lnTo>
                        <a:lnTo>
                          <a:pt x="1036" y="377"/>
                        </a:lnTo>
                        <a:lnTo>
                          <a:pt x="1036" y="377"/>
                        </a:lnTo>
                        <a:lnTo>
                          <a:pt x="1031" y="386"/>
                        </a:lnTo>
                        <a:lnTo>
                          <a:pt x="1020" y="394"/>
                        </a:lnTo>
                        <a:lnTo>
                          <a:pt x="994" y="411"/>
                        </a:lnTo>
                        <a:lnTo>
                          <a:pt x="960" y="429"/>
                        </a:lnTo>
                        <a:lnTo>
                          <a:pt x="924" y="446"/>
                        </a:lnTo>
                        <a:lnTo>
                          <a:pt x="884" y="458"/>
                        </a:lnTo>
                        <a:lnTo>
                          <a:pt x="850" y="467"/>
                        </a:lnTo>
                        <a:lnTo>
                          <a:pt x="819" y="471"/>
                        </a:lnTo>
                        <a:lnTo>
                          <a:pt x="806" y="471"/>
                        </a:lnTo>
                        <a:lnTo>
                          <a:pt x="797" y="469"/>
                        </a:lnTo>
                        <a:lnTo>
                          <a:pt x="797" y="469"/>
                        </a:lnTo>
                        <a:lnTo>
                          <a:pt x="786" y="463"/>
                        </a:lnTo>
                        <a:lnTo>
                          <a:pt x="774" y="454"/>
                        </a:lnTo>
                        <a:lnTo>
                          <a:pt x="741" y="429"/>
                        </a:lnTo>
                        <a:lnTo>
                          <a:pt x="698" y="399"/>
                        </a:lnTo>
                        <a:lnTo>
                          <a:pt x="674" y="382"/>
                        </a:lnTo>
                        <a:lnTo>
                          <a:pt x="649" y="365"/>
                        </a:lnTo>
                        <a:lnTo>
                          <a:pt x="622" y="350"/>
                        </a:lnTo>
                        <a:lnTo>
                          <a:pt x="595" y="335"/>
                        </a:lnTo>
                        <a:lnTo>
                          <a:pt x="564" y="324"/>
                        </a:lnTo>
                        <a:lnTo>
                          <a:pt x="535" y="315"/>
                        </a:lnTo>
                        <a:lnTo>
                          <a:pt x="504" y="309"/>
                        </a:lnTo>
                        <a:lnTo>
                          <a:pt x="473" y="309"/>
                        </a:lnTo>
                        <a:lnTo>
                          <a:pt x="457" y="309"/>
                        </a:lnTo>
                        <a:lnTo>
                          <a:pt x="443" y="311"/>
                        </a:lnTo>
                        <a:lnTo>
                          <a:pt x="426" y="315"/>
                        </a:lnTo>
                        <a:lnTo>
                          <a:pt x="410" y="320"/>
                        </a:lnTo>
                        <a:lnTo>
                          <a:pt x="410" y="320"/>
                        </a:lnTo>
                        <a:lnTo>
                          <a:pt x="381" y="333"/>
                        </a:lnTo>
                        <a:lnTo>
                          <a:pt x="356" y="345"/>
                        </a:lnTo>
                        <a:lnTo>
                          <a:pt x="332" y="358"/>
                        </a:lnTo>
                        <a:lnTo>
                          <a:pt x="313" y="369"/>
                        </a:lnTo>
                        <a:lnTo>
                          <a:pt x="296" y="382"/>
                        </a:lnTo>
                        <a:lnTo>
                          <a:pt x="280" y="394"/>
                        </a:lnTo>
                        <a:lnTo>
                          <a:pt x="258" y="416"/>
                        </a:lnTo>
                        <a:lnTo>
                          <a:pt x="242" y="435"/>
                        </a:lnTo>
                        <a:lnTo>
                          <a:pt x="235" y="450"/>
                        </a:lnTo>
                        <a:lnTo>
                          <a:pt x="229" y="461"/>
                        </a:lnTo>
                        <a:lnTo>
                          <a:pt x="229" y="465"/>
                        </a:lnTo>
                        <a:lnTo>
                          <a:pt x="229" y="465"/>
                        </a:lnTo>
                        <a:close/>
                      </a:path>
                    </a:pathLst>
                  </a:custGeom>
                  <a:solidFill>
                    <a:srgbClr val="1414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 243"/>
                  <p:cNvSpPr>
                    <a:spLocks/>
                  </p:cNvSpPr>
                  <p:nvPr/>
                </p:nvSpPr>
                <p:spPr bwMode="auto">
                  <a:xfrm flipH="1">
                    <a:off x="7459663" y="4627563"/>
                    <a:ext cx="1335088" cy="433387"/>
                  </a:xfrm>
                  <a:custGeom>
                    <a:avLst/>
                    <a:gdLst>
                      <a:gd name="T0" fmla="*/ 34 w 841"/>
                      <a:gd name="T1" fmla="*/ 267 h 273"/>
                      <a:gd name="T2" fmla="*/ 0 w 841"/>
                      <a:gd name="T3" fmla="*/ 252 h 273"/>
                      <a:gd name="T4" fmla="*/ 9 w 841"/>
                      <a:gd name="T5" fmla="*/ 207 h 273"/>
                      <a:gd name="T6" fmla="*/ 20 w 841"/>
                      <a:gd name="T7" fmla="*/ 184 h 273"/>
                      <a:gd name="T8" fmla="*/ 36 w 841"/>
                      <a:gd name="T9" fmla="*/ 160 h 273"/>
                      <a:gd name="T10" fmla="*/ 60 w 841"/>
                      <a:gd name="T11" fmla="*/ 139 h 273"/>
                      <a:gd name="T12" fmla="*/ 90 w 841"/>
                      <a:gd name="T13" fmla="*/ 117 h 273"/>
                      <a:gd name="T14" fmla="*/ 132 w 841"/>
                      <a:gd name="T15" fmla="*/ 100 h 273"/>
                      <a:gd name="T16" fmla="*/ 183 w 841"/>
                      <a:gd name="T17" fmla="*/ 88 h 273"/>
                      <a:gd name="T18" fmla="*/ 212 w 841"/>
                      <a:gd name="T19" fmla="*/ 83 h 273"/>
                      <a:gd name="T20" fmla="*/ 273 w 841"/>
                      <a:gd name="T21" fmla="*/ 79 h 273"/>
                      <a:gd name="T22" fmla="*/ 371 w 841"/>
                      <a:gd name="T23" fmla="*/ 83 h 273"/>
                      <a:gd name="T24" fmla="*/ 494 w 841"/>
                      <a:gd name="T25" fmla="*/ 92 h 273"/>
                      <a:gd name="T26" fmla="*/ 546 w 841"/>
                      <a:gd name="T27" fmla="*/ 90 h 273"/>
                      <a:gd name="T28" fmla="*/ 591 w 841"/>
                      <a:gd name="T29" fmla="*/ 83 h 273"/>
                      <a:gd name="T30" fmla="*/ 626 w 841"/>
                      <a:gd name="T31" fmla="*/ 66 h 273"/>
                      <a:gd name="T32" fmla="*/ 666 w 841"/>
                      <a:gd name="T33" fmla="*/ 32 h 273"/>
                      <a:gd name="T34" fmla="*/ 684 w 841"/>
                      <a:gd name="T35" fmla="*/ 11 h 273"/>
                      <a:gd name="T36" fmla="*/ 691 w 841"/>
                      <a:gd name="T37" fmla="*/ 0 h 273"/>
                      <a:gd name="T38" fmla="*/ 745 w 841"/>
                      <a:gd name="T39" fmla="*/ 58 h 273"/>
                      <a:gd name="T40" fmla="*/ 765 w 841"/>
                      <a:gd name="T41" fmla="*/ 75 h 273"/>
                      <a:gd name="T42" fmla="*/ 810 w 841"/>
                      <a:gd name="T43" fmla="*/ 122 h 273"/>
                      <a:gd name="T44" fmla="*/ 836 w 841"/>
                      <a:gd name="T45" fmla="*/ 160 h 273"/>
                      <a:gd name="T46" fmla="*/ 841 w 841"/>
                      <a:gd name="T47" fmla="*/ 179 h 273"/>
                      <a:gd name="T48" fmla="*/ 836 w 841"/>
                      <a:gd name="T49" fmla="*/ 188 h 273"/>
                      <a:gd name="T50" fmla="*/ 799 w 841"/>
                      <a:gd name="T51" fmla="*/ 213 h 273"/>
                      <a:gd name="T52" fmla="*/ 729 w 841"/>
                      <a:gd name="T53" fmla="*/ 248 h 273"/>
                      <a:gd name="T54" fmla="*/ 655 w 841"/>
                      <a:gd name="T55" fmla="*/ 269 h 273"/>
                      <a:gd name="T56" fmla="*/ 611 w 841"/>
                      <a:gd name="T57" fmla="*/ 273 h 273"/>
                      <a:gd name="T58" fmla="*/ 602 w 841"/>
                      <a:gd name="T59" fmla="*/ 271 h 273"/>
                      <a:gd name="T60" fmla="*/ 579 w 841"/>
                      <a:gd name="T61" fmla="*/ 256 h 273"/>
                      <a:gd name="T62" fmla="*/ 503 w 841"/>
                      <a:gd name="T63" fmla="*/ 201 h 273"/>
                      <a:gd name="T64" fmla="*/ 454 w 841"/>
                      <a:gd name="T65" fmla="*/ 167 h 273"/>
                      <a:gd name="T66" fmla="*/ 400 w 841"/>
                      <a:gd name="T67" fmla="*/ 137 h 273"/>
                      <a:gd name="T68" fmla="*/ 340 w 841"/>
                      <a:gd name="T69" fmla="*/ 117 h 273"/>
                      <a:gd name="T70" fmla="*/ 278 w 841"/>
                      <a:gd name="T71" fmla="*/ 111 h 273"/>
                      <a:gd name="T72" fmla="*/ 248 w 841"/>
                      <a:gd name="T73" fmla="*/ 113 h 273"/>
                      <a:gd name="T74" fmla="*/ 215 w 841"/>
                      <a:gd name="T75" fmla="*/ 122 h 273"/>
                      <a:gd name="T76" fmla="*/ 186 w 841"/>
                      <a:gd name="T77" fmla="*/ 135 h 273"/>
                      <a:gd name="T78" fmla="*/ 137 w 841"/>
                      <a:gd name="T79" fmla="*/ 160 h 273"/>
                      <a:gd name="T80" fmla="*/ 101 w 841"/>
                      <a:gd name="T81" fmla="*/ 184 h 273"/>
                      <a:gd name="T82" fmla="*/ 63 w 841"/>
                      <a:gd name="T83" fmla="*/ 218 h 273"/>
                      <a:gd name="T84" fmla="*/ 40 w 841"/>
                      <a:gd name="T85" fmla="*/ 252 h 273"/>
                      <a:gd name="T86" fmla="*/ 34 w 841"/>
                      <a:gd name="T87" fmla="*/ 267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41" h="273">
                        <a:moveTo>
                          <a:pt x="34" y="267"/>
                        </a:moveTo>
                        <a:lnTo>
                          <a:pt x="34" y="267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4" y="231"/>
                        </a:lnTo>
                        <a:lnTo>
                          <a:pt x="9" y="207"/>
                        </a:lnTo>
                        <a:lnTo>
                          <a:pt x="14" y="194"/>
                        </a:lnTo>
                        <a:lnTo>
                          <a:pt x="20" y="184"/>
                        </a:lnTo>
                        <a:lnTo>
                          <a:pt x="27" y="171"/>
                        </a:lnTo>
                        <a:lnTo>
                          <a:pt x="36" y="160"/>
                        </a:lnTo>
                        <a:lnTo>
                          <a:pt x="47" y="149"/>
                        </a:lnTo>
                        <a:lnTo>
                          <a:pt x="60" y="139"/>
                        </a:lnTo>
                        <a:lnTo>
                          <a:pt x="74" y="128"/>
                        </a:lnTo>
                        <a:lnTo>
                          <a:pt x="90" y="117"/>
                        </a:lnTo>
                        <a:lnTo>
                          <a:pt x="110" y="109"/>
                        </a:lnTo>
                        <a:lnTo>
                          <a:pt x="132" y="100"/>
                        </a:lnTo>
                        <a:lnTo>
                          <a:pt x="155" y="94"/>
                        </a:lnTo>
                        <a:lnTo>
                          <a:pt x="183" y="88"/>
                        </a:lnTo>
                        <a:lnTo>
                          <a:pt x="183" y="88"/>
                        </a:lnTo>
                        <a:lnTo>
                          <a:pt x="212" y="83"/>
                        </a:lnTo>
                        <a:lnTo>
                          <a:pt x="242" y="79"/>
                        </a:lnTo>
                        <a:lnTo>
                          <a:pt x="273" y="79"/>
                        </a:lnTo>
                        <a:lnTo>
                          <a:pt x="306" y="79"/>
                        </a:lnTo>
                        <a:lnTo>
                          <a:pt x="371" y="83"/>
                        </a:lnTo>
                        <a:lnTo>
                          <a:pt x="434" y="88"/>
                        </a:lnTo>
                        <a:lnTo>
                          <a:pt x="494" y="92"/>
                        </a:lnTo>
                        <a:lnTo>
                          <a:pt x="521" y="92"/>
                        </a:lnTo>
                        <a:lnTo>
                          <a:pt x="546" y="90"/>
                        </a:lnTo>
                        <a:lnTo>
                          <a:pt x="571" y="88"/>
                        </a:lnTo>
                        <a:lnTo>
                          <a:pt x="591" y="83"/>
                        </a:lnTo>
                        <a:lnTo>
                          <a:pt x="611" y="77"/>
                        </a:lnTo>
                        <a:lnTo>
                          <a:pt x="626" y="66"/>
                        </a:lnTo>
                        <a:lnTo>
                          <a:pt x="626" y="66"/>
                        </a:lnTo>
                        <a:lnTo>
                          <a:pt x="666" y="32"/>
                        </a:lnTo>
                        <a:lnTo>
                          <a:pt x="680" y="19"/>
                        </a:lnTo>
                        <a:lnTo>
                          <a:pt x="684" y="11"/>
                        </a:lnTo>
                        <a:lnTo>
                          <a:pt x="691" y="0"/>
                        </a:lnTo>
                        <a:lnTo>
                          <a:pt x="691" y="0"/>
                        </a:lnTo>
                        <a:lnTo>
                          <a:pt x="729" y="41"/>
                        </a:lnTo>
                        <a:lnTo>
                          <a:pt x="745" y="58"/>
                        </a:lnTo>
                        <a:lnTo>
                          <a:pt x="745" y="58"/>
                        </a:lnTo>
                        <a:lnTo>
                          <a:pt x="765" y="75"/>
                        </a:lnTo>
                        <a:lnTo>
                          <a:pt x="794" y="105"/>
                        </a:lnTo>
                        <a:lnTo>
                          <a:pt x="810" y="122"/>
                        </a:lnTo>
                        <a:lnTo>
                          <a:pt x="825" y="141"/>
                        </a:lnTo>
                        <a:lnTo>
                          <a:pt x="836" y="160"/>
                        </a:lnTo>
                        <a:lnTo>
                          <a:pt x="839" y="171"/>
                        </a:lnTo>
                        <a:lnTo>
                          <a:pt x="841" y="179"/>
                        </a:lnTo>
                        <a:lnTo>
                          <a:pt x="841" y="179"/>
                        </a:lnTo>
                        <a:lnTo>
                          <a:pt x="836" y="188"/>
                        </a:lnTo>
                        <a:lnTo>
                          <a:pt x="825" y="196"/>
                        </a:lnTo>
                        <a:lnTo>
                          <a:pt x="799" y="213"/>
                        </a:lnTo>
                        <a:lnTo>
                          <a:pt x="765" y="231"/>
                        </a:lnTo>
                        <a:lnTo>
                          <a:pt x="729" y="248"/>
                        </a:lnTo>
                        <a:lnTo>
                          <a:pt x="689" y="260"/>
                        </a:lnTo>
                        <a:lnTo>
                          <a:pt x="655" y="269"/>
                        </a:lnTo>
                        <a:lnTo>
                          <a:pt x="624" y="273"/>
                        </a:lnTo>
                        <a:lnTo>
                          <a:pt x="611" y="273"/>
                        </a:lnTo>
                        <a:lnTo>
                          <a:pt x="602" y="271"/>
                        </a:lnTo>
                        <a:lnTo>
                          <a:pt x="602" y="271"/>
                        </a:lnTo>
                        <a:lnTo>
                          <a:pt x="591" y="265"/>
                        </a:lnTo>
                        <a:lnTo>
                          <a:pt x="579" y="256"/>
                        </a:lnTo>
                        <a:lnTo>
                          <a:pt x="546" y="231"/>
                        </a:lnTo>
                        <a:lnTo>
                          <a:pt x="503" y="201"/>
                        </a:lnTo>
                        <a:lnTo>
                          <a:pt x="479" y="184"/>
                        </a:lnTo>
                        <a:lnTo>
                          <a:pt x="454" y="167"/>
                        </a:lnTo>
                        <a:lnTo>
                          <a:pt x="427" y="152"/>
                        </a:lnTo>
                        <a:lnTo>
                          <a:pt x="400" y="137"/>
                        </a:lnTo>
                        <a:lnTo>
                          <a:pt x="369" y="126"/>
                        </a:lnTo>
                        <a:lnTo>
                          <a:pt x="340" y="117"/>
                        </a:lnTo>
                        <a:lnTo>
                          <a:pt x="309" y="111"/>
                        </a:lnTo>
                        <a:lnTo>
                          <a:pt x="278" y="111"/>
                        </a:lnTo>
                        <a:lnTo>
                          <a:pt x="262" y="111"/>
                        </a:lnTo>
                        <a:lnTo>
                          <a:pt x="248" y="113"/>
                        </a:lnTo>
                        <a:lnTo>
                          <a:pt x="231" y="117"/>
                        </a:lnTo>
                        <a:lnTo>
                          <a:pt x="215" y="122"/>
                        </a:lnTo>
                        <a:lnTo>
                          <a:pt x="215" y="122"/>
                        </a:lnTo>
                        <a:lnTo>
                          <a:pt x="186" y="135"/>
                        </a:lnTo>
                        <a:lnTo>
                          <a:pt x="161" y="147"/>
                        </a:lnTo>
                        <a:lnTo>
                          <a:pt x="137" y="160"/>
                        </a:lnTo>
                        <a:lnTo>
                          <a:pt x="118" y="171"/>
                        </a:lnTo>
                        <a:lnTo>
                          <a:pt x="101" y="184"/>
                        </a:lnTo>
                        <a:lnTo>
                          <a:pt x="85" y="196"/>
                        </a:lnTo>
                        <a:lnTo>
                          <a:pt x="63" y="218"/>
                        </a:lnTo>
                        <a:lnTo>
                          <a:pt x="47" y="237"/>
                        </a:lnTo>
                        <a:lnTo>
                          <a:pt x="40" y="252"/>
                        </a:lnTo>
                        <a:lnTo>
                          <a:pt x="34" y="263"/>
                        </a:lnTo>
                        <a:lnTo>
                          <a:pt x="34" y="267"/>
                        </a:lnTo>
                        <a:lnTo>
                          <a:pt x="34" y="2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 244"/>
                  <p:cNvSpPr>
                    <a:spLocks/>
                  </p:cNvSpPr>
                  <p:nvPr/>
                </p:nvSpPr>
                <p:spPr bwMode="auto">
                  <a:xfrm flipH="1">
                    <a:off x="8177213" y="4440240"/>
                    <a:ext cx="287338" cy="182562"/>
                  </a:xfrm>
                  <a:custGeom>
                    <a:avLst/>
                    <a:gdLst>
                      <a:gd name="T0" fmla="*/ 40 w 181"/>
                      <a:gd name="T1" fmla="*/ 15 h 115"/>
                      <a:gd name="T2" fmla="*/ 40 w 181"/>
                      <a:gd name="T3" fmla="*/ 15 h 115"/>
                      <a:gd name="T4" fmla="*/ 40 w 181"/>
                      <a:gd name="T5" fmla="*/ 10 h 115"/>
                      <a:gd name="T6" fmla="*/ 34 w 181"/>
                      <a:gd name="T7" fmla="*/ 4 h 115"/>
                      <a:gd name="T8" fmla="*/ 29 w 181"/>
                      <a:gd name="T9" fmla="*/ 0 h 115"/>
                      <a:gd name="T10" fmla="*/ 25 w 181"/>
                      <a:gd name="T11" fmla="*/ 0 h 115"/>
                      <a:gd name="T12" fmla="*/ 22 w 181"/>
                      <a:gd name="T13" fmla="*/ 0 h 115"/>
                      <a:gd name="T14" fmla="*/ 22 w 181"/>
                      <a:gd name="T15" fmla="*/ 0 h 115"/>
                      <a:gd name="T16" fmla="*/ 20 w 181"/>
                      <a:gd name="T17" fmla="*/ 4 h 115"/>
                      <a:gd name="T18" fmla="*/ 18 w 181"/>
                      <a:gd name="T19" fmla="*/ 6 h 115"/>
                      <a:gd name="T20" fmla="*/ 18 w 181"/>
                      <a:gd name="T21" fmla="*/ 8 h 115"/>
                      <a:gd name="T22" fmla="*/ 16 w 181"/>
                      <a:gd name="T23" fmla="*/ 10 h 115"/>
                      <a:gd name="T24" fmla="*/ 16 w 181"/>
                      <a:gd name="T25" fmla="*/ 10 h 115"/>
                      <a:gd name="T26" fmla="*/ 13 w 181"/>
                      <a:gd name="T27" fmla="*/ 8 h 115"/>
                      <a:gd name="T28" fmla="*/ 11 w 181"/>
                      <a:gd name="T29" fmla="*/ 8 h 115"/>
                      <a:gd name="T30" fmla="*/ 9 w 181"/>
                      <a:gd name="T31" fmla="*/ 8 h 115"/>
                      <a:gd name="T32" fmla="*/ 5 w 181"/>
                      <a:gd name="T33" fmla="*/ 10 h 115"/>
                      <a:gd name="T34" fmla="*/ 5 w 181"/>
                      <a:gd name="T35" fmla="*/ 10 h 115"/>
                      <a:gd name="T36" fmla="*/ 0 w 181"/>
                      <a:gd name="T37" fmla="*/ 15 h 115"/>
                      <a:gd name="T38" fmla="*/ 0 w 181"/>
                      <a:gd name="T39" fmla="*/ 19 h 115"/>
                      <a:gd name="T40" fmla="*/ 0 w 181"/>
                      <a:gd name="T41" fmla="*/ 23 h 115"/>
                      <a:gd name="T42" fmla="*/ 2 w 181"/>
                      <a:gd name="T43" fmla="*/ 27 h 115"/>
                      <a:gd name="T44" fmla="*/ 9 w 181"/>
                      <a:gd name="T45" fmla="*/ 36 h 115"/>
                      <a:gd name="T46" fmla="*/ 16 w 181"/>
                      <a:gd name="T47" fmla="*/ 40 h 115"/>
                      <a:gd name="T48" fmla="*/ 16 w 181"/>
                      <a:gd name="T49" fmla="*/ 40 h 115"/>
                      <a:gd name="T50" fmla="*/ 25 w 181"/>
                      <a:gd name="T51" fmla="*/ 40 h 115"/>
                      <a:gd name="T52" fmla="*/ 31 w 181"/>
                      <a:gd name="T53" fmla="*/ 40 h 115"/>
                      <a:gd name="T54" fmla="*/ 36 w 181"/>
                      <a:gd name="T55" fmla="*/ 38 h 115"/>
                      <a:gd name="T56" fmla="*/ 40 w 181"/>
                      <a:gd name="T57" fmla="*/ 38 h 115"/>
                      <a:gd name="T58" fmla="*/ 40 w 181"/>
                      <a:gd name="T59" fmla="*/ 38 h 115"/>
                      <a:gd name="T60" fmla="*/ 108 w 181"/>
                      <a:gd name="T61" fmla="*/ 79 h 115"/>
                      <a:gd name="T62" fmla="*/ 145 w 181"/>
                      <a:gd name="T63" fmla="*/ 102 h 115"/>
                      <a:gd name="T64" fmla="*/ 161 w 181"/>
                      <a:gd name="T65" fmla="*/ 113 h 115"/>
                      <a:gd name="T66" fmla="*/ 161 w 181"/>
                      <a:gd name="T67" fmla="*/ 113 h 115"/>
                      <a:gd name="T68" fmla="*/ 165 w 181"/>
                      <a:gd name="T69" fmla="*/ 115 h 115"/>
                      <a:gd name="T70" fmla="*/ 168 w 181"/>
                      <a:gd name="T71" fmla="*/ 113 h 115"/>
                      <a:gd name="T72" fmla="*/ 172 w 181"/>
                      <a:gd name="T73" fmla="*/ 109 h 115"/>
                      <a:gd name="T74" fmla="*/ 174 w 181"/>
                      <a:gd name="T75" fmla="*/ 104 h 115"/>
                      <a:gd name="T76" fmla="*/ 174 w 181"/>
                      <a:gd name="T77" fmla="*/ 104 h 115"/>
                      <a:gd name="T78" fmla="*/ 174 w 181"/>
                      <a:gd name="T79" fmla="*/ 100 h 115"/>
                      <a:gd name="T80" fmla="*/ 175 w 181"/>
                      <a:gd name="T81" fmla="*/ 98 h 115"/>
                      <a:gd name="T82" fmla="*/ 175 w 181"/>
                      <a:gd name="T83" fmla="*/ 98 h 115"/>
                      <a:gd name="T84" fmla="*/ 177 w 181"/>
                      <a:gd name="T85" fmla="*/ 100 h 115"/>
                      <a:gd name="T86" fmla="*/ 179 w 181"/>
                      <a:gd name="T87" fmla="*/ 100 h 115"/>
                      <a:gd name="T88" fmla="*/ 179 w 181"/>
                      <a:gd name="T89" fmla="*/ 96 h 115"/>
                      <a:gd name="T90" fmla="*/ 179 w 181"/>
                      <a:gd name="T91" fmla="*/ 96 h 115"/>
                      <a:gd name="T92" fmla="*/ 181 w 181"/>
                      <a:gd name="T93" fmla="*/ 89 h 115"/>
                      <a:gd name="T94" fmla="*/ 181 w 181"/>
                      <a:gd name="T95" fmla="*/ 85 h 115"/>
                      <a:gd name="T96" fmla="*/ 177 w 181"/>
                      <a:gd name="T97" fmla="*/ 83 h 115"/>
                      <a:gd name="T98" fmla="*/ 168 w 181"/>
                      <a:gd name="T99" fmla="*/ 81 h 115"/>
                      <a:gd name="T100" fmla="*/ 168 w 181"/>
                      <a:gd name="T101" fmla="*/ 81 h 115"/>
                      <a:gd name="T102" fmla="*/ 148 w 181"/>
                      <a:gd name="T103" fmla="*/ 74 h 115"/>
                      <a:gd name="T104" fmla="*/ 119 w 181"/>
                      <a:gd name="T105" fmla="*/ 62 h 115"/>
                      <a:gd name="T106" fmla="*/ 92 w 181"/>
                      <a:gd name="T107" fmla="*/ 47 h 115"/>
                      <a:gd name="T108" fmla="*/ 72 w 181"/>
                      <a:gd name="T109" fmla="*/ 36 h 115"/>
                      <a:gd name="T110" fmla="*/ 72 w 181"/>
                      <a:gd name="T111" fmla="*/ 36 h 115"/>
                      <a:gd name="T112" fmla="*/ 49 w 181"/>
                      <a:gd name="T113" fmla="*/ 21 h 115"/>
                      <a:gd name="T114" fmla="*/ 40 w 181"/>
                      <a:gd name="T115" fmla="*/ 15 h 115"/>
                      <a:gd name="T116" fmla="*/ 40 w 181"/>
                      <a:gd name="T117" fmla="*/ 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81" h="115">
                        <a:moveTo>
                          <a:pt x="40" y="15"/>
                        </a:moveTo>
                        <a:lnTo>
                          <a:pt x="40" y="15"/>
                        </a:lnTo>
                        <a:lnTo>
                          <a:pt x="40" y="10"/>
                        </a:lnTo>
                        <a:lnTo>
                          <a:pt x="34" y="4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lnTo>
                          <a:pt x="13" y="8"/>
                        </a:lnTo>
                        <a:lnTo>
                          <a:pt x="11" y="8"/>
                        </a:lnTo>
                        <a:lnTo>
                          <a:pt x="9" y="8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2" y="27"/>
                        </a:lnTo>
                        <a:lnTo>
                          <a:pt x="9" y="36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25" y="40"/>
                        </a:lnTo>
                        <a:lnTo>
                          <a:pt x="31" y="40"/>
                        </a:lnTo>
                        <a:lnTo>
                          <a:pt x="36" y="38"/>
                        </a:lnTo>
                        <a:lnTo>
                          <a:pt x="40" y="38"/>
                        </a:lnTo>
                        <a:lnTo>
                          <a:pt x="40" y="38"/>
                        </a:lnTo>
                        <a:lnTo>
                          <a:pt x="108" y="79"/>
                        </a:lnTo>
                        <a:lnTo>
                          <a:pt x="145" y="102"/>
                        </a:lnTo>
                        <a:lnTo>
                          <a:pt x="161" y="113"/>
                        </a:lnTo>
                        <a:lnTo>
                          <a:pt x="161" y="113"/>
                        </a:lnTo>
                        <a:lnTo>
                          <a:pt x="165" y="115"/>
                        </a:lnTo>
                        <a:lnTo>
                          <a:pt x="168" y="113"/>
                        </a:lnTo>
                        <a:lnTo>
                          <a:pt x="172" y="109"/>
                        </a:lnTo>
                        <a:lnTo>
                          <a:pt x="174" y="104"/>
                        </a:lnTo>
                        <a:lnTo>
                          <a:pt x="174" y="104"/>
                        </a:lnTo>
                        <a:lnTo>
                          <a:pt x="174" y="100"/>
                        </a:lnTo>
                        <a:lnTo>
                          <a:pt x="175" y="98"/>
                        </a:lnTo>
                        <a:lnTo>
                          <a:pt x="175" y="98"/>
                        </a:lnTo>
                        <a:lnTo>
                          <a:pt x="177" y="100"/>
                        </a:lnTo>
                        <a:lnTo>
                          <a:pt x="179" y="100"/>
                        </a:lnTo>
                        <a:lnTo>
                          <a:pt x="179" y="96"/>
                        </a:lnTo>
                        <a:lnTo>
                          <a:pt x="179" y="96"/>
                        </a:lnTo>
                        <a:lnTo>
                          <a:pt x="181" y="89"/>
                        </a:lnTo>
                        <a:lnTo>
                          <a:pt x="181" y="85"/>
                        </a:lnTo>
                        <a:lnTo>
                          <a:pt x="177" y="83"/>
                        </a:lnTo>
                        <a:lnTo>
                          <a:pt x="168" y="81"/>
                        </a:lnTo>
                        <a:lnTo>
                          <a:pt x="168" y="81"/>
                        </a:lnTo>
                        <a:lnTo>
                          <a:pt x="148" y="74"/>
                        </a:lnTo>
                        <a:lnTo>
                          <a:pt x="119" y="62"/>
                        </a:lnTo>
                        <a:lnTo>
                          <a:pt x="92" y="47"/>
                        </a:lnTo>
                        <a:lnTo>
                          <a:pt x="72" y="36"/>
                        </a:lnTo>
                        <a:lnTo>
                          <a:pt x="72" y="36"/>
                        </a:lnTo>
                        <a:lnTo>
                          <a:pt x="49" y="21"/>
                        </a:lnTo>
                        <a:lnTo>
                          <a:pt x="40" y="15"/>
                        </a:lnTo>
                        <a:lnTo>
                          <a:pt x="4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 245"/>
                  <p:cNvSpPr>
                    <a:spLocks/>
                  </p:cNvSpPr>
                  <p:nvPr/>
                </p:nvSpPr>
                <p:spPr bwMode="auto">
                  <a:xfrm flipH="1">
                    <a:off x="8237538" y="4318002"/>
                    <a:ext cx="130175" cy="165100"/>
                  </a:xfrm>
                  <a:custGeom>
                    <a:avLst/>
                    <a:gdLst>
                      <a:gd name="T0" fmla="*/ 20 w 82"/>
                      <a:gd name="T1" fmla="*/ 79 h 104"/>
                      <a:gd name="T2" fmla="*/ 20 w 82"/>
                      <a:gd name="T3" fmla="*/ 79 h 104"/>
                      <a:gd name="T4" fmla="*/ 17 w 82"/>
                      <a:gd name="T5" fmla="*/ 77 h 104"/>
                      <a:gd name="T6" fmla="*/ 9 w 82"/>
                      <a:gd name="T7" fmla="*/ 70 h 104"/>
                      <a:gd name="T8" fmla="*/ 6 w 82"/>
                      <a:gd name="T9" fmla="*/ 64 h 104"/>
                      <a:gd name="T10" fmla="*/ 2 w 82"/>
                      <a:gd name="T11" fmla="*/ 58 h 104"/>
                      <a:gd name="T12" fmla="*/ 0 w 82"/>
                      <a:gd name="T13" fmla="*/ 49 h 104"/>
                      <a:gd name="T14" fmla="*/ 0 w 82"/>
                      <a:gd name="T15" fmla="*/ 38 h 104"/>
                      <a:gd name="T16" fmla="*/ 0 w 82"/>
                      <a:gd name="T17" fmla="*/ 38 h 104"/>
                      <a:gd name="T18" fmla="*/ 2 w 82"/>
                      <a:gd name="T19" fmla="*/ 28 h 104"/>
                      <a:gd name="T20" fmla="*/ 8 w 82"/>
                      <a:gd name="T21" fmla="*/ 19 h 104"/>
                      <a:gd name="T22" fmla="*/ 13 w 82"/>
                      <a:gd name="T23" fmla="*/ 11 h 104"/>
                      <a:gd name="T24" fmla="*/ 22 w 82"/>
                      <a:gd name="T25" fmla="*/ 6 h 104"/>
                      <a:gd name="T26" fmla="*/ 31 w 82"/>
                      <a:gd name="T27" fmla="*/ 2 h 104"/>
                      <a:gd name="T28" fmla="*/ 40 w 82"/>
                      <a:gd name="T29" fmla="*/ 0 h 104"/>
                      <a:gd name="T30" fmla="*/ 49 w 82"/>
                      <a:gd name="T31" fmla="*/ 0 h 104"/>
                      <a:gd name="T32" fmla="*/ 58 w 82"/>
                      <a:gd name="T33" fmla="*/ 2 h 104"/>
                      <a:gd name="T34" fmla="*/ 58 w 82"/>
                      <a:gd name="T35" fmla="*/ 2 h 104"/>
                      <a:gd name="T36" fmla="*/ 67 w 82"/>
                      <a:gd name="T37" fmla="*/ 6 h 104"/>
                      <a:gd name="T38" fmla="*/ 75 w 82"/>
                      <a:gd name="T39" fmla="*/ 15 h 104"/>
                      <a:gd name="T40" fmla="*/ 80 w 82"/>
                      <a:gd name="T41" fmla="*/ 26 h 104"/>
                      <a:gd name="T42" fmla="*/ 82 w 82"/>
                      <a:gd name="T43" fmla="*/ 36 h 104"/>
                      <a:gd name="T44" fmla="*/ 82 w 82"/>
                      <a:gd name="T45" fmla="*/ 49 h 104"/>
                      <a:gd name="T46" fmla="*/ 78 w 82"/>
                      <a:gd name="T47" fmla="*/ 60 h 104"/>
                      <a:gd name="T48" fmla="*/ 73 w 82"/>
                      <a:gd name="T49" fmla="*/ 68 h 104"/>
                      <a:gd name="T50" fmla="*/ 64 w 82"/>
                      <a:gd name="T51" fmla="*/ 75 h 104"/>
                      <a:gd name="T52" fmla="*/ 64 w 82"/>
                      <a:gd name="T53" fmla="*/ 75 h 104"/>
                      <a:gd name="T54" fmla="*/ 66 w 82"/>
                      <a:gd name="T55" fmla="*/ 79 h 104"/>
                      <a:gd name="T56" fmla="*/ 67 w 82"/>
                      <a:gd name="T57" fmla="*/ 83 h 104"/>
                      <a:gd name="T58" fmla="*/ 67 w 82"/>
                      <a:gd name="T59" fmla="*/ 90 h 104"/>
                      <a:gd name="T60" fmla="*/ 67 w 82"/>
                      <a:gd name="T61" fmla="*/ 90 h 104"/>
                      <a:gd name="T62" fmla="*/ 66 w 82"/>
                      <a:gd name="T63" fmla="*/ 100 h 104"/>
                      <a:gd name="T64" fmla="*/ 66 w 82"/>
                      <a:gd name="T65" fmla="*/ 104 h 104"/>
                      <a:gd name="T66" fmla="*/ 20 w 82"/>
                      <a:gd name="T67" fmla="*/ 104 h 104"/>
                      <a:gd name="T68" fmla="*/ 20 w 82"/>
                      <a:gd name="T69" fmla="*/ 104 h 104"/>
                      <a:gd name="T70" fmla="*/ 19 w 82"/>
                      <a:gd name="T71" fmla="*/ 92 h 104"/>
                      <a:gd name="T72" fmla="*/ 19 w 82"/>
                      <a:gd name="T73" fmla="*/ 85 h 104"/>
                      <a:gd name="T74" fmla="*/ 20 w 82"/>
                      <a:gd name="T75" fmla="*/ 79 h 104"/>
                      <a:gd name="T76" fmla="*/ 20 w 82"/>
                      <a:gd name="T77" fmla="*/ 79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2" h="104">
                        <a:moveTo>
                          <a:pt x="20" y="79"/>
                        </a:moveTo>
                        <a:lnTo>
                          <a:pt x="20" y="79"/>
                        </a:lnTo>
                        <a:lnTo>
                          <a:pt x="17" y="77"/>
                        </a:lnTo>
                        <a:lnTo>
                          <a:pt x="9" y="70"/>
                        </a:lnTo>
                        <a:lnTo>
                          <a:pt x="6" y="64"/>
                        </a:lnTo>
                        <a:lnTo>
                          <a:pt x="2" y="58"/>
                        </a:lnTo>
                        <a:lnTo>
                          <a:pt x="0" y="49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2" y="28"/>
                        </a:lnTo>
                        <a:lnTo>
                          <a:pt x="8" y="19"/>
                        </a:lnTo>
                        <a:lnTo>
                          <a:pt x="13" y="11"/>
                        </a:lnTo>
                        <a:lnTo>
                          <a:pt x="22" y="6"/>
                        </a:lnTo>
                        <a:lnTo>
                          <a:pt x="31" y="2"/>
                        </a:lnTo>
                        <a:lnTo>
                          <a:pt x="40" y="0"/>
                        </a:lnTo>
                        <a:lnTo>
                          <a:pt x="49" y="0"/>
                        </a:lnTo>
                        <a:lnTo>
                          <a:pt x="58" y="2"/>
                        </a:lnTo>
                        <a:lnTo>
                          <a:pt x="58" y="2"/>
                        </a:lnTo>
                        <a:lnTo>
                          <a:pt x="67" y="6"/>
                        </a:lnTo>
                        <a:lnTo>
                          <a:pt x="75" y="15"/>
                        </a:lnTo>
                        <a:lnTo>
                          <a:pt x="80" y="26"/>
                        </a:lnTo>
                        <a:lnTo>
                          <a:pt x="82" y="36"/>
                        </a:lnTo>
                        <a:lnTo>
                          <a:pt x="82" y="49"/>
                        </a:lnTo>
                        <a:lnTo>
                          <a:pt x="78" y="60"/>
                        </a:lnTo>
                        <a:lnTo>
                          <a:pt x="73" y="68"/>
                        </a:lnTo>
                        <a:lnTo>
                          <a:pt x="64" y="75"/>
                        </a:lnTo>
                        <a:lnTo>
                          <a:pt x="64" y="75"/>
                        </a:lnTo>
                        <a:lnTo>
                          <a:pt x="66" y="79"/>
                        </a:lnTo>
                        <a:lnTo>
                          <a:pt x="67" y="83"/>
                        </a:lnTo>
                        <a:lnTo>
                          <a:pt x="67" y="90"/>
                        </a:lnTo>
                        <a:lnTo>
                          <a:pt x="67" y="90"/>
                        </a:lnTo>
                        <a:lnTo>
                          <a:pt x="66" y="100"/>
                        </a:lnTo>
                        <a:lnTo>
                          <a:pt x="66" y="104"/>
                        </a:lnTo>
                        <a:lnTo>
                          <a:pt x="20" y="104"/>
                        </a:lnTo>
                        <a:lnTo>
                          <a:pt x="20" y="104"/>
                        </a:lnTo>
                        <a:lnTo>
                          <a:pt x="19" y="92"/>
                        </a:lnTo>
                        <a:lnTo>
                          <a:pt x="19" y="85"/>
                        </a:lnTo>
                        <a:lnTo>
                          <a:pt x="20" y="79"/>
                        </a:lnTo>
                        <a:lnTo>
                          <a:pt x="20" y="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 246"/>
                  <p:cNvSpPr>
                    <a:spLocks/>
                  </p:cNvSpPr>
                  <p:nvPr/>
                </p:nvSpPr>
                <p:spPr bwMode="auto">
                  <a:xfrm flipH="1">
                    <a:off x="8312150" y="4386265"/>
                    <a:ext cx="41275" cy="33337"/>
                  </a:xfrm>
                  <a:custGeom>
                    <a:avLst/>
                    <a:gdLst>
                      <a:gd name="T0" fmla="*/ 10 w 26"/>
                      <a:gd name="T1" fmla="*/ 0 h 21"/>
                      <a:gd name="T2" fmla="*/ 10 w 26"/>
                      <a:gd name="T3" fmla="*/ 0 h 21"/>
                      <a:gd name="T4" fmla="*/ 6 w 26"/>
                      <a:gd name="T5" fmla="*/ 2 h 21"/>
                      <a:gd name="T6" fmla="*/ 2 w 26"/>
                      <a:gd name="T7" fmla="*/ 4 h 21"/>
                      <a:gd name="T8" fmla="*/ 0 w 26"/>
                      <a:gd name="T9" fmla="*/ 6 h 21"/>
                      <a:gd name="T10" fmla="*/ 0 w 26"/>
                      <a:gd name="T11" fmla="*/ 10 h 21"/>
                      <a:gd name="T12" fmla="*/ 0 w 26"/>
                      <a:gd name="T13" fmla="*/ 17 h 21"/>
                      <a:gd name="T14" fmla="*/ 2 w 26"/>
                      <a:gd name="T15" fmla="*/ 19 h 21"/>
                      <a:gd name="T16" fmla="*/ 6 w 26"/>
                      <a:gd name="T17" fmla="*/ 21 h 21"/>
                      <a:gd name="T18" fmla="*/ 6 w 26"/>
                      <a:gd name="T19" fmla="*/ 21 h 21"/>
                      <a:gd name="T20" fmla="*/ 11 w 26"/>
                      <a:gd name="T21" fmla="*/ 21 h 21"/>
                      <a:gd name="T22" fmla="*/ 17 w 26"/>
                      <a:gd name="T23" fmla="*/ 19 h 21"/>
                      <a:gd name="T24" fmla="*/ 22 w 26"/>
                      <a:gd name="T25" fmla="*/ 17 h 21"/>
                      <a:gd name="T26" fmla="*/ 22 w 26"/>
                      <a:gd name="T27" fmla="*/ 17 h 21"/>
                      <a:gd name="T28" fmla="*/ 26 w 26"/>
                      <a:gd name="T29" fmla="*/ 8 h 21"/>
                      <a:gd name="T30" fmla="*/ 26 w 26"/>
                      <a:gd name="T31" fmla="*/ 6 h 21"/>
                      <a:gd name="T32" fmla="*/ 24 w 26"/>
                      <a:gd name="T33" fmla="*/ 4 h 21"/>
                      <a:gd name="T34" fmla="*/ 19 w 26"/>
                      <a:gd name="T35" fmla="*/ 2 h 21"/>
                      <a:gd name="T36" fmla="*/ 10 w 26"/>
                      <a:gd name="T37" fmla="*/ 0 h 21"/>
                      <a:gd name="T38" fmla="*/ 10 w 26"/>
                      <a:gd name="T3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21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6" y="21"/>
                        </a:lnTo>
                        <a:lnTo>
                          <a:pt x="6" y="21"/>
                        </a:lnTo>
                        <a:lnTo>
                          <a:pt x="11" y="21"/>
                        </a:lnTo>
                        <a:lnTo>
                          <a:pt x="17" y="19"/>
                        </a:lnTo>
                        <a:lnTo>
                          <a:pt x="22" y="17"/>
                        </a:lnTo>
                        <a:lnTo>
                          <a:pt x="22" y="17"/>
                        </a:lnTo>
                        <a:lnTo>
                          <a:pt x="26" y="8"/>
                        </a:lnTo>
                        <a:lnTo>
                          <a:pt x="26" y="6"/>
                        </a:lnTo>
                        <a:lnTo>
                          <a:pt x="24" y="4"/>
                        </a:lnTo>
                        <a:lnTo>
                          <a:pt x="19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 247"/>
                  <p:cNvSpPr>
                    <a:spLocks/>
                  </p:cNvSpPr>
                  <p:nvPr/>
                </p:nvSpPr>
                <p:spPr bwMode="auto">
                  <a:xfrm flipH="1">
                    <a:off x="8286750" y="4419602"/>
                    <a:ext cx="25400" cy="17462"/>
                  </a:xfrm>
                  <a:custGeom>
                    <a:avLst/>
                    <a:gdLst>
                      <a:gd name="T0" fmla="*/ 0 w 16"/>
                      <a:gd name="T1" fmla="*/ 8 h 11"/>
                      <a:gd name="T2" fmla="*/ 0 w 16"/>
                      <a:gd name="T3" fmla="*/ 8 h 11"/>
                      <a:gd name="T4" fmla="*/ 2 w 16"/>
                      <a:gd name="T5" fmla="*/ 4 h 11"/>
                      <a:gd name="T6" fmla="*/ 3 w 16"/>
                      <a:gd name="T7" fmla="*/ 0 h 11"/>
                      <a:gd name="T8" fmla="*/ 7 w 16"/>
                      <a:gd name="T9" fmla="*/ 0 h 11"/>
                      <a:gd name="T10" fmla="*/ 7 w 16"/>
                      <a:gd name="T11" fmla="*/ 0 h 11"/>
                      <a:gd name="T12" fmla="*/ 12 w 16"/>
                      <a:gd name="T13" fmla="*/ 0 h 11"/>
                      <a:gd name="T14" fmla="*/ 14 w 16"/>
                      <a:gd name="T15" fmla="*/ 2 h 11"/>
                      <a:gd name="T16" fmla="*/ 16 w 16"/>
                      <a:gd name="T17" fmla="*/ 6 h 11"/>
                      <a:gd name="T18" fmla="*/ 12 w 16"/>
                      <a:gd name="T19" fmla="*/ 8 h 11"/>
                      <a:gd name="T20" fmla="*/ 12 w 16"/>
                      <a:gd name="T21" fmla="*/ 8 h 11"/>
                      <a:gd name="T22" fmla="*/ 9 w 16"/>
                      <a:gd name="T23" fmla="*/ 11 h 11"/>
                      <a:gd name="T24" fmla="*/ 3 w 16"/>
                      <a:gd name="T25" fmla="*/ 11 h 11"/>
                      <a:gd name="T26" fmla="*/ 0 w 16"/>
                      <a:gd name="T27" fmla="*/ 8 h 11"/>
                      <a:gd name="T28" fmla="*/ 0 w 16"/>
                      <a:gd name="T29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6" h="11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2" y="4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6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9" y="11"/>
                        </a:lnTo>
                        <a:lnTo>
                          <a:pt x="3" y="11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 248"/>
                  <p:cNvSpPr>
                    <a:spLocks/>
                  </p:cNvSpPr>
                  <p:nvPr/>
                </p:nvSpPr>
                <p:spPr bwMode="auto">
                  <a:xfrm flipH="1">
                    <a:off x="8312150" y="4362452"/>
                    <a:ext cx="55563" cy="36512"/>
                  </a:xfrm>
                  <a:custGeom>
                    <a:avLst/>
                    <a:gdLst>
                      <a:gd name="T0" fmla="*/ 6 w 35"/>
                      <a:gd name="T1" fmla="*/ 2 h 23"/>
                      <a:gd name="T2" fmla="*/ 6 w 35"/>
                      <a:gd name="T3" fmla="*/ 2 h 23"/>
                      <a:gd name="T4" fmla="*/ 2 w 35"/>
                      <a:gd name="T5" fmla="*/ 6 h 23"/>
                      <a:gd name="T6" fmla="*/ 0 w 35"/>
                      <a:gd name="T7" fmla="*/ 10 h 23"/>
                      <a:gd name="T8" fmla="*/ 2 w 35"/>
                      <a:gd name="T9" fmla="*/ 12 h 23"/>
                      <a:gd name="T10" fmla="*/ 2 w 35"/>
                      <a:gd name="T11" fmla="*/ 12 h 23"/>
                      <a:gd name="T12" fmla="*/ 6 w 35"/>
                      <a:gd name="T13" fmla="*/ 6 h 23"/>
                      <a:gd name="T14" fmla="*/ 9 w 35"/>
                      <a:gd name="T15" fmla="*/ 2 h 23"/>
                      <a:gd name="T16" fmla="*/ 11 w 35"/>
                      <a:gd name="T17" fmla="*/ 2 h 23"/>
                      <a:gd name="T18" fmla="*/ 15 w 35"/>
                      <a:gd name="T19" fmla="*/ 2 h 23"/>
                      <a:gd name="T20" fmla="*/ 15 w 35"/>
                      <a:gd name="T21" fmla="*/ 2 h 23"/>
                      <a:gd name="T22" fmla="*/ 22 w 35"/>
                      <a:gd name="T23" fmla="*/ 6 h 23"/>
                      <a:gd name="T24" fmla="*/ 29 w 35"/>
                      <a:gd name="T25" fmla="*/ 12 h 23"/>
                      <a:gd name="T26" fmla="*/ 33 w 35"/>
                      <a:gd name="T27" fmla="*/ 19 h 23"/>
                      <a:gd name="T28" fmla="*/ 35 w 35"/>
                      <a:gd name="T29" fmla="*/ 23 h 23"/>
                      <a:gd name="T30" fmla="*/ 35 w 35"/>
                      <a:gd name="T31" fmla="*/ 23 h 23"/>
                      <a:gd name="T32" fmla="*/ 35 w 35"/>
                      <a:gd name="T33" fmla="*/ 17 h 23"/>
                      <a:gd name="T34" fmla="*/ 33 w 35"/>
                      <a:gd name="T35" fmla="*/ 12 h 23"/>
                      <a:gd name="T36" fmla="*/ 29 w 35"/>
                      <a:gd name="T37" fmla="*/ 8 h 23"/>
                      <a:gd name="T38" fmla="*/ 24 w 35"/>
                      <a:gd name="T39" fmla="*/ 4 h 23"/>
                      <a:gd name="T40" fmla="*/ 20 w 35"/>
                      <a:gd name="T41" fmla="*/ 0 h 23"/>
                      <a:gd name="T42" fmla="*/ 15 w 35"/>
                      <a:gd name="T43" fmla="*/ 0 h 23"/>
                      <a:gd name="T44" fmla="*/ 9 w 35"/>
                      <a:gd name="T45" fmla="*/ 0 h 23"/>
                      <a:gd name="T46" fmla="*/ 6 w 35"/>
                      <a:gd name="T47" fmla="*/ 2 h 23"/>
                      <a:gd name="T48" fmla="*/ 6 w 35"/>
                      <a:gd name="T49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5" h="23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22" y="6"/>
                        </a:lnTo>
                        <a:lnTo>
                          <a:pt x="29" y="12"/>
                        </a:lnTo>
                        <a:lnTo>
                          <a:pt x="33" y="19"/>
                        </a:lnTo>
                        <a:lnTo>
                          <a:pt x="35" y="23"/>
                        </a:lnTo>
                        <a:lnTo>
                          <a:pt x="35" y="23"/>
                        </a:lnTo>
                        <a:lnTo>
                          <a:pt x="35" y="17"/>
                        </a:lnTo>
                        <a:lnTo>
                          <a:pt x="33" y="12"/>
                        </a:lnTo>
                        <a:lnTo>
                          <a:pt x="29" y="8"/>
                        </a:lnTo>
                        <a:lnTo>
                          <a:pt x="24" y="4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9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 249"/>
                  <p:cNvSpPr>
                    <a:spLocks/>
                  </p:cNvSpPr>
                  <p:nvPr/>
                </p:nvSpPr>
                <p:spPr bwMode="auto">
                  <a:xfrm flipH="1">
                    <a:off x="8248650" y="4386265"/>
                    <a:ext cx="41275" cy="30162"/>
                  </a:xfrm>
                  <a:custGeom>
                    <a:avLst/>
                    <a:gdLst>
                      <a:gd name="T0" fmla="*/ 17 w 26"/>
                      <a:gd name="T1" fmla="*/ 0 h 19"/>
                      <a:gd name="T2" fmla="*/ 17 w 26"/>
                      <a:gd name="T3" fmla="*/ 0 h 19"/>
                      <a:gd name="T4" fmla="*/ 20 w 26"/>
                      <a:gd name="T5" fmla="*/ 0 h 19"/>
                      <a:gd name="T6" fmla="*/ 22 w 26"/>
                      <a:gd name="T7" fmla="*/ 2 h 19"/>
                      <a:gd name="T8" fmla="*/ 24 w 26"/>
                      <a:gd name="T9" fmla="*/ 4 h 19"/>
                      <a:gd name="T10" fmla="*/ 26 w 26"/>
                      <a:gd name="T11" fmla="*/ 8 h 19"/>
                      <a:gd name="T12" fmla="*/ 26 w 26"/>
                      <a:gd name="T13" fmla="*/ 15 h 19"/>
                      <a:gd name="T14" fmla="*/ 22 w 26"/>
                      <a:gd name="T15" fmla="*/ 19 h 19"/>
                      <a:gd name="T16" fmla="*/ 20 w 26"/>
                      <a:gd name="T17" fmla="*/ 19 h 19"/>
                      <a:gd name="T18" fmla="*/ 20 w 26"/>
                      <a:gd name="T19" fmla="*/ 19 h 19"/>
                      <a:gd name="T20" fmla="*/ 13 w 26"/>
                      <a:gd name="T21" fmla="*/ 19 h 19"/>
                      <a:gd name="T22" fmla="*/ 8 w 26"/>
                      <a:gd name="T23" fmla="*/ 19 h 19"/>
                      <a:gd name="T24" fmla="*/ 4 w 26"/>
                      <a:gd name="T25" fmla="*/ 15 h 19"/>
                      <a:gd name="T26" fmla="*/ 4 w 26"/>
                      <a:gd name="T27" fmla="*/ 15 h 19"/>
                      <a:gd name="T28" fmla="*/ 0 w 26"/>
                      <a:gd name="T29" fmla="*/ 6 h 19"/>
                      <a:gd name="T30" fmla="*/ 0 w 26"/>
                      <a:gd name="T31" fmla="*/ 4 h 19"/>
                      <a:gd name="T32" fmla="*/ 2 w 26"/>
                      <a:gd name="T33" fmla="*/ 2 h 19"/>
                      <a:gd name="T34" fmla="*/ 8 w 26"/>
                      <a:gd name="T35" fmla="*/ 0 h 19"/>
                      <a:gd name="T36" fmla="*/ 17 w 26"/>
                      <a:gd name="T37" fmla="*/ 0 h 19"/>
                      <a:gd name="T38" fmla="*/ 17 w 26"/>
                      <a:gd name="T39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19">
                        <a:moveTo>
                          <a:pt x="17" y="0"/>
                        </a:move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2" y="2"/>
                        </a:lnTo>
                        <a:lnTo>
                          <a:pt x="24" y="4"/>
                        </a:lnTo>
                        <a:lnTo>
                          <a:pt x="26" y="8"/>
                        </a:lnTo>
                        <a:lnTo>
                          <a:pt x="26" y="15"/>
                        </a:lnTo>
                        <a:lnTo>
                          <a:pt x="22" y="19"/>
                        </a:lnTo>
                        <a:lnTo>
                          <a:pt x="20" y="19"/>
                        </a:lnTo>
                        <a:lnTo>
                          <a:pt x="20" y="19"/>
                        </a:lnTo>
                        <a:lnTo>
                          <a:pt x="13" y="19"/>
                        </a:lnTo>
                        <a:lnTo>
                          <a:pt x="8" y="19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 250"/>
                  <p:cNvSpPr>
                    <a:spLocks/>
                  </p:cNvSpPr>
                  <p:nvPr/>
                </p:nvSpPr>
                <p:spPr bwMode="auto">
                  <a:xfrm flipH="1">
                    <a:off x="8237538" y="4359277"/>
                    <a:ext cx="52388" cy="36512"/>
                  </a:xfrm>
                  <a:custGeom>
                    <a:avLst/>
                    <a:gdLst>
                      <a:gd name="T0" fmla="*/ 29 w 33"/>
                      <a:gd name="T1" fmla="*/ 2 h 23"/>
                      <a:gd name="T2" fmla="*/ 29 w 33"/>
                      <a:gd name="T3" fmla="*/ 2 h 23"/>
                      <a:gd name="T4" fmla="*/ 33 w 33"/>
                      <a:gd name="T5" fmla="*/ 6 h 23"/>
                      <a:gd name="T6" fmla="*/ 33 w 33"/>
                      <a:gd name="T7" fmla="*/ 10 h 23"/>
                      <a:gd name="T8" fmla="*/ 33 w 33"/>
                      <a:gd name="T9" fmla="*/ 12 h 23"/>
                      <a:gd name="T10" fmla="*/ 33 w 33"/>
                      <a:gd name="T11" fmla="*/ 12 h 23"/>
                      <a:gd name="T12" fmla="*/ 29 w 33"/>
                      <a:gd name="T13" fmla="*/ 6 h 23"/>
                      <a:gd name="T14" fmla="*/ 26 w 33"/>
                      <a:gd name="T15" fmla="*/ 2 h 23"/>
                      <a:gd name="T16" fmla="*/ 22 w 33"/>
                      <a:gd name="T17" fmla="*/ 2 h 23"/>
                      <a:gd name="T18" fmla="*/ 20 w 33"/>
                      <a:gd name="T19" fmla="*/ 2 h 23"/>
                      <a:gd name="T20" fmla="*/ 20 w 33"/>
                      <a:gd name="T21" fmla="*/ 2 h 23"/>
                      <a:gd name="T22" fmla="*/ 13 w 33"/>
                      <a:gd name="T23" fmla="*/ 6 h 23"/>
                      <a:gd name="T24" fmla="*/ 6 w 33"/>
                      <a:gd name="T25" fmla="*/ 12 h 23"/>
                      <a:gd name="T26" fmla="*/ 2 w 33"/>
                      <a:gd name="T27" fmla="*/ 19 h 23"/>
                      <a:gd name="T28" fmla="*/ 0 w 33"/>
                      <a:gd name="T29" fmla="*/ 23 h 23"/>
                      <a:gd name="T30" fmla="*/ 0 w 33"/>
                      <a:gd name="T31" fmla="*/ 23 h 23"/>
                      <a:gd name="T32" fmla="*/ 0 w 33"/>
                      <a:gd name="T33" fmla="*/ 19 h 23"/>
                      <a:gd name="T34" fmla="*/ 2 w 33"/>
                      <a:gd name="T35" fmla="*/ 12 h 23"/>
                      <a:gd name="T36" fmla="*/ 6 w 33"/>
                      <a:gd name="T37" fmla="*/ 8 h 23"/>
                      <a:gd name="T38" fmla="*/ 9 w 33"/>
                      <a:gd name="T39" fmla="*/ 4 h 23"/>
                      <a:gd name="T40" fmla="*/ 15 w 33"/>
                      <a:gd name="T41" fmla="*/ 2 h 23"/>
                      <a:gd name="T42" fmla="*/ 20 w 33"/>
                      <a:gd name="T43" fmla="*/ 0 h 23"/>
                      <a:gd name="T44" fmla="*/ 26 w 33"/>
                      <a:gd name="T45" fmla="*/ 0 h 23"/>
                      <a:gd name="T46" fmla="*/ 29 w 33"/>
                      <a:gd name="T47" fmla="*/ 2 h 23"/>
                      <a:gd name="T48" fmla="*/ 29 w 33"/>
                      <a:gd name="T49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3" h="23">
                        <a:moveTo>
                          <a:pt x="29" y="2"/>
                        </a:moveTo>
                        <a:lnTo>
                          <a:pt x="29" y="2"/>
                        </a:lnTo>
                        <a:lnTo>
                          <a:pt x="33" y="6"/>
                        </a:lnTo>
                        <a:lnTo>
                          <a:pt x="33" y="10"/>
                        </a:lnTo>
                        <a:lnTo>
                          <a:pt x="33" y="12"/>
                        </a:lnTo>
                        <a:lnTo>
                          <a:pt x="33" y="12"/>
                        </a:lnTo>
                        <a:lnTo>
                          <a:pt x="29" y="6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3" y="6"/>
                        </a:lnTo>
                        <a:lnTo>
                          <a:pt x="6" y="12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2" y="12"/>
                        </a:lnTo>
                        <a:lnTo>
                          <a:pt x="6" y="8"/>
                        </a:lnTo>
                        <a:lnTo>
                          <a:pt x="9" y="4"/>
                        </a:lnTo>
                        <a:lnTo>
                          <a:pt x="15" y="2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29" y="2"/>
                        </a:lnTo>
                        <a:lnTo>
                          <a:pt x="2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Rectangle 25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328025" y="4473577"/>
                    <a:ext cx="1588" cy="952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Freeform 252"/>
                  <p:cNvSpPr>
                    <a:spLocks/>
                  </p:cNvSpPr>
                  <p:nvPr/>
                </p:nvSpPr>
                <p:spPr bwMode="auto">
                  <a:xfrm flipH="1">
                    <a:off x="8318500" y="4473577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253"/>
                  <p:cNvSpPr>
                    <a:spLocks/>
                  </p:cNvSpPr>
                  <p:nvPr/>
                </p:nvSpPr>
                <p:spPr bwMode="auto">
                  <a:xfrm flipH="1">
                    <a:off x="8308975" y="4473577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Freeform 254"/>
                  <p:cNvSpPr>
                    <a:spLocks/>
                  </p:cNvSpPr>
                  <p:nvPr/>
                </p:nvSpPr>
                <p:spPr bwMode="auto">
                  <a:xfrm flipH="1">
                    <a:off x="8297863" y="4473577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 255"/>
                  <p:cNvSpPr>
                    <a:spLocks/>
                  </p:cNvSpPr>
                  <p:nvPr/>
                </p:nvSpPr>
                <p:spPr bwMode="auto">
                  <a:xfrm flipH="1">
                    <a:off x="8289925" y="4473577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 256"/>
                  <p:cNvSpPr>
                    <a:spLocks/>
                  </p:cNvSpPr>
                  <p:nvPr/>
                </p:nvSpPr>
                <p:spPr bwMode="auto">
                  <a:xfrm flipH="1">
                    <a:off x="8277225" y="4473577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Rectangle 2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269288" y="4473577"/>
                    <a:ext cx="3175" cy="952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 258"/>
                  <p:cNvSpPr>
                    <a:spLocks/>
                  </p:cNvSpPr>
                  <p:nvPr/>
                </p:nvSpPr>
                <p:spPr bwMode="auto">
                  <a:xfrm flipH="1">
                    <a:off x="8142288" y="4443415"/>
                    <a:ext cx="287338" cy="182562"/>
                  </a:xfrm>
                  <a:custGeom>
                    <a:avLst/>
                    <a:gdLst>
                      <a:gd name="T0" fmla="*/ 141 w 181"/>
                      <a:gd name="T1" fmla="*/ 17 h 115"/>
                      <a:gd name="T2" fmla="*/ 141 w 181"/>
                      <a:gd name="T3" fmla="*/ 17 h 115"/>
                      <a:gd name="T4" fmla="*/ 141 w 181"/>
                      <a:gd name="T5" fmla="*/ 13 h 115"/>
                      <a:gd name="T6" fmla="*/ 146 w 181"/>
                      <a:gd name="T7" fmla="*/ 4 h 115"/>
                      <a:gd name="T8" fmla="*/ 152 w 181"/>
                      <a:gd name="T9" fmla="*/ 0 h 115"/>
                      <a:gd name="T10" fmla="*/ 155 w 181"/>
                      <a:gd name="T11" fmla="*/ 0 h 115"/>
                      <a:gd name="T12" fmla="*/ 159 w 181"/>
                      <a:gd name="T13" fmla="*/ 2 h 115"/>
                      <a:gd name="T14" fmla="*/ 159 w 181"/>
                      <a:gd name="T15" fmla="*/ 2 h 115"/>
                      <a:gd name="T16" fmla="*/ 162 w 181"/>
                      <a:gd name="T17" fmla="*/ 6 h 115"/>
                      <a:gd name="T18" fmla="*/ 162 w 181"/>
                      <a:gd name="T19" fmla="*/ 8 h 115"/>
                      <a:gd name="T20" fmla="*/ 162 w 181"/>
                      <a:gd name="T21" fmla="*/ 8 h 115"/>
                      <a:gd name="T22" fmla="*/ 164 w 181"/>
                      <a:gd name="T23" fmla="*/ 11 h 115"/>
                      <a:gd name="T24" fmla="*/ 164 w 181"/>
                      <a:gd name="T25" fmla="*/ 11 h 115"/>
                      <a:gd name="T26" fmla="*/ 168 w 181"/>
                      <a:gd name="T27" fmla="*/ 11 h 115"/>
                      <a:gd name="T28" fmla="*/ 170 w 181"/>
                      <a:gd name="T29" fmla="*/ 8 h 115"/>
                      <a:gd name="T30" fmla="*/ 171 w 181"/>
                      <a:gd name="T31" fmla="*/ 8 h 115"/>
                      <a:gd name="T32" fmla="*/ 175 w 181"/>
                      <a:gd name="T33" fmla="*/ 11 h 115"/>
                      <a:gd name="T34" fmla="*/ 175 w 181"/>
                      <a:gd name="T35" fmla="*/ 11 h 115"/>
                      <a:gd name="T36" fmla="*/ 181 w 181"/>
                      <a:gd name="T37" fmla="*/ 15 h 115"/>
                      <a:gd name="T38" fmla="*/ 181 w 181"/>
                      <a:gd name="T39" fmla="*/ 21 h 115"/>
                      <a:gd name="T40" fmla="*/ 181 w 181"/>
                      <a:gd name="T41" fmla="*/ 25 h 115"/>
                      <a:gd name="T42" fmla="*/ 179 w 181"/>
                      <a:gd name="T43" fmla="*/ 30 h 115"/>
                      <a:gd name="T44" fmla="*/ 171 w 181"/>
                      <a:gd name="T45" fmla="*/ 36 h 115"/>
                      <a:gd name="T46" fmla="*/ 164 w 181"/>
                      <a:gd name="T47" fmla="*/ 40 h 115"/>
                      <a:gd name="T48" fmla="*/ 164 w 181"/>
                      <a:gd name="T49" fmla="*/ 40 h 115"/>
                      <a:gd name="T50" fmla="*/ 155 w 181"/>
                      <a:gd name="T51" fmla="*/ 43 h 115"/>
                      <a:gd name="T52" fmla="*/ 150 w 181"/>
                      <a:gd name="T53" fmla="*/ 40 h 115"/>
                      <a:gd name="T54" fmla="*/ 144 w 181"/>
                      <a:gd name="T55" fmla="*/ 38 h 115"/>
                      <a:gd name="T56" fmla="*/ 141 w 181"/>
                      <a:gd name="T57" fmla="*/ 38 h 115"/>
                      <a:gd name="T58" fmla="*/ 141 w 181"/>
                      <a:gd name="T59" fmla="*/ 38 h 115"/>
                      <a:gd name="T60" fmla="*/ 72 w 181"/>
                      <a:gd name="T61" fmla="*/ 81 h 115"/>
                      <a:gd name="T62" fmla="*/ 38 w 181"/>
                      <a:gd name="T63" fmla="*/ 102 h 115"/>
                      <a:gd name="T64" fmla="*/ 20 w 181"/>
                      <a:gd name="T65" fmla="*/ 113 h 115"/>
                      <a:gd name="T66" fmla="*/ 20 w 181"/>
                      <a:gd name="T67" fmla="*/ 113 h 115"/>
                      <a:gd name="T68" fmla="*/ 16 w 181"/>
                      <a:gd name="T69" fmla="*/ 115 h 115"/>
                      <a:gd name="T70" fmla="*/ 12 w 181"/>
                      <a:gd name="T71" fmla="*/ 115 h 115"/>
                      <a:gd name="T72" fmla="*/ 9 w 181"/>
                      <a:gd name="T73" fmla="*/ 111 h 115"/>
                      <a:gd name="T74" fmla="*/ 7 w 181"/>
                      <a:gd name="T75" fmla="*/ 107 h 115"/>
                      <a:gd name="T76" fmla="*/ 7 w 181"/>
                      <a:gd name="T77" fmla="*/ 107 h 115"/>
                      <a:gd name="T78" fmla="*/ 7 w 181"/>
                      <a:gd name="T79" fmla="*/ 100 h 115"/>
                      <a:gd name="T80" fmla="*/ 5 w 181"/>
                      <a:gd name="T81" fmla="*/ 100 h 115"/>
                      <a:gd name="T82" fmla="*/ 5 w 181"/>
                      <a:gd name="T83" fmla="*/ 100 h 115"/>
                      <a:gd name="T84" fmla="*/ 3 w 181"/>
                      <a:gd name="T85" fmla="*/ 100 h 115"/>
                      <a:gd name="T86" fmla="*/ 1 w 181"/>
                      <a:gd name="T87" fmla="*/ 100 h 115"/>
                      <a:gd name="T88" fmla="*/ 1 w 181"/>
                      <a:gd name="T89" fmla="*/ 96 h 115"/>
                      <a:gd name="T90" fmla="*/ 1 w 181"/>
                      <a:gd name="T91" fmla="*/ 96 h 115"/>
                      <a:gd name="T92" fmla="*/ 0 w 181"/>
                      <a:gd name="T93" fmla="*/ 89 h 115"/>
                      <a:gd name="T94" fmla="*/ 0 w 181"/>
                      <a:gd name="T95" fmla="*/ 87 h 115"/>
                      <a:gd name="T96" fmla="*/ 3 w 181"/>
                      <a:gd name="T97" fmla="*/ 85 h 115"/>
                      <a:gd name="T98" fmla="*/ 12 w 181"/>
                      <a:gd name="T99" fmla="*/ 83 h 115"/>
                      <a:gd name="T100" fmla="*/ 12 w 181"/>
                      <a:gd name="T101" fmla="*/ 83 h 115"/>
                      <a:gd name="T102" fmla="*/ 32 w 181"/>
                      <a:gd name="T103" fmla="*/ 75 h 115"/>
                      <a:gd name="T104" fmla="*/ 61 w 181"/>
                      <a:gd name="T105" fmla="*/ 62 h 115"/>
                      <a:gd name="T106" fmla="*/ 90 w 181"/>
                      <a:gd name="T107" fmla="*/ 47 h 115"/>
                      <a:gd name="T108" fmla="*/ 110 w 181"/>
                      <a:gd name="T109" fmla="*/ 36 h 115"/>
                      <a:gd name="T110" fmla="*/ 110 w 181"/>
                      <a:gd name="T111" fmla="*/ 36 h 115"/>
                      <a:gd name="T112" fmla="*/ 132 w 181"/>
                      <a:gd name="T113" fmla="*/ 21 h 115"/>
                      <a:gd name="T114" fmla="*/ 141 w 181"/>
                      <a:gd name="T115" fmla="*/ 17 h 115"/>
                      <a:gd name="T116" fmla="*/ 141 w 181"/>
                      <a:gd name="T117" fmla="*/ 1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81" h="115">
                        <a:moveTo>
                          <a:pt x="141" y="17"/>
                        </a:moveTo>
                        <a:lnTo>
                          <a:pt x="141" y="17"/>
                        </a:lnTo>
                        <a:lnTo>
                          <a:pt x="141" y="13"/>
                        </a:lnTo>
                        <a:lnTo>
                          <a:pt x="146" y="4"/>
                        </a:lnTo>
                        <a:lnTo>
                          <a:pt x="152" y="0"/>
                        </a:lnTo>
                        <a:lnTo>
                          <a:pt x="155" y="0"/>
                        </a:lnTo>
                        <a:lnTo>
                          <a:pt x="159" y="2"/>
                        </a:lnTo>
                        <a:lnTo>
                          <a:pt x="159" y="2"/>
                        </a:lnTo>
                        <a:lnTo>
                          <a:pt x="162" y="6"/>
                        </a:lnTo>
                        <a:lnTo>
                          <a:pt x="162" y="8"/>
                        </a:lnTo>
                        <a:lnTo>
                          <a:pt x="162" y="8"/>
                        </a:lnTo>
                        <a:lnTo>
                          <a:pt x="164" y="11"/>
                        </a:lnTo>
                        <a:lnTo>
                          <a:pt x="164" y="11"/>
                        </a:lnTo>
                        <a:lnTo>
                          <a:pt x="168" y="11"/>
                        </a:lnTo>
                        <a:lnTo>
                          <a:pt x="170" y="8"/>
                        </a:lnTo>
                        <a:lnTo>
                          <a:pt x="171" y="8"/>
                        </a:lnTo>
                        <a:lnTo>
                          <a:pt x="175" y="11"/>
                        </a:lnTo>
                        <a:lnTo>
                          <a:pt x="175" y="11"/>
                        </a:lnTo>
                        <a:lnTo>
                          <a:pt x="181" y="15"/>
                        </a:lnTo>
                        <a:lnTo>
                          <a:pt x="181" y="21"/>
                        </a:lnTo>
                        <a:lnTo>
                          <a:pt x="181" y="25"/>
                        </a:lnTo>
                        <a:lnTo>
                          <a:pt x="179" y="30"/>
                        </a:lnTo>
                        <a:lnTo>
                          <a:pt x="171" y="36"/>
                        </a:lnTo>
                        <a:lnTo>
                          <a:pt x="164" y="40"/>
                        </a:lnTo>
                        <a:lnTo>
                          <a:pt x="164" y="40"/>
                        </a:lnTo>
                        <a:lnTo>
                          <a:pt x="155" y="43"/>
                        </a:lnTo>
                        <a:lnTo>
                          <a:pt x="150" y="40"/>
                        </a:lnTo>
                        <a:lnTo>
                          <a:pt x="144" y="38"/>
                        </a:lnTo>
                        <a:lnTo>
                          <a:pt x="141" y="38"/>
                        </a:lnTo>
                        <a:lnTo>
                          <a:pt x="141" y="38"/>
                        </a:lnTo>
                        <a:lnTo>
                          <a:pt x="72" y="81"/>
                        </a:lnTo>
                        <a:lnTo>
                          <a:pt x="38" y="102"/>
                        </a:lnTo>
                        <a:lnTo>
                          <a:pt x="20" y="113"/>
                        </a:lnTo>
                        <a:lnTo>
                          <a:pt x="20" y="113"/>
                        </a:lnTo>
                        <a:lnTo>
                          <a:pt x="16" y="115"/>
                        </a:lnTo>
                        <a:lnTo>
                          <a:pt x="12" y="115"/>
                        </a:lnTo>
                        <a:lnTo>
                          <a:pt x="9" y="111"/>
                        </a:lnTo>
                        <a:lnTo>
                          <a:pt x="7" y="107"/>
                        </a:lnTo>
                        <a:lnTo>
                          <a:pt x="7" y="107"/>
                        </a:lnTo>
                        <a:lnTo>
                          <a:pt x="7" y="100"/>
                        </a:lnTo>
                        <a:lnTo>
                          <a:pt x="5" y="100"/>
                        </a:lnTo>
                        <a:lnTo>
                          <a:pt x="5" y="100"/>
                        </a:lnTo>
                        <a:lnTo>
                          <a:pt x="3" y="100"/>
                        </a:lnTo>
                        <a:lnTo>
                          <a:pt x="1" y="100"/>
                        </a:lnTo>
                        <a:lnTo>
                          <a:pt x="1" y="96"/>
                        </a:lnTo>
                        <a:lnTo>
                          <a:pt x="1" y="96"/>
                        </a:lnTo>
                        <a:lnTo>
                          <a:pt x="0" y="89"/>
                        </a:lnTo>
                        <a:lnTo>
                          <a:pt x="0" y="87"/>
                        </a:lnTo>
                        <a:lnTo>
                          <a:pt x="3" y="85"/>
                        </a:lnTo>
                        <a:lnTo>
                          <a:pt x="12" y="83"/>
                        </a:lnTo>
                        <a:lnTo>
                          <a:pt x="12" y="83"/>
                        </a:lnTo>
                        <a:lnTo>
                          <a:pt x="32" y="75"/>
                        </a:lnTo>
                        <a:lnTo>
                          <a:pt x="61" y="62"/>
                        </a:lnTo>
                        <a:lnTo>
                          <a:pt x="90" y="47"/>
                        </a:lnTo>
                        <a:lnTo>
                          <a:pt x="110" y="36"/>
                        </a:lnTo>
                        <a:lnTo>
                          <a:pt x="110" y="36"/>
                        </a:lnTo>
                        <a:lnTo>
                          <a:pt x="132" y="21"/>
                        </a:lnTo>
                        <a:lnTo>
                          <a:pt x="141" y="17"/>
                        </a:lnTo>
                        <a:lnTo>
                          <a:pt x="141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 259"/>
                  <p:cNvSpPr>
                    <a:spLocks/>
                  </p:cNvSpPr>
                  <p:nvPr/>
                </p:nvSpPr>
                <p:spPr bwMode="auto">
                  <a:xfrm flipH="1">
                    <a:off x="7697788" y="5446713"/>
                    <a:ext cx="390525" cy="488950"/>
                  </a:xfrm>
                  <a:custGeom>
                    <a:avLst/>
                    <a:gdLst>
                      <a:gd name="T0" fmla="*/ 0 w 246"/>
                      <a:gd name="T1" fmla="*/ 180 h 308"/>
                      <a:gd name="T2" fmla="*/ 0 w 246"/>
                      <a:gd name="T3" fmla="*/ 180 h 308"/>
                      <a:gd name="T4" fmla="*/ 16 w 246"/>
                      <a:gd name="T5" fmla="*/ 152 h 308"/>
                      <a:gd name="T6" fmla="*/ 31 w 246"/>
                      <a:gd name="T7" fmla="*/ 124 h 308"/>
                      <a:gd name="T8" fmla="*/ 51 w 246"/>
                      <a:gd name="T9" fmla="*/ 94 h 308"/>
                      <a:gd name="T10" fmla="*/ 72 w 246"/>
                      <a:gd name="T11" fmla="*/ 60 h 308"/>
                      <a:gd name="T12" fmla="*/ 94 w 246"/>
                      <a:gd name="T13" fmla="*/ 32 h 308"/>
                      <a:gd name="T14" fmla="*/ 105 w 246"/>
                      <a:gd name="T15" fmla="*/ 22 h 308"/>
                      <a:gd name="T16" fmla="*/ 116 w 246"/>
                      <a:gd name="T17" fmla="*/ 11 h 308"/>
                      <a:gd name="T18" fmla="*/ 126 w 246"/>
                      <a:gd name="T19" fmla="*/ 5 h 308"/>
                      <a:gd name="T20" fmla="*/ 136 w 246"/>
                      <a:gd name="T21" fmla="*/ 3 h 308"/>
                      <a:gd name="T22" fmla="*/ 136 w 246"/>
                      <a:gd name="T23" fmla="*/ 3 h 308"/>
                      <a:gd name="T24" fmla="*/ 154 w 246"/>
                      <a:gd name="T25" fmla="*/ 0 h 308"/>
                      <a:gd name="T26" fmla="*/ 172 w 246"/>
                      <a:gd name="T27" fmla="*/ 3 h 308"/>
                      <a:gd name="T28" fmla="*/ 188 w 246"/>
                      <a:gd name="T29" fmla="*/ 7 h 308"/>
                      <a:gd name="T30" fmla="*/ 202 w 246"/>
                      <a:gd name="T31" fmla="*/ 13 h 308"/>
                      <a:gd name="T32" fmla="*/ 215 w 246"/>
                      <a:gd name="T33" fmla="*/ 24 h 308"/>
                      <a:gd name="T34" fmla="*/ 226 w 246"/>
                      <a:gd name="T35" fmla="*/ 37 h 308"/>
                      <a:gd name="T36" fmla="*/ 237 w 246"/>
                      <a:gd name="T37" fmla="*/ 52 h 308"/>
                      <a:gd name="T38" fmla="*/ 244 w 246"/>
                      <a:gd name="T39" fmla="*/ 71 h 308"/>
                      <a:gd name="T40" fmla="*/ 244 w 246"/>
                      <a:gd name="T41" fmla="*/ 71 h 308"/>
                      <a:gd name="T42" fmla="*/ 246 w 246"/>
                      <a:gd name="T43" fmla="*/ 84 h 308"/>
                      <a:gd name="T44" fmla="*/ 244 w 246"/>
                      <a:gd name="T45" fmla="*/ 99 h 308"/>
                      <a:gd name="T46" fmla="*/ 242 w 246"/>
                      <a:gd name="T47" fmla="*/ 114 h 308"/>
                      <a:gd name="T48" fmla="*/ 239 w 246"/>
                      <a:gd name="T49" fmla="*/ 133 h 308"/>
                      <a:gd name="T50" fmla="*/ 228 w 246"/>
                      <a:gd name="T51" fmla="*/ 169 h 308"/>
                      <a:gd name="T52" fmla="*/ 213 w 246"/>
                      <a:gd name="T53" fmla="*/ 210 h 308"/>
                      <a:gd name="T54" fmla="*/ 199 w 246"/>
                      <a:gd name="T55" fmla="*/ 246 h 308"/>
                      <a:gd name="T56" fmla="*/ 186 w 246"/>
                      <a:gd name="T57" fmla="*/ 276 h 308"/>
                      <a:gd name="T58" fmla="*/ 172 w 246"/>
                      <a:gd name="T59" fmla="*/ 303 h 308"/>
                      <a:gd name="T60" fmla="*/ 172 w 246"/>
                      <a:gd name="T61" fmla="*/ 303 h 308"/>
                      <a:gd name="T62" fmla="*/ 166 w 246"/>
                      <a:gd name="T63" fmla="*/ 306 h 308"/>
                      <a:gd name="T64" fmla="*/ 159 w 246"/>
                      <a:gd name="T65" fmla="*/ 308 h 308"/>
                      <a:gd name="T66" fmla="*/ 150 w 246"/>
                      <a:gd name="T67" fmla="*/ 308 h 308"/>
                      <a:gd name="T68" fmla="*/ 137 w 246"/>
                      <a:gd name="T69" fmla="*/ 303 h 308"/>
                      <a:gd name="T70" fmla="*/ 121 w 246"/>
                      <a:gd name="T71" fmla="*/ 299 h 308"/>
                      <a:gd name="T72" fmla="*/ 101 w 246"/>
                      <a:gd name="T73" fmla="*/ 288 h 308"/>
                      <a:gd name="T74" fmla="*/ 79 w 246"/>
                      <a:gd name="T75" fmla="*/ 274 h 308"/>
                      <a:gd name="T76" fmla="*/ 79 w 246"/>
                      <a:gd name="T77" fmla="*/ 274 h 308"/>
                      <a:gd name="T78" fmla="*/ 56 w 246"/>
                      <a:gd name="T79" fmla="*/ 254 h 308"/>
                      <a:gd name="T80" fmla="*/ 38 w 246"/>
                      <a:gd name="T81" fmla="*/ 237 h 308"/>
                      <a:gd name="T82" fmla="*/ 25 w 246"/>
                      <a:gd name="T83" fmla="*/ 222 h 308"/>
                      <a:gd name="T84" fmla="*/ 14 w 246"/>
                      <a:gd name="T85" fmla="*/ 207 h 308"/>
                      <a:gd name="T86" fmla="*/ 7 w 246"/>
                      <a:gd name="T87" fmla="*/ 197 h 308"/>
                      <a:gd name="T88" fmla="*/ 3 w 246"/>
                      <a:gd name="T89" fmla="*/ 188 h 308"/>
                      <a:gd name="T90" fmla="*/ 0 w 246"/>
                      <a:gd name="T91" fmla="*/ 180 h 308"/>
                      <a:gd name="T92" fmla="*/ 0 w 246"/>
                      <a:gd name="T93" fmla="*/ 180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46" h="308">
                        <a:moveTo>
                          <a:pt x="0" y="180"/>
                        </a:moveTo>
                        <a:lnTo>
                          <a:pt x="0" y="180"/>
                        </a:lnTo>
                        <a:lnTo>
                          <a:pt x="16" y="152"/>
                        </a:lnTo>
                        <a:lnTo>
                          <a:pt x="31" y="124"/>
                        </a:lnTo>
                        <a:lnTo>
                          <a:pt x="51" y="94"/>
                        </a:lnTo>
                        <a:lnTo>
                          <a:pt x="72" y="60"/>
                        </a:lnTo>
                        <a:lnTo>
                          <a:pt x="94" y="32"/>
                        </a:lnTo>
                        <a:lnTo>
                          <a:pt x="105" y="22"/>
                        </a:lnTo>
                        <a:lnTo>
                          <a:pt x="116" y="11"/>
                        </a:lnTo>
                        <a:lnTo>
                          <a:pt x="126" y="5"/>
                        </a:lnTo>
                        <a:lnTo>
                          <a:pt x="136" y="3"/>
                        </a:lnTo>
                        <a:lnTo>
                          <a:pt x="136" y="3"/>
                        </a:lnTo>
                        <a:lnTo>
                          <a:pt x="154" y="0"/>
                        </a:lnTo>
                        <a:lnTo>
                          <a:pt x="172" y="3"/>
                        </a:lnTo>
                        <a:lnTo>
                          <a:pt x="188" y="7"/>
                        </a:lnTo>
                        <a:lnTo>
                          <a:pt x="202" y="13"/>
                        </a:lnTo>
                        <a:lnTo>
                          <a:pt x="215" y="24"/>
                        </a:lnTo>
                        <a:lnTo>
                          <a:pt x="226" y="37"/>
                        </a:lnTo>
                        <a:lnTo>
                          <a:pt x="237" y="52"/>
                        </a:lnTo>
                        <a:lnTo>
                          <a:pt x="244" y="71"/>
                        </a:lnTo>
                        <a:lnTo>
                          <a:pt x="244" y="71"/>
                        </a:lnTo>
                        <a:lnTo>
                          <a:pt x="246" y="84"/>
                        </a:lnTo>
                        <a:lnTo>
                          <a:pt x="244" y="99"/>
                        </a:lnTo>
                        <a:lnTo>
                          <a:pt x="242" y="114"/>
                        </a:lnTo>
                        <a:lnTo>
                          <a:pt x="239" y="133"/>
                        </a:lnTo>
                        <a:lnTo>
                          <a:pt x="228" y="169"/>
                        </a:lnTo>
                        <a:lnTo>
                          <a:pt x="213" y="210"/>
                        </a:lnTo>
                        <a:lnTo>
                          <a:pt x="199" y="246"/>
                        </a:lnTo>
                        <a:lnTo>
                          <a:pt x="186" y="276"/>
                        </a:lnTo>
                        <a:lnTo>
                          <a:pt x="172" y="303"/>
                        </a:lnTo>
                        <a:lnTo>
                          <a:pt x="172" y="303"/>
                        </a:lnTo>
                        <a:lnTo>
                          <a:pt x="166" y="306"/>
                        </a:lnTo>
                        <a:lnTo>
                          <a:pt x="159" y="308"/>
                        </a:lnTo>
                        <a:lnTo>
                          <a:pt x="150" y="308"/>
                        </a:lnTo>
                        <a:lnTo>
                          <a:pt x="137" y="303"/>
                        </a:lnTo>
                        <a:lnTo>
                          <a:pt x="121" y="299"/>
                        </a:lnTo>
                        <a:lnTo>
                          <a:pt x="101" y="288"/>
                        </a:lnTo>
                        <a:lnTo>
                          <a:pt x="79" y="274"/>
                        </a:lnTo>
                        <a:lnTo>
                          <a:pt x="79" y="274"/>
                        </a:lnTo>
                        <a:lnTo>
                          <a:pt x="56" y="254"/>
                        </a:lnTo>
                        <a:lnTo>
                          <a:pt x="38" y="237"/>
                        </a:lnTo>
                        <a:lnTo>
                          <a:pt x="25" y="222"/>
                        </a:lnTo>
                        <a:lnTo>
                          <a:pt x="14" y="207"/>
                        </a:lnTo>
                        <a:lnTo>
                          <a:pt x="7" y="197"/>
                        </a:lnTo>
                        <a:lnTo>
                          <a:pt x="3" y="188"/>
                        </a:lnTo>
                        <a:lnTo>
                          <a:pt x="0" y="18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 260"/>
                  <p:cNvSpPr>
                    <a:spLocks/>
                  </p:cNvSpPr>
                  <p:nvPr/>
                </p:nvSpPr>
                <p:spPr bwMode="auto">
                  <a:xfrm flipH="1">
                    <a:off x="7921625" y="5673725"/>
                    <a:ext cx="103188" cy="169862"/>
                  </a:xfrm>
                  <a:custGeom>
                    <a:avLst/>
                    <a:gdLst>
                      <a:gd name="T0" fmla="*/ 11 w 65"/>
                      <a:gd name="T1" fmla="*/ 107 h 107"/>
                      <a:gd name="T2" fmla="*/ 11 w 65"/>
                      <a:gd name="T3" fmla="*/ 107 h 107"/>
                      <a:gd name="T4" fmla="*/ 0 w 65"/>
                      <a:gd name="T5" fmla="*/ 96 h 107"/>
                      <a:gd name="T6" fmla="*/ 0 w 65"/>
                      <a:gd name="T7" fmla="*/ 96 h 107"/>
                      <a:gd name="T8" fmla="*/ 58 w 65"/>
                      <a:gd name="T9" fmla="*/ 0 h 107"/>
                      <a:gd name="T10" fmla="*/ 65 w 65"/>
                      <a:gd name="T11" fmla="*/ 11 h 107"/>
                      <a:gd name="T12" fmla="*/ 11 w 65"/>
                      <a:gd name="T13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107">
                        <a:moveTo>
                          <a:pt x="11" y="107"/>
                        </a:moveTo>
                        <a:lnTo>
                          <a:pt x="11" y="107"/>
                        </a:lnTo>
                        <a:lnTo>
                          <a:pt x="0" y="96"/>
                        </a:lnTo>
                        <a:lnTo>
                          <a:pt x="0" y="96"/>
                        </a:lnTo>
                        <a:lnTo>
                          <a:pt x="58" y="0"/>
                        </a:lnTo>
                        <a:lnTo>
                          <a:pt x="65" y="11"/>
                        </a:lnTo>
                        <a:lnTo>
                          <a:pt x="11" y="107"/>
                        </a:lnTo>
                        <a:close/>
                      </a:path>
                    </a:pathLst>
                  </a:custGeom>
                  <a:solidFill>
                    <a:srgbClr val="3B3B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 261"/>
                  <p:cNvSpPr>
                    <a:spLocks/>
                  </p:cNvSpPr>
                  <p:nvPr/>
                </p:nvSpPr>
                <p:spPr bwMode="auto">
                  <a:xfrm flipH="1">
                    <a:off x="7896225" y="5548313"/>
                    <a:ext cx="177800" cy="268287"/>
                  </a:xfrm>
                  <a:custGeom>
                    <a:avLst/>
                    <a:gdLst>
                      <a:gd name="T0" fmla="*/ 23 w 112"/>
                      <a:gd name="T1" fmla="*/ 169 h 169"/>
                      <a:gd name="T2" fmla="*/ 23 w 112"/>
                      <a:gd name="T3" fmla="*/ 169 h 169"/>
                      <a:gd name="T4" fmla="*/ 9 w 112"/>
                      <a:gd name="T5" fmla="*/ 150 h 169"/>
                      <a:gd name="T6" fmla="*/ 0 w 112"/>
                      <a:gd name="T7" fmla="*/ 133 h 169"/>
                      <a:gd name="T8" fmla="*/ 90 w 112"/>
                      <a:gd name="T9" fmla="*/ 0 h 169"/>
                      <a:gd name="T10" fmla="*/ 90 w 112"/>
                      <a:gd name="T11" fmla="*/ 0 h 169"/>
                      <a:gd name="T12" fmla="*/ 98 w 112"/>
                      <a:gd name="T13" fmla="*/ 11 h 169"/>
                      <a:gd name="T14" fmla="*/ 105 w 112"/>
                      <a:gd name="T15" fmla="*/ 18 h 169"/>
                      <a:gd name="T16" fmla="*/ 108 w 112"/>
                      <a:gd name="T17" fmla="*/ 20 h 169"/>
                      <a:gd name="T18" fmla="*/ 112 w 112"/>
                      <a:gd name="T19" fmla="*/ 22 h 169"/>
                      <a:gd name="T20" fmla="*/ 112 w 112"/>
                      <a:gd name="T21" fmla="*/ 22 h 169"/>
                      <a:gd name="T22" fmla="*/ 112 w 112"/>
                      <a:gd name="T23" fmla="*/ 22 h 169"/>
                      <a:gd name="T24" fmla="*/ 110 w 112"/>
                      <a:gd name="T25" fmla="*/ 26 h 169"/>
                      <a:gd name="T26" fmla="*/ 105 w 112"/>
                      <a:gd name="T27" fmla="*/ 39 h 169"/>
                      <a:gd name="T28" fmla="*/ 81 w 112"/>
                      <a:gd name="T29" fmla="*/ 75 h 169"/>
                      <a:gd name="T30" fmla="*/ 47 w 112"/>
                      <a:gd name="T31" fmla="*/ 131 h 169"/>
                      <a:gd name="T32" fmla="*/ 23 w 112"/>
                      <a:gd name="T33" fmla="*/ 169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2" h="169">
                        <a:moveTo>
                          <a:pt x="23" y="169"/>
                        </a:moveTo>
                        <a:lnTo>
                          <a:pt x="23" y="169"/>
                        </a:lnTo>
                        <a:lnTo>
                          <a:pt x="9" y="150"/>
                        </a:lnTo>
                        <a:lnTo>
                          <a:pt x="0" y="133"/>
                        </a:lnTo>
                        <a:lnTo>
                          <a:pt x="90" y="0"/>
                        </a:lnTo>
                        <a:lnTo>
                          <a:pt x="90" y="0"/>
                        </a:lnTo>
                        <a:lnTo>
                          <a:pt x="98" y="11"/>
                        </a:lnTo>
                        <a:lnTo>
                          <a:pt x="105" y="18"/>
                        </a:lnTo>
                        <a:lnTo>
                          <a:pt x="108" y="20"/>
                        </a:lnTo>
                        <a:lnTo>
                          <a:pt x="112" y="22"/>
                        </a:lnTo>
                        <a:lnTo>
                          <a:pt x="112" y="22"/>
                        </a:lnTo>
                        <a:lnTo>
                          <a:pt x="112" y="22"/>
                        </a:lnTo>
                        <a:lnTo>
                          <a:pt x="110" y="26"/>
                        </a:lnTo>
                        <a:lnTo>
                          <a:pt x="105" y="39"/>
                        </a:lnTo>
                        <a:lnTo>
                          <a:pt x="81" y="75"/>
                        </a:lnTo>
                        <a:lnTo>
                          <a:pt x="47" y="131"/>
                        </a:lnTo>
                        <a:lnTo>
                          <a:pt x="23" y="169"/>
                        </a:lnTo>
                        <a:close/>
                      </a:path>
                    </a:pathLst>
                  </a:custGeom>
                  <a:solidFill>
                    <a:srgbClr val="3B3B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 262"/>
                  <p:cNvSpPr>
                    <a:spLocks/>
                  </p:cNvSpPr>
                  <p:nvPr/>
                </p:nvSpPr>
                <p:spPr bwMode="auto">
                  <a:xfrm flipH="1">
                    <a:off x="7697788" y="5446713"/>
                    <a:ext cx="227013" cy="488950"/>
                  </a:xfrm>
                  <a:custGeom>
                    <a:avLst/>
                    <a:gdLst>
                      <a:gd name="T0" fmla="*/ 11 w 143"/>
                      <a:gd name="T1" fmla="*/ 13 h 308"/>
                      <a:gd name="T2" fmla="*/ 11 w 143"/>
                      <a:gd name="T3" fmla="*/ 13 h 308"/>
                      <a:gd name="T4" fmla="*/ 22 w 143"/>
                      <a:gd name="T5" fmla="*/ 7 h 308"/>
                      <a:gd name="T6" fmla="*/ 33 w 143"/>
                      <a:gd name="T7" fmla="*/ 3 h 308"/>
                      <a:gd name="T8" fmla="*/ 33 w 143"/>
                      <a:gd name="T9" fmla="*/ 3 h 308"/>
                      <a:gd name="T10" fmla="*/ 51 w 143"/>
                      <a:gd name="T11" fmla="*/ 0 h 308"/>
                      <a:gd name="T12" fmla="*/ 69 w 143"/>
                      <a:gd name="T13" fmla="*/ 3 h 308"/>
                      <a:gd name="T14" fmla="*/ 85 w 143"/>
                      <a:gd name="T15" fmla="*/ 7 h 308"/>
                      <a:gd name="T16" fmla="*/ 99 w 143"/>
                      <a:gd name="T17" fmla="*/ 13 h 308"/>
                      <a:gd name="T18" fmla="*/ 112 w 143"/>
                      <a:gd name="T19" fmla="*/ 24 h 308"/>
                      <a:gd name="T20" fmla="*/ 123 w 143"/>
                      <a:gd name="T21" fmla="*/ 37 h 308"/>
                      <a:gd name="T22" fmla="*/ 134 w 143"/>
                      <a:gd name="T23" fmla="*/ 52 h 308"/>
                      <a:gd name="T24" fmla="*/ 141 w 143"/>
                      <a:gd name="T25" fmla="*/ 71 h 308"/>
                      <a:gd name="T26" fmla="*/ 141 w 143"/>
                      <a:gd name="T27" fmla="*/ 71 h 308"/>
                      <a:gd name="T28" fmla="*/ 143 w 143"/>
                      <a:gd name="T29" fmla="*/ 84 h 308"/>
                      <a:gd name="T30" fmla="*/ 141 w 143"/>
                      <a:gd name="T31" fmla="*/ 99 h 308"/>
                      <a:gd name="T32" fmla="*/ 139 w 143"/>
                      <a:gd name="T33" fmla="*/ 114 h 308"/>
                      <a:gd name="T34" fmla="*/ 136 w 143"/>
                      <a:gd name="T35" fmla="*/ 133 h 308"/>
                      <a:gd name="T36" fmla="*/ 125 w 143"/>
                      <a:gd name="T37" fmla="*/ 169 h 308"/>
                      <a:gd name="T38" fmla="*/ 110 w 143"/>
                      <a:gd name="T39" fmla="*/ 210 h 308"/>
                      <a:gd name="T40" fmla="*/ 96 w 143"/>
                      <a:gd name="T41" fmla="*/ 246 h 308"/>
                      <a:gd name="T42" fmla="*/ 83 w 143"/>
                      <a:gd name="T43" fmla="*/ 276 h 308"/>
                      <a:gd name="T44" fmla="*/ 69 w 143"/>
                      <a:gd name="T45" fmla="*/ 303 h 308"/>
                      <a:gd name="T46" fmla="*/ 69 w 143"/>
                      <a:gd name="T47" fmla="*/ 303 h 308"/>
                      <a:gd name="T48" fmla="*/ 65 w 143"/>
                      <a:gd name="T49" fmla="*/ 306 h 308"/>
                      <a:gd name="T50" fmla="*/ 52 w 143"/>
                      <a:gd name="T51" fmla="*/ 308 h 308"/>
                      <a:gd name="T52" fmla="*/ 43 w 143"/>
                      <a:gd name="T53" fmla="*/ 306 h 308"/>
                      <a:gd name="T54" fmla="*/ 31 w 143"/>
                      <a:gd name="T55" fmla="*/ 303 h 308"/>
                      <a:gd name="T56" fmla="*/ 16 w 143"/>
                      <a:gd name="T57" fmla="*/ 299 h 308"/>
                      <a:gd name="T58" fmla="*/ 0 w 143"/>
                      <a:gd name="T59" fmla="*/ 288 h 308"/>
                      <a:gd name="T60" fmla="*/ 0 w 143"/>
                      <a:gd name="T61" fmla="*/ 288 h 308"/>
                      <a:gd name="T62" fmla="*/ 4 w 143"/>
                      <a:gd name="T63" fmla="*/ 286 h 308"/>
                      <a:gd name="T64" fmla="*/ 5 w 143"/>
                      <a:gd name="T65" fmla="*/ 286 h 308"/>
                      <a:gd name="T66" fmla="*/ 11 w 143"/>
                      <a:gd name="T67" fmla="*/ 278 h 308"/>
                      <a:gd name="T68" fmla="*/ 27 w 143"/>
                      <a:gd name="T69" fmla="*/ 250 h 308"/>
                      <a:gd name="T70" fmla="*/ 27 w 143"/>
                      <a:gd name="T71" fmla="*/ 250 h 308"/>
                      <a:gd name="T72" fmla="*/ 56 w 143"/>
                      <a:gd name="T73" fmla="*/ 205 h 308"/>
                      <a:gd name="T74" fmla="*/ 70 w 143"/>
                      <a:gd name="T75" fmla="*/ 182 h 308"/>
                      <a:gd name="T76" fmla="*/ 83 w 143"/>
                      <a:gd name="T77" fmla="*/ 158 h 308"/>
                      <a:gd name="T78" fmla="*/ 92 w 143"/>
                      <a:gd name="T79" fmla="*/ 137 h 308"/>
                      <a:gd name="T80" fmla="*/ 96 w 143"/>
                      <a:gd name="T81" fmla="*/ 128 h 308"/>
                      <a:gd name="T82" fmla="*/ 96 w 143"/>
                      <a:gd name="T83" fmla="*/ 120 h 308"/>
                      <a:gd name="T84" fmla="*/ 94 w 143"/>
                      <a:gd name="T85" fmla="*/ 111 h 308"/>
                      <a:gd name="T86" fmla="*/ 90 w 143"/>
                      <a:gd name="T87" fmla="*/ 105 h 308"/>
                      <a:gd name="T88" fmla="*/ 85 w 143"/>
                      <a:gd name="T89" fmla="*/ 99 h 308"/>
                      <a:gd name="T90" fmla="*/ 76 w 143"/>
                      <a:gd name="T91" fmla="*/ 94 h 308"/>
                      <a:gd name="T92" fmla="*/ 76 w 143"/>
                      <a:gd name="T93" fmla="*/ 94 h 308"/>
                      <a:gd name="T94" fmla="*/ 58 w 143"/>
                      <a:gd name="T95" fmla="*/ 86 h 308"/>
                      <a:gd name="T96" fmla="*/ 43 w 143"/>
                      <a:gd name="T97" fmla="*/ 77 h 308"/>
                      <a:gd name="T98" fmla="*/ 33 w 143"/>
                      <a:gd name="T99" fmla="*/ 64 h 308"/>
                      <a:gd name="T100" fmla="*/ 23 w 143"/>
                      <a:gd name="T101" fmla="*/ 54 h 308"/>
                      <a:gd name="T102" fmla="*/ 18 w 143"/>
                      <a:gd name="T103" fmla="*/ 41 h 308"/>
                      <a:gd name="T104" fmla="*/ 14 w 143"/>
                      <a:gd name="T105" fmla="*/ 30 h 308"/>
                      <a:gd name="T106" fmla="*/ 11 w 143"/>
                      <a:gd name="T107" fmla="*/ 13 h 308"/>
                      <a:gd name="T108" fmla="*/ 11 w 143"/>
                      <a:gd name="T109" fmla="*/ 13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43" h="308">
                        <a:moveTo>
                          <a:pt x="11" y="13"/>
                        </a:moveTo>
                        <a:lnTo>
                          <a:pt x="11" y="13"/>
                        </a:lnTo>
                        <a:lnTo>
                          <a:pt x="22" y="7"/>
                        </a:lnTo>
                        <a:lnTo>
                          <a:pt x="33" y="3"/>
                        </a:lnTo>
                        <a:lnTo>
                          <a:pt x="33" y="3"/>
                        </a:lnTo>
                        <a:lnTo>
                          <a:pt x="51" y="0"/>
                        </a:lnTo>
                        <a:lnTo>
                          <a:pt x="69" y="3"/>
                        </a:lnTo>
                        <a:lnTo>
                          <a:pt x="85" y="7"/>
                        </a:lnTo>
                        <a:lnTo>
                          <a:pt x="99" y="13"/>
                        </a:lnTo>
                        <a:lnTo>
                          <a:pt x="112" y="24"/>
                        </a:lnTo>
                        <a:lnTo>
                          <a:pt x="123" y="37"/>
                        </a:lnTo>
                        <a:lnTo>
                          <a:pt x="134" y="52"/>
                        </a:lnTo>
                        <a:lnTo>
                          <a:pt x="141" y="71"/>
                        </a:lnTo>
                        <a:lnTo>
                          <a:pt x="141" y="71"/>
                        </a:lnTo>
                        <a:lnTo>
                          <a:pt x="143" y="84"/>
                        </a:lnTo>
                        <a:lnTo>
                          <a:pt x="141" y="99"/>
                        </a:lnTo>
                        <a:lnTo>
                          <a:pt x="139" y="114"/>
                        </a:lnTo>
                        <a:lnTo>
                          <a:pt x="136" y="133"/>
                        </a:lnTo>
                        <a:lnTo>
                          <a:pt x="125" y="169"/>
                        </a:lnTo>
                        <a:lnTo>
                          <a:pt x="110" y="210"/>
                        </a:lnTo>
                        <a:lnTo>
                          <a:pt x="96" y="246"/>
                        </a:lnTo>
                        <a:lnTo>
                          <a:pt x="83" y="276"/>
                        </a:lnTo>
                        <a:lnTo>
                          <a:pt x="69" y="303"/>
                        </a:lnTo>
                        <a:lnTo>
                          <a:pt x="69" y="303"/>
                        </a:lnTo>
                        <a:lnTo>
                          <a:pt x="65" y="306"/>
                        </a:lnTo>
                        <a:lnTo>
                          <a:pt x="52" y="308"/>
                        </a:lnTo>
                        <a:lnTo>
                          <a:pt x="43" y="306"/>
                        </a:lnTo>
                        <a:lnTo>
                          <a:pt x="31" y="303"/>
                        </a:lnTo>
                        <a:lnTo>
                          <a:pt x="16" y="299"/>
                        </a:lnTo>
                        <a:lnTo>
                          <a:pt x="0" y="288"/>
                        </a:lnTo>
                        <a:lnTo>
                          <a:pt x="0" y="288"/>
                        </a:lnTo>
                        <a:lnTo>
                          <a:pt x="4" y="286"/>
                        </a:lnTo>
                        <a:lnTo>
                          <a:pt x="5" y="286"/>
                        </a:lnTo>
                        <a:lnTo>
                          <a:pt x="11" y="278"/>
                        </a:lnTo>
                        <a:lnTo>
                          <a:pt x="27" y="250"/>
                        </a:lnTo>
                        <a:lnTo>
                          <a:pt x="27" y="250"/>
                        </a:lnTo>
                        <a:lnTo>
                          <a:pt x="56" y="205"/>
                        </a:lnTo>
                        <a:lnTo>
                          <a:pt x="70" y="182"/>
                        </a:lnTo>
                        <a:lnTo>
                          <a:pt x="83" y="158"/>
                        </a:lnTo>
                        <a:lnTo>
                          <a:pt x="92" y="137"/>
                        </a:lnTo>
                        <a:lnTo>
                          <a:pt x="96" y="128"/>
                        </a:lnTo>
                        <a:lnTo>
                          <a:pt x="96" y="120"/>
                        </a:lnTo>
                        <a:lnTo>
                          <a:pt x="94" y="111"/>
                        </a:lnTo>
                        <a:lnTo>
                          <a:pt x="90" y="105"/>
                        </a:lnTo>
                        <a:lnTo>
                          <a:pt x="85" y="99"/>
                        </a:lnTo>
                        <a:lnTo>
                          <a:pt x="76" y="94"/>
                        </a:lnTo>
                        <a:lnTo>
                          <a:pt x="76" y="94"/>
                        </a:lnTo>
                        <a:lnTo>
                          <a:pt x="58" y="86"/>
                        </a:lnTo>
                        <a:lnTo>
                          <a:pt x="43" y="77"/>
                        </a:lnTo>
                        <a:lnTo>
                          <a:pt x="33" y="64"/>
                        </a:lnTo>
                        <a:lnTo>
                          <a:pt x="23" y="54"/>
                        </a:lnTo>
                        <a:lnTo>
                          <a:pt x="18" y="41"/>
                        </a:lnTo>
                        <a:lnTo>
                          <a:pt x="14" y="30"/>
                        </a:lnTo>
                        <a:lnTo>
                          <a:pt x="11" y="13"/>
                        </a:lnTo>
                        <a:lnTo>
                          <a:pt x="11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 263"/>
                  <p:cNvSpPr>
                    <a:spLocks/>
                  </p:cNvSpPr>
                  <p:nvPr/>
                </p:nvSpPr>
                <p:spPr bwMode="auto">
                  <a:xfrm flipH="1">
                    <a:off x="7499350" y="5057775"/>
                    <a:ext cx="322263" cy="477837"/>
                  </a:xfrm>
                  <a:custGeom>
                    <a:avLst/>
                    <a:gdLst>
                      <a:gd name="T0" fmla="*/ 72 w 203"/>
                      <a:gd name="T1" fmla="*/ 169 h 301"/>
                      <a:gd name="T2" fmla="*/ 72 w 203"/>
                      <a:gd name="T3" fmla="*/ 169 h 301"/>
                      <a:gd name="T4" fmla="*/ 87 w 203"/>
                      <a:gd name="T5" fmla="*/ 175 h 301"/>
                      <a:gd name="T6" fmla="*/ 118 w 203"/>
                      <a:gd name="T7" fmla="*/ 173 h 301"/>
                      <a:gd name="T8" fmla="*/ 134 w 203"/>
                      <a:gd name="T9" fmla="*/ 167 h 301"/>
                      <a:gd name="T10" fmla="*/ 156 w 203"/>
                      <a:gd name="T11" fmla="*/ 135 h 301"/>
                      <a:gd name="T12" fmla="*/ 161 w 203"/>
                      <a:gd name="T13" fmla="*/ 115 h 301"/>
                      <a:gd name="T14" fmla="*/ 163 w 203"/>
                      <a:gd name="T15" fmla="*/ 96 h 301"/>
                      <a:gd name="T16" fmla="*/ 161 w 203"/>
                      <a:gd name="T17" fmla="*/ 77 h 301"/>
                      <a:gd name="T18" fmla="*/ 147 w 203"/>
                      <a:gd name="T19" fmla="*/ 47 h 301"/>
                      <a:gd name="T20" fmla="*/ 125 w 203"/>
                      <a:gd name="T21" fmla="*/ 21 h 301"/>
                      <a:gd name="T22" fmla="*/ 96 w 203"/>
                      <a:gd name="T23" fmla="*/ 9 h 301"/>
                      <a:gd name="T24" fmla="*/ 80 w 203"/>
                      <a:gd name="T25" fmla="*/ 9 h 301"/>
                      <a:gd name="T26" fmla="*/ 69 w 203"/>
                      <a:gd name="T27" fmla="*/ 9 h 301"/>
                      <a:gd name="T28" fmla="*/ 101 w 203"/>
                      <a:gd name="T29" fmla="*/ 0 h 301"/>
                      <a:gd name="T30" fmla="*/ 119 w 203"/>
                      <a:gd name="T31" fmla="*/ 2 h 301"/>
                      <a:gd name="T32" fmla="*/ 152 w 203"/>
                      <a:gd name="T33" fmla="*/ 15 h 301"/>
                      <a:gd name="T34" fmla="*/ 165 w 203"/>
                      <a:gd name="T35" fmla="*/ 26 h 301"/>
                      <a:gd name="T36" fmla="*/ 174 w 203"/>
                      <a:gd name="T37" fmla="*/ 34 h 301"/>
                      <a:gd name="T38" fmla="*/ 186 w 203"/>
                      <a:gd name="T39" fmla="*/ 51 h 301"/>
                      <a:gd name="T40" fmla="*/ 201 w 203"/>
                      <a:gd name="T41" fmla="*/ 90 h 301"/>
                      <a:gd name="T42" fmla="*/ 203 w 203"/>
                      <a:gd name="T43" fmla="*/ 130 h 301"/>
                      <a:gd name="T44" fmla="*/ 190 w 203"/>
                      <a:gd name="T45" fmla="*/ 169 h 301"/>
                      <a:gd name="T46" fmla="*/ 179 w 203"/>
                      <a:gd name="T47" fmla="*/ 188 h 301"/>
                      <a:gd name="T48" fmla="*/ 157 w 203"/>
                      <a:gd name="T49" fmla="*/ 207 h 301"/>
                      <a:gd name="T50" fmla="*/ 132 w 203"/>
                      <a:gd name="T51" fmla="*/ 220 h 301"/>
                      <a:gd name="T52" fmla="*/ 105 w 203"/>
                      <a:gd name="T53" fmla="*/ 222 h 301"/>
                      <a:gd name="T54" fmla="*/ 80 w 203"/>
                      <a:gd name="T55" fmla="*/ 216 h 301"/>
                      <a:gd name="T56" fmla="*/ 47 w 203"/>
                      <a:gd name="T57" fmla="*/ 286 h 301"/>
                      <a:gd name="T58" fmla="*/ 31 w 203"/>
                      <a:gd name="T59" fmla="*/ 299 h 301"/>
                      <a:gd name="T60" fmla="*/ 13 w 203"/>
                      <a:gd name="T61" fmla="*/ 299 h 301"/>
                      <a:gd name="T62" fmla="*/ 13 w 203"/>
                      <a:gd name="T63" fmla="*/ 299 h 301"/>
                      <a:gd name="T64" fmla="*/ 2 w 203"/>
                      <a:gd name="T65" fmla="*/ 280 h 301"/>
                      <a:gd name="T66" fmla="*/ 4 w 203"/>
                      <a:gd name="T67" fmla="*/ 258 h 301"/>
                      <a:gd name="T68" fmla="*/ 38 w 203"/>
                      <a:gd name="T69" fmla="*/ 179 h 301"/>
                      <a:gd name="T70" fmla="*/ 54 w 203"/>
                      <a:gd name="T71" fmla="*/ 164 h 301"/>
                      <a:gd name="T72" fmla="*/ 72 w 203"/>
                      <a:gd name="T73" fmla="*/ 169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3" h="301">
                        <a:moveTo>
                          <a:pt x="72" y="169"/>
                        </a:moveTo>
                        <a:lnTo>
                          <a:pt x="72" y="169"/>
                        </a:lnTo>
                        <a:lnTo>
                          <a:pt x="72" y="169"/>
                        </a:lnTo>
                        <a:lnTo>
                          <a:pt x="72" y="169"/>
                        </a:lnTo>
                        <a:lnTo>
                          <a:pt x="80" y="173"/>
                        </a:lnTo>
                        <a:lnTo>
                          <a:pt x="87" y="175"/>
                        </a:lnTo>
                        <a:lnTo>
                          <a:pt x="103" y="177"/>
                        </a:lnTo>
                        <a:lnTo>
                          <a:pt x="118" y="173"/>
                        </a:lnTo>
                        <a:lnTo>
                          <a:pt x="134" y="167"/>
                        </a:lnTo>
                        <a:lnTo>
                          <a:pt x="134" y="167"/>
                        </a:lnTo>
                        <a:lnTo>
                          <a:pt x="145" y="152"/>
                        </a:lnTo>
                        <a:lnTo>
                          <a:pt x="156" y="135"/>
                        </a:lnTo>
                        <a:lnTo>
                          <a:pt x="159" y="126"/>
                        </a:lnTo>
                        <a:lnTo>
                          <a:pt x="161" y="115"/>
                        </a:lnTo>
                        <a:lnTo>
                          <a:pt x="163" y="105"/>
                        </a:lnTo>
                        <a:lnTo>
                          <a:pt x="163" y="96"/>
                        </a:lnTo>
                        <a:lnTo>
                          <a:pt x="163" y="96"/>
                        </a:lnTo>
                        <a:lnTo>
                          <a:pt x="161" y="77"/>
                        </a:lnTo>
                        <a:lnTo>
                          <a:pt x="156" y="62"/>
                        </a:lnTo>
                        <a:lnTo>
                          <a:pt x="147" y="47"/>
                        </a:lnTo>
                        <a:lnTo>
                          <a:pt x="138" y="32"/>
                        </a:lnTo>
                        <a:lnTo>
                          <a:pt x="125" y="21"/>
                        </a:lnTo>
                        <a:lnTo>
                          <a:pt x="110" y="13"/>
                        </a:lnTo>
                        <a:lnTo>
                          <a:pt x="96" y="9"/>
                        </a:lnTo>
                        <a:lnTo>
                          <a:pt x="80" y="9"/>
                        </a:lnTo>
                        <a:lnTo>
                          <a:pt x="80" y="9"/>
                        </a:lnTo>
                        <a:lnTo>
                          <a:pt x="69" y="9"/>
                        </a:lnTo>
                        <a:lnTo>
                          <a:pt x="69" y="9"/>
                        </a:lnTo>
                        <a:lnTo>
                          <a:pt x="85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lnTo>
                          <a:pt x="119" y="2"/>
                        </a:lnTo>
                        <a:lnTo>
                          <a:pt x="136" y="6"/>
                        </a:lnTo>
                        <a:lnTo>
                          <a:pt x="152" y="15"/>
                        </a:lnTo>
                        <a:lnTo>
                          <a:pt x="165" y="26"/>
                        </a:lnTo>
                        <a:lnTo>
                          <a:pt x="165" y="26"/>
                        </a:lnTo>
                        <a:lnTo>
                          <a:pt x="165" y="26"/>
                        </a:lnTo>
                        <a:lnTo>
                          <a:pt x="174" y="34"/>
                        </a:lnTo>
                        <a:lnTo>
                          <a:pt x="174" y="34"/>
                        </a:lnTo>
                        <a:lnTo>
                          <a:pt x="186" y="51"/>
                        </a:lnTo>
                        <a:lnTo>
                          <a:pt x="195" y="68"/>
                        </a:lnTo>
                        <a:lnTo>
                          <a:pt x="201" y="90"/>
                        </a:lnTo>
                        <a:lnTo>
                          <a:pt x="203" y="109"/>
                        </a:lnTo>
                        <a:lnTo>
                          <a:pt x="203" y="130"/>
                        </a:lnTo>
                        <a:lnTo>
                          <a:pt x="197" y="149"/>
                        </a:lnTo>
                        <a:lnTo>
                          <a:pt x="190" y="169"/>
                        </a:lnTo>
                        <a:lnTo>
                          <a:pt x="179" y="188"/>
                        </a:lnTo>
                        <a:lnTo>
                          <a:pt x="179" y="188"/>
                        </a:lnTo>
                        <a:lnTo>
                          <a:pt x="168" y="199"/>
                        </a:lnTo>
                        <a:lnTo>
                          <a:pt x="157" y="207"/>
                        </a:lnTo>
                        <a:lnTo>
                          <a:pt x="145" y="213"/>
                        </a:lnTo>
                        <a:lnTo>
                          <a:pt x="132" y="220"/>
                        </a:lnTo>
                        <a:lnTo>
                          <a:pt x="119" y="222"/>
                        </a:lnTo>
                        <a:lnTo>
                          <a:pt x="105" y="222"/>
                        </a:lnTo>
                        <a:lnTo>
                          <a:pt x="92" y="220"/>
                        </a:lnTo>
                        <a:lnTo>
                          <a:pt x="80" y="216"/>
                        </a:lnTo>
                        <a:lnTo>
                          <a:pt x="47" y="286"/>
                        </a:lnTo>
                        <a:lnTo>
                          <a:pt x="47" y="286"/>
                        </a:lnTo>
                        <a:lnTo>
                          <a:pt x="40" y="295"/>
                        </a:lnTo>
                        <a:lnTo>
                          <a:pt x="31" y="299"/>
                        </a:lnTo>
                        <a:lnTo>
                          <a:pt x="22" y="301"/>
                        </a:lnTo>
                        <a:lnTo>
                          <a:pt x="13" y="299"/>
                        </a:lnTo>
                        <a:lnTo>
                          <a:pt x="13" y="299"/>
                        </a:lnTo>
                        <a:lnTo>
                          <a:pt x="13" y="299"/>
                        </a:lnTo>
                        <a:lnTo>
                          <a:pt x="5" y="290"/>
                        </a:lnTo>
                        <a:lnTo>
                          <a:pt x="2" y="280"/>
                        </a:lnTo>
                        <a:lnTo>
                          <a:pt x="0" y="269"/>
                        </a:lnTo>
                        <a:lnTo>
                          <a:pt x="4" y="258"/>
                        </a:lnTo>
                        <a:lnTo>
                          <a:pt x="38" y="179"/>
                        </a:lnTo>
                        <a:lnTo>
                          <a:pt x="38" y="179"/>
                        </a:lnTo>
                        <a:lnTo>
                          <a:pt x="45" y="171"/>
                        </a:lnTo>
                        <a:lnTo>
                          <a:pt x="54" y="164"/>
                        </a:lnTo>
                        <a:lnTo>
                          <a:pt x="62" y="164"/>
                        </a:lnTo>
                        <a:lnTo>
                          <a:pt x="72" y="169"/>
                        </a:lnTo>
                        <a:lnTo>
                          <a:pt x="72" y="169"/>
                        </a:lnTo>
                        <a:close/>
                      </a:path>
                    </a:pathLst>
                  </a:custGeom>
                  <a:solidFill>
                    <a:srgbClr val="A3BD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 264"/>
                  <p:cNvSpPr>
                    <a:spLocks/>
                  </p:cNvSpPr>
                  <p:nvPr/>
                </p:nvSpPr>
                <p:spPr bwMode="auto">
                  <a:xfrm flipH="1">
                    <a:off x="7540625" y="5064125"/>
                    <a:ext cx="192088" cy="301625"/>
                  </a:xfrm>
                  <a:custGeom>
                    <a:avLst/>
                    <a:gdLst>
                      <a:gd name="T0" fmla="*/ 16 w 121"/>
                      <a:gd name="T1" fmla="*/ 165 h 190"/>
                      <a:gd name="T2" fmla="*/ 16 w 121"/>
                      <a:gd name="T3" fmla="*/ 165 h 190"/>
                      <a:gd name="T4" fmla="*/ 16 w 121"/>
                      <a:gd name="T5" fmla="*/ 165 h 190"/>
                      <a:gd name="T6" fmla="*/ 16 w 121"/>
                      <a:gd name="T7" fmla="*/ 165 h 190"/>
                      <a:gd name="T8" fmla="*/ 24 w 121"/>
                      <a:gd name="T9" fmla="*/ 169 h 190"/>
                      <a:gd name="T10" fmla="*/ 31 w 121"/>
                      <a:gd name="T11" fmla="*/ 171 h 190"/>
                      <a:gd name="T12" fmla="*/ 47 w 121"/>
                      <a:gd name="T13" fmla="*/ 173 h 190"/>
                      <a:gd name="T14" fmla="*/ 62 w 121"/>
                      <a:gd name="T15" fmla="*/ 169 h 190"/>
                      <a:gd name="T16" fmla="*/ 78 w 121"/>
                      <a:gd name="T17" fmla="*/ 163 h 190"/>
                      <a:gd name="T18" fmla="*/ 78 w 121"/>
                      <a:gd name="T19" fmla="*/ 163 h 190"/>
                      <a:gd name="T20" fmla="*/ 89 w 121"/>
                      <a:gd name="T21" fmla="*/ 148 h 190"/>
                      <a:gd name="T22" fmla="*/ 100 w 121"/>
                      <a:gd name="T23" fmla="*/ 131 h 190"/>
                      <a:gd name="T24" fmla="*/ 103 w 121"/>
                      <a:gd name="T25" fmla="*/ 122 h 190"/>
                      <a:gd name="T26" fmla="*/ 105 w 121"/>
                      <a:gd name="T27" fmla="*/ 111 h 190"/>
                      <a:gd name="T28" fmla="*/ 107 w 121"/>
                      <a:gd name="T29" fmla="*/ 101 h 190"/>
                      <a:gd name="T30" fmla="*/ 107 w 121"/>
                      <a:gd name="T31" fmla="*/ 92 h 190"/>
                      <a:gd name="T32" fmla="*/ 107 w 121"/>
                      <a:gd name="T33" fmla="*/ 92 h 190"/>
                      <a:gd name="T34" fmla="*/ 105 w 121"/>
                      <a:gd name="T35" fmla="*/ 73 h 190"/>
                      <a:gd name="T36" fmla="*/ 100 w 121"/>
                      <a:gd name="T37" fmla="*/ 58 h 190"/>
                      <a:gd name="T38" fmla="*/ 91 w 121"/>
                      <a:gd name="T39" fmla="*/ 43 h 190"/>
                      <a:gd name="T40" fmla="*/ 82 w 121"/>
                      <a:gd name="T41" fmla="*/ 28 h 190"/>
                      <a:gd name="T42" fmla="*/ 69 w 121"/>
                      <a:gd name="T43" fmla="*/ 17 h 190"/>
                      <a:gd name="T44" fmla="*/ 54 w 121"/>
                      <a:gd name="T45" fmla="*/ 9 h 190"/>
                      <a:gd name="T46" fmla="*/ 40 w 121"/>
                      <a:gd name="T47" fmla="*/ 5 h 190"/>
                      <a:gd name="T48" fmla="*/ 24 w 121"/>
                      <a:gd name="T49" fmla="*/ 5 h 190"/>
                      <a:gd name="T50" fmla="*/ 24 w 121"/>
                      <a:gd name="T51" fmla="*/ 5 h 190"/>
                      <a:gd name="T52" fmla="*/ 13 w 121"/>
                      <a:gd name="T53" fmla="*/ 5 h 190"/>
                      <a:gd name="T54" fmla="*/ 13 w 121"/>
                      <a:gd name="T55" fmla="*/ 5 h 190"/>
                      <a:gd name="T56" fmla="*/ 25 w 121"/>
                      <a:gd name="T57" fmla="*/ 0 h 190"/>
                      <a:gd name="T58" fmla="*/ 40 w 121"/>
                      <a:gd name="T59" fmla="*/ 0 h 190"/>
                      <a:gd name="T60" fmla="*/ 40 w 121"/>
                      <a:gd name="T61" fmla="*/ 0 h 190"/>
                      <a:gd name="T62" fmla="*/ 56 w 121"/>
                      <a:gd name="T63" fmla="*/ 2 h 190"/>
                      <a:gd name="T64" fmla="*/ 72 w 121"/>
                      <a:gd name="T65" fmla="*/ 9 h 190"/>
                      <a:gd name="T66" fmla="*/ 85 w 121"/>
                      <a:gd name="T67" fmla="*/ 17 h 190"/>
                      <a:gd name="T68" fmla="*/ 98 w 121"/>
                      <a:gd name="T69" fmla="*/ 28 h 190"/>
                      <a:gd name="T70" fmla="*/ 107 w 121"/>
                      <a:gd name="T71" fmla="*/ 43 h 190"/>
                      <a:gd name="T72" fmla="*/ 114 w 121"/>
                      <a:gd name="T73" fmla="*/ 60 h 190"/>
                      <a:gd name="T74" fmla="*/ 120 w 121"/>
                      <a:gd name="T75" fmla="*/ 77 h 190"/>
                      <a:gd name="T76" fmla="*/ 121 w 121"/>
                      <a:gd name="T77" fmla="*/ 96 h 190"/>
                      <a:gd name="T78" fmla="*/ 121 w 121"/>
                      <a:gd name="T79" fmla="*/ 96 h 190"/>
                      <a:gd name="T80" fmla="*/ 118 w 121"/>
                      <a:gd name="T81" fmla="*/ 118 h 190"/>
                      <a:gd name="T82" fmla="*/ 112 w 121"/>
                      <a:gd name="T83" fmla="*/ 137 h 190"/>
                      <a:gd name="T84" fmla="*/ 101 w 121"/>
                      <a:gd name="T85" fmla="*/ 156 h 190"/>
                      <a:gd name="T86" fmla="*/ 89 w 121"/>
                      <a:gd name="T87" fmla="*/ 171 h 190"/>
                      <a:gd name="T88" fmla="*/ 89 w 121"/>
                      <a:gd name="T89" fmla="*/ 171 h 190"/>
                      <a:gd name="T90" fmla="*/ 76 w 121"/>
                      <a:gd name="T91" fmla="*/ 180 h 190"/>
                      <a:gd name="T92" fmla="*/ 63 w 121"/>
                      <a:gd name="T93" fmla="*/ 186 h 190"/>
                      <a:gd name="T94" fmla="*/ 51 w 121"/>
                      <a:gd name="T95" fmla="*/ 190 h 190"/>
                      <a:gd name="T96" fmla="*/ 38 w 121"/>
                      <a:gd name="T97" fmla="*/ 190 h 190"/>
                      <a:gd name="T98" fmla="*/ 38 w 121"/>
                      <a:gd name="T99" fmla="*/ 190 h 190"/>
                      <a:gd name="T100" fmla="*/ 24 w 121"/>
                      <a:gd name="T101" fmla="*/ 188 h 190"/>
                      <a:gd name="T102" fmla="*/ 13 w 121"/>
                      <a:gd name="T103" fmla="*/ 184 h 190"/>
                      <a:gd name="T104" fmla="*/ 4 w 121"/>
                      <a:gd name="T105" fmla="*/ 177 h 190"/>
                      <a:gd name="T106" fmla="*/ 0 w 121"/>
                      <a:gd name="T107" fmla="*/ 171 h 190"/>
                      <a:gd name="T108" fmla="*/ 0 w 121"/>
                      <a:gd name="T109" fmla="*/ 165 h 190"/>
                      <a:gd name="T110" fmla="*/ 2 w 121"/>
                      <a:gd name="T111" fmla="*/ 160 h 190"/>
                      <a:gd name="T112" fmla="*/ 7 w 121"/>
                      <a:gd name="T113" fmla="*/ 160 h 190"/>
                      <a:gd name="T114" fmla="*/ 16 w 121"/>
                      <a:gd name="T115" fmla="*/ 165 h 190"/>
                      <a:gd name="T116" fmla="*/ 16 w 121"/>
                      <a:gd name="T117" fmla="*/ 165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1" h="190">
                        <a:moveTo>
                          <a:pt x="16" y="165"/>
                        </a:moveTo>
                        <a:lnTo>
                          <a:pt x="16" y="165"/>
                        </a:lnTo>
                        <a:lnTo>
                          <a:pt x="16" y="165"/>
                        </a:lnTo>
                        <a:lnTo>
                          <a:pt x="16" y="165"/>
                        </a:lnTo>
                        <a:lnTo>
                          <a:pt x="24" y="169"/>
                        </a:lnTo>
                        <a:lnTo>
                          <a:pt x="31" y="171"/>
                        </a:lnTo>
                        <a:lnTo>
                          <a:pt x="47" y="173"/>
                        </a:lnTo>
                        <a:lnTo>
                          <a:pt x="62" y="169"/>
                        </a:lnTo>
                        <a:lnTo>
                          <a:pt x="78" y="163"/>
                        </a:lnTo>
                        <a:lnTo>
                          <a:pt x="78" y="163"/>
                        </a:lnTo>
                        <a:lnTo>
                          <a:pt x="89" y="148"/>
                        </a:lnTo>
                        <a:lnTo>
                          <a:pt x="100" y="131"/>
                        </a:lnTo>
                        <a:lnTo>
                          <a:pt x="103" y="122"/>
                        </a:lnTo>
                        <a:lnTo>
                          <a:pt x="105" y="111"/>
                        </a:lnTo>
                        <a:lnTo>
                          <a:pt x="107" y="101"/>
                        </a:lnTo>
                        <a:lnTo>
                          <a:pt x="107" y="92"/>
                        </a:lnTo>
                        <a:lnTo>
                          <a:pt x="107" y="92"/>
                        </a:lnTo>
                        <a:lnTo>
                          <a:pt x="105" y="73"/>
                        </a:lnTo>
                        <a:lnTo>
                          <a:pt x="100" y="58"/>
                        </a:lnTo>
                        <a:lnTo>
                          <a:pt x="91" y="43"/>
                        </a:lnTo>
                        <a:lnTo>
                          <a:pt x="82" y="28"/>
                        </a:lnTo>
                        <a:lnTo>
                          <a:pt x="69" y="17"/>
                        </a:lnTo>
                        <a:lnTo>
                          <a:pt x="54" y="9"/>
                        </a:lnTo>
                        <a:lnTo>
                          <a:pt x="40" y="5"/>
                        </a:lnTo>
                        <a:lnTo>
                          <a:pt x="24" y="5"/>
                        </a:lnTo>
                        <a:lnTo>
                          <a:pt x="24" y="5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25" y="0"/>
                        </a:lnTo>
                        <a:lnTo>
                          <a:pt x="40" y="0"/>
                        </a:lnTo>
                        <a:lnTo>
                          <a:pt x="40" y="0"/>
                        </a:lnTo>
                        <a:lnTo>
                          <a:pt x="56" y="2"/>
                        </a:lnTo>
                        <a:lnTo>
                          <a:pt x="72" y="9"/>
                        </a:lnTo>
                        <a:lnTo>
                          <a:pt x="85" y="17"/>
                        </a:lnTo>
                        <a:lnTo>
                          <a:pt x="98" y="28"/>
                        </a:lnTo>
                        <a:lnTo>
                          <a:pt x="107" y="43"/>
                        </a:lnTo>
                        <a:lnTo>
                          <a:pt x="114" y="60"/>
                        </a:lnTo>
                        <a:lnTo>
                          <a:pt x="120" y="77"/>
                        </a:lnTo>
                        <a:lnTo>
                          <a:pt x="121" y="96"/>
                        </a:lnTo>
                        <a:lnTo>
                          <a:pt x="121" y="96"/>
                        </a:lnTo>
                        <a:lnTo>
                          <a:pt x="118" y="118"/>
                        </a:lnTo>
                        <a:lnTo>
                          <a:pt x="112" y="137"/>
                        </a:lnTo>
                        <a:lnTo>
                          <a:pt x="101" y="156"/>
                        </a:lnTo>
                        <a:lnTo>
                          <a:pt x="89" y="171"/>
                        </a:lnTo>
                        <a:lnTo>
                          <a:pt x="89" y="171"/>
                        </a:lnTo>
                        <a:lnTo>
                          <a:pt x="76" y="180"/>
                        </a:lnTo>
                        <a:lnTo>
                          <a:pt x="63" y="186"/>
                        </a:lnTo>
                        <a:lnTo>
                          <a:pt x="51" y="190"/>
                        </a:lnTo>
                        <a:lnTo>
                          <a:pt x="38" y="190"/>
                        </a:lnTo>
                        <a:lnTo>
                          <a:pt x="38" y="190"/>
                        </a:lnTo>
                        <a:lnTo>
                          <a:pt x="24" y="188"/>
                        </a:lnTo>
                        <a:lnTo>
                          <a:pt x="13" y="184"/>
                        </a:lnTo>
                        <a:lnTo>
                          <a:pt x="4" y="177"/>
                        </a:lnTo>
                        <a:lnTo>
                          <a:pt x="0" y="171"/>
                        </a:lnTo>
                        <a:lnTo>
                          <a:pt x="0" y="165"/>
                        </a:lnTo>
                        <a:lnTo>
                          <a:pt x="2" y="160"/>
                        </a:lnTo>
                        <a:lnTo>
                          <a:pt x="7" y="160"/>
                        </a:lnTo>
                        <a:lnTo>
                          <a:pt x="16" y="165"/>
                        </a:lnTo>
                        <a:lnTo>
                          <a:pt x="16" y="165"/>
                        </a:lnTo>
                        <a:close/>
                      </a:path>
                    </a:pathLst>
                  </a:custGeom>
                  <a:solidFill>
                    <a:srgbClr val="7B8E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 265"/>
                  <p:cNvSpPr>
                    <a:spLocks/>
                  </p:cNvSpPr>
                  <p:nvPr/>
                </p:nvSpPr>
                <p:spPr bwMode="auto">
                  <a:xfrm flipH="1">
                    <a:off x="7896225" y="5568950"/>
                    <a:ext cx="111125" cy="176212"/>
                  </a:xfrm>
                  <a:custGeom>
                    <a:avLst/>
                    <a:gdLst>
                      <a:gd name="T0" fmla="*/ 61 w 70"/>
                      <a:gd name="T1" fmla="*/ 0 h 111"/>
                      <a:gd name="T2" fmla="*/ 70 w 70"/>
                      <a:gd name="T3" fmla="*/ 9 h 111"/>
                      <a:gd name="T4" fmla="*/ 0 w 70"/>
                      <a:gd name="T5" fmla="*/ 111 h 111"/>
                      <a:gd name="T6" fmla="*/ 0 w 70"/>
                      <a:gd name="T7" fmla="*/ 111 h 111"/>
                      <a:gd name="T8" fmla="*/ 61 w 70"/>
                      <a:gd name="T9" fmla="*/ 0 h 111"/>
                      <a:gd name="T10" fmla="*/ 61 w 70"/>
                      <a:gd name="T1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0" h="111">
                        <a:moveTo>
                          <a:pt x="61" y="0"/>
                        </a:moveTo>
                        <a:lnTo>
                          <a:pt x="70" y="9"/>
                        </a:lnTo>
                        <a:lnTo>
                          <a:pt x="0" y="111"/>
                        </a:lnTo>
                        <a:lnTo>
                          <a:pt x="0" y="111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 266"/>
                  <p:cNvSpPr>
                    <a:spLocks/>
                  </p:cNvSpPr>
                  <p:nvPr/>
                </p:nvSpPr>
                <p:spPr bwMode="auto">
                  <a:xfrm flipH="1">
                    <a:off x="7513638" y="5105400"/>
                    <a:ext cx="80963" cy="239712"/>
                  </a:xfrm>
                  <a:custGeom>
                    <a:avLst/>
                    <a:gdLst>
                      <a:gd name="T0" fmla="*/ 14 w 51"/>
                      <a:gd name="T1" fmla="*/ 0 h 151"/>
                      <a:gd name="T2" fmla="*/ 14 w 51"/>
                      <a:gd name="T3" fmla="*/ 0 h 151"/>
                      <a:gd name="T4" fmla="*/ 22 w 51"/>
                      <a:gd name="T5" fmla="*/ 8 h 151"/>
                      <a:gd name="T6" fmla="*/ 29 w 51"/>
                      <a:gd name="T7" fmla="*/ 17 h 151"/>
                      <a:gd name="T8" fmla="*/ 38 w 51"/>
                      <a:gd name="T9" fmla="*/ 30 h 151"/>
                      <a:gd name="T10" fmla="*/ 45 w 51"/>
                      <a:gd name="T11" fmla="*/ 47 h 151"/>
                      <a:gd name="T12" fmla="*/ 51 w 51"/>
                      <a:gd name="T13" fmla="*/ 64 h 151"/>
                      <a:gd name="T14" fmla="*/ 51 w 51"/>
                      <a:gd name="T15" fmla="*/ 75 h 151"/>
                      <a:gd name="T16" fmla="*/ 51 w 51"/>
                      <a:gd name="T17" fmla="*/ 83 h 151"/>
                      <a:gd name="T18" fmla="*/ 51 w 51"/>
                      <a:gd name="T19" fmla="*/ 94 h 151"/>
                      <a:gd name="T20" fmla="*/ 49 w 51"/>
                      <a:gd name="T21" fmla="*/ 105 h 151"/>
                      <a:gd name="T22" fmla="*/ 49 w 51"/>
                      <a:gd name="T23" fmla="*/ 105 h 151"/>
                      <a:gd name="T24" fmla="*/ 42 w 51"/>
                      <a:gd name="T25" fmla="*/ 122 h 151"/>
                      <a:gd name="T26" fmla="*/ 34 w 51"/>
                      <a:gd name="T27" fmla="*/ 134 h 151"/>
                      <a:gd name="T28" fmla="*/ 25 w 51"/>
                      <a:gd name="T29" fmla="*/ 143 h 151"/>
                      <a:gd name="T30" fmla="*/ 18 w 51"/>
                      <a:gd name="T31" fmla="*/ 149 h 151"/>
                      <a:gd name="T32" fmla="*/ 11 w 51"/>
                      <a:gd name="T33" fmla="*/ 151 h 151"/>
                      <a:gd name="T34" fmla="*/ 5 w 51"/>
                      <a:gd name="T35" fmla="*/ 151 h 151"/>
                      <a:gd name="T36" fmla="*/ 0 w 51"/>
                      <a:gd name="T37" fmla="*/ 151 h 151"/>
                      <a:gd name="T38" fmla="*/ 0 w 51"/>
                      <a:gd name="T39" fmla="*/ 151 h 151"/>
                      <a:gd name="T40" fmla="*/ 7 w 51"/>
                      <a:gd name="T41" fmla="*/ 149 h 151"/>
                      <a:gd name="T42" fmla="*/ 13 w 51"/>
                      <a:gd name="T43" fmla="*/ 145 h 151"/>
                      <a:gd name="T44" fmla="*/ 20 w 51"/>
                      <a:gd name="T45" fmla="*/ 137 h 151"/>
                      <a:gd name="T46" fmla="*/ 27 w 51"/>
                      <a:gd name="T47" fmla="*/ 126 h 151"/>
                      <a:gd name="T48" fmla="*/ 33 w 51"/>
                      <a:gd name="T49" fmla="*/ 111 h 151"/>
                      <a:gd name="T50" fmla="*/ 36 w 51"/>
                      <a:gd name="T51" fmla="*/ 92 h 151"/>
                      <a:gd name="T52" fmla="*/ 40 w 51"/>
                      <a:gd name="T53" fmla="*/ 68 h 151"/>
                      <a:gd name="T54" fmla="*/ 40 w 51"/>
                      <a:gd name="T55" fmla="*/ 68 h 151"/>
                      <a:gd name="T56" fmla="*/ 36 w 51"/>
                      <a:gd name="T57" fmla="*/ 51 h 151"/>
                      <a:gd name="T58" fmla="*/ 34 w 51"/>
                      <a:gd name="T59" fmla="*/ 38 h 151"/>
                      <a:gd name="T60" fmla="*/ 29 w 51"/>
                      <a:gd name="T61" fmla="*/ 28 h 151"/>
                      <a:gd name="T62" fmla="*/ 25 w 51"/>
                      <a:gd name="T63" fmla="*/ 19 h 151"/>
                      <a:gd name="T64" fmla="*/ 18 w 51"/>
                      <a:gd name="T65" fmla="*/ 4 h 151"/>
                      <a:gd name="T66" fmla="*/ 14 w 51"/>
                      <a:gd name="T67" fmla="*/ 0 h 151"/>
                      <a:gd name="T68" fmla="*/ 14 w 51"/>
                      <a:gd name="T69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1" h="151">
                        <a:moveTo>
                          <a:pt x="14" y="0"/>
                        </a:moveTo>
                        <a:lnTo>
                          <a:pt x="14" y="0"/>
                        </a:lnTo>
                        <a:lnTo>
                          <a:pt x="22" y="8"/>
                        </a:lnTo>
                        <a:lnTo>
                          <a:pt x="29" y="17"/>
                        </a:lnTo>
                        <a:lnTo>
                          <a:pt x="38" y="30"/>
                        </a:lnTo>
                        <a:lnTo>
                          <a:pt x="45" y="47"/>
                        </a:lnTo>
                        <a:lnTo>
                          <a:pt x="51" y="64"/>
                        </a:lnTo>
                        <a:lnTo>
                          <a:pt x="51" y="75"/>
                        </a:lnTo>
                        <a:lnTo>
                          <a:pt x="51" y="83"/>
                        </a:lnTo>
                        <a:lnTo>
                          <a:pt x="51" y="94"/>
                        </a:lnTo>
                        <a:lnTo>
                          <a:pt x="49" y="105"/>
                        </a:lnTo>
                        <a:lnTo>
                          <a:pt x="49" y="105"/>
                        </a:lnTo>
                        <a:lnTo>
                          <a:pt x="42" y="122"/>
                        </a:lnTo>
                        <a:lnTo>
                          <a:pt x="34" y="134"/>
                        </a:lnTo>
                        <a:lnTo>
                          <a:pt x="25" y="143"/>
                        </a:lnTo>
                        <a:lnTo>
                          <a:pt x="18" y="149"/>
                        </a:lnTo>
                        <a:lnTo>
                          <a:pt x="11" y="151"/>
                        </a:lnTo>
                        <a:lnTo>
                          <a:pt x="5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7" y="149"/>
                        </a:lnTo>
                        <a:lnTo>
                          <a:pt x="13" y="145"/>
                        </a:lnTo>
                        <a:lnTo>
                          <a:pt x="20" y="137"/>
                        </a:lnTo>
                        <a:lnTo>
                          <a:pt x="27" y="126"/>
                        </a:lnTo>
                        <a:lnTo>
                          <a:pt x="33" y="111"/>
                        </a:lnTo>
                        <a:lnTo>
                          <a:pt x="36" y="92"/>
                        </a:lnTo>
                        <a:lnTo>
                          <a:pt x="40" y="68"/>
                        </a:lnTo>
                        <a:lnTo>
                          <a:pt x="40" y="68"/>
                        </a:lnTo>
                        <a:lnTo>
                          <a:pt x="36" y="51"/>
                        </a:lnTo>
                        <a:lnTo>
                          <a:pt x="34" y="38"/>
                        </a:lnTo>
                        <a:lnTo>
                          <a:pt x="29" y="28"/>
                        </a:lnTo>
                        <a:lnTo>
                          <a:pt x="25" y="19"/>
                        </a:lnTo>
                        <a:lnTo>
                          <a:pt x="18" y="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BCCF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267"/>
                  <p:cNvSpPr>
                    <a:spLocks/>
                  </p:cNvSpPr>
                  <p:nvPr/>
                </p:nvSpPr>
                <p:spPr bwMode="auto">
                  <a:xfrm flipH="1">
                    <a:off x="8350250" y="5775325"/>
                    <a:ext cx="96838" cy="190500"/>
                  </a:xfrm>
                  <a:custGeom>
                    <a:avLst/>
                    <a:gdLst>
                      <a:gd name="T0" fmla="*/ 58 w 61"/>
                      <a:gd name="T1" fmla="*/ 69 h 120"/>
                      <a:gd name="T2" fmla="*/ 58 w 61"/>
                      <a:gd name="T3" fmla="*/ 69 h 120"/>
                      <a:gd name="T4" fmla="*/ 56 w 61"/>
                      <a:gd name="T5" fmla="*/ 81 h 120"/>
                      <a:gd name="T6" fmla="*/ 52 w 61"/>
                      <a:gd name="T7" fmla="*/ 92 h 120"/>
                      <a:gd name="T8" fmla="*/ 47 w 61"/>
                      <a:gd name="T9" fmla="*/ 101 h 120"/>
                      <a:gd name="T10" fmla="*/ 41 w 61"/>
                      <a:gd name="T11" fmla="*/ 107 h 120"/>
                      <a:gd name="T12" fmla="*/ 36 w 61"/>
                      <a:gd name="T13" fmla="*/ 113 h 120"/>
                      <a:gd name="T14" fmla="*/ 31 w 61"/>
                      <a:gd name="T15" fmla="*/ 118 h 120"/>
                      <a:gd name="T16" fmla="*/ 25 w 61"/>
                      <a:gd name="T17" fmla="*/ 120 h 120"/>
                      <a:gd name="T18" fmla="*/ 18 w 61"/>
                      <a:gd name="T19" fmla="*/ 118 h 120"/>
                      <a:gd name="T20" fmla="*/ 18 w 61"/>
                      <a:gd name="T21" fmla="*/ 118 h 120"/>
                      <a:gd name="T22" fmla="*/ 12 w 61"/>
                      <a:gd name="T23" fmla="*/ 116 h 120"/>
                      <a:gd name="T24" fmla="*/ 9 w 61"/>
                      <a:gd name="T25" fmla="*/ 109 h 120"/>
                      <a:gd name="T26" fmla="*/ 5 w 61"/>
                      <a:gd name="T27" fmla="*/ 103 h 120"/>
                      <a:gd name="T28" fmla="*/ 2 w 61"/>
                      <a:gd name="T29" fmla="*/ 94 h 120"/>
                      <a:gd name="T30" fmla="*/ 0 w 61"/>
                      <a:gd name="T31" fmla="*/ 84 h 120"/>
                      <a:gd name="T32" fmla="*/ 0 w 61"/>
                      <a:gd name="T33" fmla="*/ 73 h 120"/>
                      <a:gd name="T34" fmla="*/ 0 w 61"/>
                      <a:gd name="T35" fmla="*/ 62 h 120"/>
                      <a:gd name="T36" fmla="*/ 2 w 61"/>
                      <a:gd name="T37" fmla="*/ 49 h 120"/>
                      <a:gd name="T38" fmla="*/ 2 w 61"/>
                      <a:gd name="T39" fmla="*/ 49 h 120"/>
                      <a:gd name="T40" fmla="*/ 5 w 61"/>
                      <a:gd name="T41" fmla="*/ 39 h 120"/>
                      <a:gd name="T42" fmla="*/ 9 w 61"/>
                      <a:gd name="T43" fmla="*/ 28 h 120"/>
                      <a:gd name="T44" fmla="*/ 14 w 61"/>
                      <a:gd name="T45" fmla="*/ 17 h 120"/>
                      <a:gd name="T46" fmla="*/ 20 w 61"/>
                      <a:gd name="T47" fmla="*/ 11 h 120"/>
                      <a:gd name="T48" fmla="*/ 25 w 61"/>
                      <a:gd name="T49" fmla="*/ 5 h 120"/>
                      <a:gd name="T50" fmla="*/ 31 w 61"/>
                      <a:gd name="T51" fmla="*/ 0 h 120"/>
                      <a:gd name="T52" fmla="*/ 36 w 61"/>
                      <a:gd name="T53" fmla="*/ 0 h 120"/>
                      <a:gd name="T54" fmla="*/ 43 w 61"/>
                      <a:gd name="T55" fmla="*/ 0 h 120"/>
                      <a:gd name="T56" fmla="*/ 43 w 61"/>
                      <a:gd name="T57" fmla="*/ 0 h 120"/>
                      <a:gd name="T58" fmla="*/ 47 w 61"/>
                      <a:gd name="T59" fmla="*/ 5 h 120"/>
                      <a:gd name="T60" fmla="*/ 52 w 61"/>
                      <a:gd name="T61" fmla="*/ 9 h 120"/>
                      <a:gd name="T62" fmla="*/ 56 w 61"/>
                      <a:gd name="T63" fmla="*/ 15 h 120"/>
                      <a:gd name="T64" fmla="*/ 58 w 61"/>
                      <a:gd name="T65" fmla="*/ 24 h 120"/>
                      <a:gd name="T66" fmla="*/ 59 w 61"/>
                      <a:gd name="T67" fmla="*/ 35 h 120"/>
                      <a:gd name="T68" fmla="*/ 61 w 61"/>
                      <a:gd name="T69" fmla="*/ 45 h 120"/>
                      <a:gd name="T70" fmla="*/ 59 w 61"/>
                      <a:gd name="T71" fmla="*/ 58 h 120"/>
                      <a:gd name="T72" fmla="*/ 58 w 61"/>
                      <a:gd name="T73" fmla="*/ 69 h 120"/>
                      <a:gd name="T74" fmla="*/ 58 w 61"/>
                      <a:gd name="T75" fmla="*/ 6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1" h="120">
                        <a:moveTo>
                          <a:pt x="58" y="69"/>
                        </a:moveTo>
                        <a:lnTo>
                          <a:pt x="58" y="69"/>
                        </a:lnTo>
                        <a:lnTo>
                          <a:pt x="56" y="81"/>
                        </a:lnTo>
                        <a:lnTo>
                          <a:pt x="52" y="92"/>
                        </a:lnTo>
                        <a:lnTo>
                          <a:pt x="47" y="101"/>
                        </a:lnTo>
                        <a:lnTo>
                          <a:pt x="41" y="107"/>
                        </a:lnTo>
                        <a:lnTo>
                          <a:pt x="36" y="113"/>
                        </a:lnTo>
                        <a:lnTo>
                          <a:pt x="31" y="118"/>
                        </a:lnTo>
                        <a:lnTo>
                          <a:pt x="25" y="120"/>
                        </a:lnTo>
                        <a:lnTo>
                          <a:pt x="18" y="118"/>
                        </a:lnTo>
                        <a:lnTo>
                          <a:pt x="18" y="118"/>
                        </a:lnTo>
                        <a:lnTo>
                          <a:pt x="12" y="116"/>
                        </a:lnTo>
                        <a:lnTo>
                          <a:pt x="9" y="109"/>
                        </a:lnTo>
                        <a:lnTo>
                          <a:pt x="5" y="103"/>
                        </a:lnTo>
                        <a:lnTo>
                          <a:pt x="2" y="94"/>
                        </a:lnTo>
                        <a:lnTo>
                          <a:pt x="0" y="84"/>
                        </a:lnTo>
                        <a:lnTo>
                          <a:pt x="0" y="73"/>
                        </a:lnTo>
                        <a:lnTo>
                          <a:pt x="0" y="62"/>
                        </a:lnTo>
                        <a:lnTo>
                          <a:pt x="2" y="49"/>
                        </a:lnTo>
                        <a:lnTo>
                          <a:pt x="2" y="49"/>
                        </a:lnTo>
                        <a:lnTo>
                          <a:pt x="5" y="39"/>
                        </a:lnTo>
                        <a:lnTo>
                          <a:pt x="9" y="28"/>
                        </a:lnTo>
                        <a:lnTo>
                          <a:pt x="14" y="17"/>
                        </a:lnTo>
                        <a:lnTo>
                          <a:pt x="20" y="11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lnTo>
                          <a:pt x="47" y="5"/>
                        </a:lnTo>
                        <a:lnTo>
                          <a:pt x="52" y="9"/>
                        </a:lnTo>
                        <a:lnTo>
                          <a:pt x="56" y="15"/>
                        </a:lnTo>
                        <a:lnTo>
                          <a:pt x="58" y="24"/>
                        </a:lnTo>
                        <a:lnTo>
                          <a:pt x="59" y="35"/>
                        </a:lnTo>
                        <a:lnTo>
                          <a:pt x="61" y="45"/>
                        </a:lnTo>
                        <a:lnTo>
                          <a:pt x="59" y="58"/>
                        </a:lnTo>
                        <a:lnTo>
                          <a:pt x="58" y="69"/>
                        </a:lnTo>
                        <a:lnTo>
                          <a:pt x="58" y="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 268"/>
                  <p:cNvSpPr>
                    <a:spLocks noEditPoints="1"/>
                  </p:cNvSpPr>
                  <p:nvPr/>
                </p:nvSpPr>
                <p:spPr bwMode="auto">
                  <a:xfrm flipH="1">
                    <a:off x="8343900" y="5765800"/>
                    <a:ext cx="112713" cy="209550"/>
                  </a:xfrm>
                  <a:custGeom>
                    <a:avLst/>
                    <a:gdLst>
                      <a:gd name="T0" fmla="*/ 49 w 71"/>
                      <a:gd name="T1" fmla="*/ 0 h 132"/>
                      <a:gd name="T2" fmla="*/ 62 w 71"/>
                      <a:gd name="T3" fmla="*/ 11 h 132"/>
                      <a:gd name="T4" fmla="*/ 69 w 71"/>
                      <a:gd name="T5" fmla="*/ 28 h 132"/>
                      <a:gd name="T6" fmla="*/ 71 w 71"/>
                      <a:gd name="T7" fmla="*/ 51 h 132"/>
                      <a:gd name="T8" fmla="*/ 69 w 71"/>
                      <a:gd name="T9" fmla="*/ 77 h 132"/>
                      <a:gd name="T10" fmla="*/ 69 w 71"/>
                      <a:gd name="T11" fmla="*/ 77 h 132"/>
                      <a:gd name="T12" fmla="*/ 58 w 71"/>
                      <a:gd name="T13" fmla="*/ 107 h 132"/>
                      <a:gd name="T14" fmla="*/ 42 w 71"/>
                      <a:gd name="T15" fmla="*/ 126 h 132"/>
                      <a:gd name="T16" fmla="*/ 37 w 71"/>
                      <a:gd name="T17" fmla="*/ 130 h 132"/>
                      <a:gd name="T18" fmla="*/ 37 w 71"/>
                      <a:gd name="T19" fmla="*/ 117 h 132"/>
                      <a:gd name="T20" fmla="*/ 44 w 71"/>
                      <a:gd name="T21" fmla="*/ 111 h 132"/>
                      <a:gd name="T22" fmla="*/ 55 w 71"/>
                      <a:gd name="T23" fmla="*/ 92 h 132"/>
                      <a:gd name="T24" fmla="*/ 58 w 71"/>
                      <a:gd name="T25" fmla="*/ 79 h 132"/>
                      <a:gd name="T26" fmla="*/ 60 w 71"/>
                      <a:gd name="T27" fmla="*/ 75 h 132"/>
                      <a:gd name="T28" fmla="*/ 62 w 71"/>
                      <a:gd name="T29" fmla="*/ 51 h 132"/>
                      <a:gd name="T30" fmla="*/ 56 w 71"/>
                      <a:gd name="T31" fmla="*/ 26 h 132"/>
                      <a:gd name="T32" fmla="*/ 51 w 71"/>
                      <a:gd name="T33" fmla="*/ 15 h 132"/>
                      <a:gd name="T34" fmla="*/ 47 w 71"/>
                      <a:gd name="T35" fmla="*/ 13 h 132"/>
                      <a:gd name="T36" fmla="*/ 37 w 71"/>
                      <a:gd name="T37" fmla="*/ 13 h 132"/>
                      <a:gd name="T38" fmla="*/ 37 w 71"/>
                      <a:gd name="T39" fmla="*/ 0 h 132"/>
                      <a:gd name="T40" fmla="*/ 49 w 71"/>
                      <a:gd name="T41" fmla="*/ 0 h 132"/>
                      <a:gd name="T42" fmla="*/ 37 w 71"/>
                      <a:gd name="T43" fmla="*/ 130 h 132"/>
                      <a:gd name="T44" fmla="*/ 29 w 71"/>
                      <a:gd name="T45" fmla="*/ 132 h 132"/>
                      <a:gd name="T46" fmla="*/ 22 w 71"/>
                      <a:gd name="T47" fmla="*/ 130 h 132"/>
                      <a:gd name="T48" fmla="*/ 11 w 71"/>
                      <a:gd name="T49" fmla="*/ 122 h 132"/>
                      <a:gd name="T50" fmla="*/ 4 w 71"/>
                      <a:gd name="T51" fmla="*/ 105 h 132"/>
                      <a:gd name="T52" fmla="*/ 0 w 71"/>
                      <a:gd name="T53" fmla="*/ 81 h 132"/>
                      <a:gd name="T54" fmla="*/ 4 w 71"/>
                      <a:gd name="T55" fmla="*/ 53 h 132"/>
                      <a:gd name="T56" fmla="*/ 8 w 71"/>
                      <a:gd name="T57" fmla="*/ 38 h 132"/>
                      <a:gd name="T58" fmla="*/ 22 w 71"/>
                      <a:gd name="T59" fmla="*/ 13 h 132"/>
                      <a:gd name="T60" fmla="*/ 31 w 71"/>
                      <a:gd name="T61" fmla="*/ 4 h 132"/>
                      <a:gd name="T62" fmla="*/ 37 w 71"/>
                      <a:gd name="T63" fmla="*/ 0 h 132"/>
                      <a:gd name="T64" fmla="*/ 37 w 71"/>
                      <a:gd name="T65" fmla="*/ 13 h 132"/>
                      <a:gd name="T66" fmla="*/ 35 w 71"/>
                      <a:gd name="T67" fmla="*/ 15 h 132"/>
                      <a:gd name="T68" fmla="*/ 22 w 71"/>
                      <a:gd name="T69" fmla="*/ 30 h 132"/>
                      <a:gd name="T70" fmla="*/ 13 w 71"/>
                      <a:gd name="T71" fmla="*/ 58 h 132"/>
                      <a:gd name="T72" fmla="*/ 11 w 71"/>
                      <a:gd name="T73" fmla="*/ 79 h 132"/>
                      <a:gd name="T74" fmla="*/ 15 w 71"/>
                      <a:gd name="T75" fmla="*/ 105 h 132"/>
                      <a:gd name="T76" fmla="*/ 22 w 71"/>
                      <a:gd name="T77" fmla="*/ 115 h 132"/>
                      <a:gd name="T78" fmla="*/ 26 w 71"/>
                      <a:gd name="T79" fmla="*/ 119 h 132"/>
                      <a:gd name="T80" fmla="*/ 37 w 71"/>
                      <a:gd name="T81" fmla="*/ 117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1" h="132">
                        <a:moveTo>
                          <a:pt x="49" y="0"/>
                        </a:moveTo>
                        <a:lnTo>
                          <a:pt x="49" y="0"/>
                        </a:lnTo>
                        <a:lnTo>
                          <a:pt x="56" y="4"/>
                        </a:lnTo>
                        <a:lnTo>
                          <a:pt x="62" y="11"/>
                        </a:lnTo>
                        <a:lnTo>
                          <a:pt x="65" y="17"/>
                        </a:lnTo>
                        <a:lnTo>
                          <a:pt x="69" y="28"/>
                        </a:lnTo>
                        <a:lnTo>
                          <a:pt x="71" y="38"/>
                        </a:lnTo>
                        <a:lnTo>
                          <a:pt x="71" y="51"/>
                        </a:lnTo>
                        <a:lnTo>
                          <a:pt x="71" y="64"/>
                        </a:lnTo>
                        <a:lnTo>
                          <a:pt x="69" y="77"/>
                        </a:lnTo>
                        <a:lnTo>
                          <a:pt x="69" y="77"/>
                        </a:lnTo>
                        <a:lnTo>
                          <a:pt x="69" y="77"/>
                        </a:lnTo>
                        <a:lnTo>
                          <a:pt x="65" y="94"/>
                        </a:lnTo>
                        <a:lnTo>
                          <a:pt x="58" y="107"/>
                        </a:lnTo>
                        <a:lnTo>
                          <a:pt x="51" y="119"/>
                        </a:lnTo>
                        <a:lnTo>
                          <a:pt x="42" y="126"/>
                        </a:lnTo>
                        <a:lnTo>
                          <a:pt x="42" y="126"/>
                        </a:lnTo>
                        <a:lnTo>
                          <a:pt x="37" y="130"/>
                        </a:lnTo>
                        <a:lnTo>
                          <a:pt x="37" y="117"/>
                        </a:lnTo>
                        <a:lnTo>
                          <a:pt x="37" y="117"/>
                        </a:lnTo>
                        <a:lnTo>
                          <a:pt x="37" y="117"/>
                        </a:lnTo>
                        <a:lnTo>
                          <a:pt x="44" y="111"/>
                        </a:lnTo>
                        <a:lnTo>
                          <a:pt x="49" y="102"/>
                        </a:lnTo>
                        <a:lnTo>
                          <a:pt x="55" y="92"/>
                        </a:lnTo>
                        <a:lnTo>
                          <a:pt x="58" y="79"/>
                        </a:lnTo>
                        <a:lnTo>
                          <a:pt x="58" y="79"/>
                        </a:lnTo>
                        <a:lnTo>
                          <a:pt x="60" y="75"/>
                        </a:lnTo>
                        <a:lnTo>
                          <a:pt x="60" y="75"/>
                        </a:lnTo>
                        <a:lnTo>
                          <a:pt x="62" y="62"/>
                        </a:lnTo>
                        <a:lnTo>
                          <a:pt x="62" y="51"/>
                        </a:lnTo>
                        <a:lnTo>
                          <a:pt x="60" y="32"/>
                        </a:lnTo>
                        <a:lnTo>
                          <a:pt x="56" y="26"/>
                        </a:lnTo>
                        <a:lnTo>
                          <a:pt x="55" y="19"/>
                        </a:lnTo>
                        <a:lnTo>
                          <a:pt x="51" y="15"/>
                        </a:lnTo>
                        <a:lnTo>
                          <a:pt x="47" y="13"/>
                        </a:lnTo>
                        <a:lnTo>
                          <a:pt x="47" y="13"/>
                        </a:lnTo>
                        <a:lnTo>
                          <a:pt x="42" y="11"/>
                        </a:lnTo>
                        <a:lnTo>
                          <a:pt x="37" y="13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44" y="0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  <a:moveTo>
                          <a:pt x="37" y="130"/>
                        </a:moveTo>
                        <a:lnTo>
                          <a:pt x="37" y="130"/>
                        </a:lnTo>
                        <a:lnTo>
                          <a:pt x="29" y="132"/>
                        </a:lnTo>
                        <a:lnTo>
                          <a:pt x="22" y="130"/>
                        </a:lnTo>
                        <a:lnTo>
                          <a:pt x="22" y="130"/>
                        </a:lnTo>
                        <a:lnTo>
                          <a:pt x="17" y="126"/>
                        </a:lnTo>
                        <a:lnTo>
                          <a:pt x="11" y="122"/>
                        </a:lnTo>
                        <a:lnTo>
                          <a:pt x="8" y="113"/>
                        </a:lnTo>
                        <a:lnTo>
                          <a:pt x="4" y="105"/>
                        </a:lnTo>
                        <a:lnTo>
                          <a:pt x="2" y="92"/>
                        </a:lnTo>
                        <a:lnTo>
                          <a:pt x="0" y="81"/>
                        </a:lnTo>
                        <a:lnTo>
                          <a:pt x="2" y="68"/>
                        </a:lnTo>
                        <a:lnTo>
                          <a:pt x="4" y="53"/>
                        </a:lnTo>
                        <a:lnTo>
                          <a:pt x="4" y="53"/>
                        </a:lnTo>
                        <a:lnTo>
                          <a:pt x="8" y="38"/>
                        </a:lnTo>
                        <a:lnTo>
                          <a:pt x="15" y="23"/>
                        </a:lnTo>
                        <a:lnTo>
                          <a:pt x="22" y="13"/>
                        </a:lnTo>
                        <a:lnTo>
                          <a:pt x="31" y="4"/>
                        </a:lnTo>
                        <a:lnTo>
                          <a:pt x="31" y="4"/>
                        </a:lnTo>
                        <a:lnTo>
                          <a:pt x="33" y="2"/>
                        </a:lnTo>
                        <a:lnTo>
                          <a:pt x="37" y="0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5" y="15"/>
                        </a:lnTo>
                        <a:lnTo>
                          <a:pt x="35" y="15"/>
                        </a:lnTo>
                        <a:lnTo>
                          <a:pt x="29" y="21"/>
                        </a:lnTo>
                        <a:lnTo>
                          <a:pt x="22" y="30"/>
                        </a:lnTo>
                        <a:lnTo>
                          <a:pt x="17" y="43"/>
                        </a:lnTo>
                        <a:lnTo>
                          <a:pt x="13" y="58"/>
                        </a:lnTo>
                        <a:lnTo>
                          <a:pt x="13" y="58"/>
                        </a:lnTo>
                        <a:lnTo>
                          <a:pt x="11" y="79"/>
                        </a:lnTo>
                        <a:lnTo>
                          <a:pt x="13" y="96"/>
                        </a:lnTo>
                        <a:lnTo>
                          <a:pt x="15" y="105"/>
                        </a:lnTo>
                        <a:lnTo>
                          <a:pt x="18" y="111"/>
                        </a:lnTo>
                        <a:lnTo>
                          <a:pt x="22" y="115"/>
                        </a:lnTo>
                        <a:lnTo>
                          <a:pt x="26" y="119"/>
                        </a:lnTo>
                        <a:lnTo>
                          <a:pt x="26" y="119"/>
                        </a:lnTo>
                        <a:lnTo>
                          <a:pt x="31" y="119"/>
                        </a:lnTo>
                        <a:lnTo>
                          <a:pt x="37" y="117"/>
                        </a:lnTo>
                        <a:lnTo>
                          <a:pt x="37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 269"/>
                  <p:cNvSpPr>
                    <a:spLocks/>
                  </p:cNvSpPr>
                  <p:nvPr/>
                </p:nvSpPr>
                <p:spPr bwMode="auto">
                  <a:xfrm flipH="1">
                    <a:off x="8350250" y="5775325"/>
                    <a:ext cx="96838" cy="190500"/>
                  </a:xfrm>
                  <a:custGeom>
                    <a:avLst/>
                    <a:gdLst>
                      <a:gd name="T0" fmla="*/ 58 w 61"/>
                      <a:gd name="T1" fmla="*/ 69 h 120"/>
                      <a:gd name="T2" fmla="*/ 58 w 61"/>
                      <a:gd name="T3" fmla="*/ 69 h 120"/>
                      <a:gd name="T4" fmla="*/ 56 w 61"/>
                      <a:gd name="T5" fmla="*/ 81 h 120"/>
                      <a:gd name="T6" fmla="*/ 52 w 61"/>
                      <a:gd name="T7" fmla="*/ 92 h 120"/>
                      <a:gd name="T8" fmla="*/ 47 w 61"/>
                      <a:gd name="T9" fmla="*/ 101 h 120"/>
                      <a:gd name="T10" fmla="*/ 41 w 61"/>
                      <a:gd name="T11" fmla="*/ 107 h 120"/>
                      <a:gd name="T12" fmla="*/ 36 w 61"/>
                      <a:gd name="T13" fmla="*/ 113 h 120"/>
                      <a:gd name="T14" fmla="*/ 31 w 61"/>
                      <a:gd name="T15" fmla="*/ 118 h 120"/>
                      <a:gd name="T16" fmla="*/ 25 w 61"/>
                      <a:gd name="T17" fmla="*/ 120 h 120"/>
                      <a:gd name="T18" fmla="*/ 18 w 61"/>
                      <a:gd name="T19" fmla="*/ 118 h 120"/>
                      <a:gd name="T20" fmla="*/ 18 w 61"/>
                      <a:gd name="T21" fmla="*/ 118 h 120"/>
                      <a:gd name="T22" fmla="*/ 12 w 61"/>
                      <a:gd name="T23" fmla="*/ 116 h 120"/>
                      <a:gd name="T24" fmla="*/ 9 w 61"/>
                      <a:gd name="T25" fmla="*/ 109 h 120"/>
                      <a:gd name="T26" fmla="*/ 5 w 61"/>
                      <a:gd name="T27" fmla="*/ 103 h 120"/>
                      <a:gd name="T28" fmla="*/ 2 w 61"/>
                      <a:gd name="T29" fmla="*/ 94 h 120"/>
                      <a:gd name="T30" fmla="*/ 0 w 61"/>
                      <a:gd name="T31" fmla="*/ 84 h 120"/>
                      <a:gd name="T32" fmla="*/ 0 w 61"/>
                      <a:gd name="T33" fmla="*/ 73 h 120"/>
                      <a:gd name="T34" fmla="*/ 0 w 61"/>
                      <a:gd name="T35" fmla="*/ 62 h 120"/>
                      <a:gd name="T36" fmla="*/ 2 w 61"/>
                      <a:gd name="T37" fmla="*/ 49 h 120"/>
                      <a:gd name="T38" fmla="*/ 2 w 61"/>
                      <a:gd name="T39" fmla="*/ 49 h 120"/>
                      <a:gd name="T40" fmla="*/ 5 w 61"/>
                      <a:gd name="T41" fmla="*/ 39 h 120"/>
                      <a:gd name="T42" fmla="*/ 9 w 61"/>
                      <a:gd name="T43" fmla="*/ 28 h 120"/>
                      <a:gd name="T44" fmla="*/ 14 w 61"/>
                      <a:gd name="T45" fmla="*/ 17 h 120"/>
                      <a:gd name="T46" fmla="*/ 20 w 61"/>
                      <a:gd name="T47" fmla="*/ 11 h 120"/>
                      <a:gd name="T48" fmla="*/ 25 w 61"/>
                      <a:gd name="T49" fmla="*/ 5 h 120"/>
                      <a:gd name="T50" fmla="*/ 31 w 61"/>
                      <a:gd name="T51" fmla="*/ 0 h 120"/>
                      <a:gd name="T52" fmla="*/ 36 w 61"/>
                      <a:gd name="T53" fmla="*/ 0 h 120"/>
                      <a:gd name="T54" fmla="*/ 43 w 61"/>
                      <a:gd name="T55" fmla="*/ 0 h 120"/>
                      <a:gd name="T56" fmla="*/ 43 w 61"/>
                      <a:gd name="T57" fmla="*/ 0 h 120"/>
                      <a:gd name="T58" fmla="*/ 47 w 61"/>
                      <a:gd name="T59" fmla="*/ 5 h 120"/>
                      <a:gd name="T60" fmla="*/ 52 w 61"/>
                      <a:gd name="T61" fmla="*/ 9 h 120"/>
                      <a:gd name="T62" fmla="*/ 56 w 61"/>
                      <a:gd name="T63" fmla="*/ 15 h 120"/>
                      <a:gd name="T64" fmla="*/ 58 w 61"/>
                      <a:gd name="T65" fmla="*/ 24 h 120"/>
                      <a:gd name="T66" fmla="*/ 59 w 61"/>
                      <a:gd name="T67" fmla="*/ 35 h 120"/>
                      <a:gd name="T68" fmla="*/ 61 w 61"/>
                      <a:gd name="T69" fmla="*/ 45 h 120"/>
                      <a:gd name="T70" fmla="*/ 59 w 61"/>
                      <a:gd name="T71" fmla="*/ 58 h 120"/>
                      <a:gd name="T72" fmla="*/ 58 w 61"/>
                      <a:gd name="T73" fmla="*/ 69 h 120"/>
                      <a:gd name="T74" fmla="*/ 58 w 61"/>
                      <a:gd name="T75" fmla="*/ 6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1" h="120">
                        <a:moveTo>
                          <a:pt x="58" y="69"/>
                        </a:moveTo>
                        <a:lnTo>
                          <a:pt x="58" y="69"/>
                        </a:lnTo>
                        <a:lnTo>
                          <a:pt x="56" y="81"/>
                        </a:lnTo>
                        <a:lnTo>
                          <a:pt x="52" y="92"/>
                        </a:lnTo>
                        <a:lnTo>
                          <a:pt x="47" y="101"/>
                        </a:lnTo>
                        <a:lnTo>
                          <a:pt x="41" y="107"/>
                        </a:lnTo>
                        <a:lnTo>
                          <a:pt x="36" y="113"/>
                        </a:lnTo>
                        <a:lnTo>
                          <a:pt x="31" y="118"/>
                        </a:lnTo>
                        <a:lnTo>
                          <a:pt x="25" y="120"/>
                        </a:lnTo>
                        <a:lnTo>
                          <a:pt x="18" y="118"/>
                        </a:lnTo>
                        <a:lnTo>
                          <a:pt x="18" y="118"/>
                        </a:lnTo>
                        <a:lnTo>
                          <a:pt x="12" y="116"/>
                        </a:lnTo>
                        <a:lnTo>
                          <a:pt x="9" y="109"/>
                        </a:lnTo>
                        <a:lnTo>
                          <a:pt x="5" y="103"/>
                        </a:lnTo>
                        <a:lnTo>
                          <a:pt x="2" y="94"/>
                        </a:lnTo>
                        <a:lnTo>
                          <a:pt x="0" y="84"/>
                        </a:lnTo>
                        <a:lnTo>
                          <a:pt x="0" y="73"/>
                        </a:lnTo>
                        <a:lnTo>
                          <a:pt x="0" y="62"/>
                        </a:lnTo>
                        <a:lnTo>
                          <a:pt x="2" y="49"/>
                        </a:lnTo>
                        <a:lnTo>
                          <a:pt x="2" y="49"/>
                        </a:lnTo>
                        <a:lnTo>
                          <a:pt x="5" y="39"/>
                        </a:lnTo>
                        <a:lnTo>
                          <a:pt x="9" y="28"/>
                        </a:lnTo>
                        <a:lnTo>
                          <a:pt x="14" y="17"/>
                        </a:lnTo>
                        <a:lnTo>
                          <a:pt x="20" y="11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lnTo>
                          <a:pt x="47" y="5"/>
                        </a:lnTo>
                        <a:lnTo>
                          <a:pt x="52" y="9"/>
                        </a:lnTo>
                        <a:lnTo>
                          <a:pt x="56" y="15"/>
                        </a:lnTo>
                        <a:lnTo>
                          <a:pt x="58" y="24"/>
                        </a:lnTo>
                        <a:lnTo>
                          <a:pt x="59" y="35"/>
                        </a:lnTo>
                        <a:lnTo>
                          <a:pt x="61" y="45"/>
                        </a:lnTo>
                        <a:lnTo>
                          <a:pt x="59" y="58"/>
                        </a:lnTo>
                        <a:lnTo>
                          <a:pt x="58" y="69"/>
                        </a:lnTo>
                        <a:lnTo>
                          <a:pt x="58" y="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 270"/>
                  <p:cNvSpPr>
                    <a:spLocks/>
                  </p:cNvSpPr>
                  <p:nvPr/>
                </p:nvSpPr>
                <p:spPr bwMode="auto">
                  <a:xfrm flipH="1">
                    <a:off x="8016875" y="5670550"/>
                    <a:ext cx="398463" cy="481012"/>
                  </a:xfrm>
                  <a:custGeom>
                    <a:avLst/>
                    <a:gdLst>
                      <a:gd name="T0" fmla="*/ 0 w 251"/>
                      <a:gd name="T1" fmla="*/ 122 h 303"/>
                      <a:gd name="T2" fmla="*/ 9 w 251"/>
                      <a:gd name="T3" fmla="*/ 92 h 303"/>
                      <a:gd name="T4" fmla="*/ 45 w 251"/>
                      <a:gd name="T5" fmla="*/ 66 h 303"/>
                      <a:gd name="T6" fmla="*/ 79 w 251"/>
                      <a:gd name="T7" fmla="*/ 56 h 303"/>
                      <a:gd name="T8" fmla="*/ 94 w 251"/>
                      <a:gd name="T9" fmla="*/ 54 h 303"/>
                      <a:gd name="T10" fmla="*/ 108 w 251"/>
                      <a:gd name="T11" fmla="*/ 49 h 303"/>
                      <a:gd name="T12" fmla="*/ 121 w 251"/>
                      <a:gd name="T13" fmla="*/ 49 h 303"/>
                      <a:gd name="T14" fmla="*/ 134 w 251"/>
                      <a:gd name="T15" fmla="*/ 43 h 303"/>
                      <a:gd name="T16" fmla="*/ 150 w 251"/>
                      <a:gd name="T17" fmla="*/ 7 h 303"/>
                      <a:gd name="T18" fmla="*/ 155 w 251"/>
                      <a:gd name="T19" fmla="*/ 0 h 303"/>
                      <a:gd name="T20" fmla="*/ 172 w 251"/>
                      <a:gd name="T21" fmla="*/ 15 h 303"/>
                      <a:gd name="T22" fmla="*/ 172 w 251"/>
                      <a:gd name="T23" fmla="*/ 39 h 303"/>
                      <a:gd name="T24" fmla="*/ 166 w 251"/>
                      <a:gd name="T25" fmla="*/ 62 h 303"/>
                      <a:gd name="T26" fmla="*/ 148 w 251"/>
                      <a:gd name="T27" fmla="*/ 86 h 303"/>
                      <a:gd name="T28" fmla="*/ 170 w 251"/>
                      <a:gd name="T29" fmla="*/ 94 h 303"/>
                      <a:gd name="T30" fmla="*/ 217 w 251"/>
                      <a:gd name="T31" fmla="*/ 105 h 303"/>
                      <a:gd name="T32" fmla="*/ 242 w 251"/>
                      <a:gd name="T33" fmla="*/ 122 h 303"/>
                      <a:gd name="T34" fmla="*/ 251 w 251"/>
                      <a:gd name="T35" fmla="*/ 141 h 303"/>
                      <a:gd name="T36" fmla="*/ 246 w 251"/>
                      <a:gd name="T37" fmla="*/ 154 h 303"/>
                      <a:gd name="T38" fmla="*/ 213 w 251"/>
                      <a:gd name="T39" fmla="*/ 154 h 303"/>
                      <a:gd name="T40" fmla="*/ 181 w 251"/>
                      <a:gd name="T41" fmla="*/ 141 h 303"/>
                      <a:gd name="T42" fmla="*/ 146 w 251"/>
                      <a:gd name="T43" fmla="*/ 133 h 303"/>
                      <a:gd name="T44" fmla="*/ 146 w 251"/>
                      <a:gd name="T45" fmla="*/ 139 h 303"/>
                      <a:gd name="T46" fmla="*/ 175 w 251"/>
                      <a:gd name="T47" fmla="*/ 173 h 303"/>
                      <a:gd name="T48" fmla="*/ 204 w 251"/>
                      <a:gd name="T49" fmla="*/ 192 h 303"/>
                      <a:gd name="T50" fmla="*/ 215 w 251"/>
                      <a:gd name="T51" fmla="*/ 209 h 303"/>
                      <a:gd name="T52" fmla="*/ 211 w 251"/>
                      <a:gd name="T53" fmla="*/ 224 h 303"/>
                      <a:gd name="T54" fmla="*/ 202 w 251"/>
                      <a:gd name="T55" fmla="*/ 231 h 303"/>
                      <a:gd name="T56" fmla="*/ 159 w 251"/>
                      <a:gd name="T57" fmla="*/ 220 h 303"/>
                      <a:gd name="T58" fmla="*/ 143 w 251"/>
                      <a:gd name="T59" fmla="*/ 209 h 303"/>
                      <a:gd name="T60" fmla="*/ 117 w 251"/>
                      <a:gd name="T61" fmla="*/ 186 h 303"/>
                      <a:gd name="T62" fmla="*/ 108 w 251"/>
                      <a:gd name="T63" fmla="*/ 186 h 303"/>
                      <a:gd name="T64" fmla="*/ 119 w 251"/>
                      <a:gd name="T65" fmla="*/ 226 h 303"/>
                      <a:gd name="T66" fmla="*/ 135 w 251"/>
                      <a:gd name="T67" fmla="*/ 258 h 303"/>
                      <a:gd name="T68" fmla="*/ 144 w 251"/>
                      <a:gd name="T69" fmla="*/ 290 h 303"/>
                      <a:gd name="T70" fmla="*/ 139 w 251"/>
                      <a:gd name="T71" fmla="*/ 297 h 303"/>
                      <a:gd name="T72" fmla="*/ 108 w 251"/>
                      <a:gd name="T73" fmla="*/ 297 h 303"/>
                      <a:gd name="T74" fmla="*/ 99 w 251"/>
                      <a:gd name="T75" fmla="*/ 288 h 303"/>
                      <a:gd name="T76" fmla="*/ 97 w 251"/>
                      <a:gd name="T77" fmla="*/ 288 h 303"/>
                      <a:gd name="T78" fmla="*/ 92 w 251"/>
                      <a:gd name="T79" fmla="*/ 303 h 303"/>
                      <a:gd name="T80" fmla="*/ 77 w 251"/>
                      <a:gd name="T81" fmla="*/ 299 h 303"/>
                      <a:gd name="T82" fmla="*/ 56 w 251"/>
                      <a:gd name="T83" fmla="*/ 267 h 303"/>
                      <a:gd name="T84" fmla="*/ 54 w 251"/>
                      <a:gd name="T85" fmla="*/ 256 h 303"/>
                      <a:gd name="T86" fmla="*/ 52 w 251"/>
                      <a:gd name="T87" fmla="*/ 229 h 303"/>
                      <a:gd name="T88" fmla="*/ 43 w 251"/>
                      <a:gd name="T89" fmla="*/ 211 h 303"/>
                      <a:gd name="T90" fmla="*/ 18 w 251"/>
                      <a:gd name="T91" fmla="*/ 173 h 303"/>
                      <a:gd name="T92" fmla="*/ 3 w 251"/>
                      <a:gd name="T93" fmla="*/ 156 h 303"/>
                      <a:gd name="T94" fmla="*/ 1 w 251"/>
                      <a:gd name="T95" fmla="*/ 137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51" h="303">
                        <a:moveTo>
                          <a:pt x="1" y="130"/>
                        </a:moveTo>
                        <a:lnTo>
                          <a:pt x="1" y="130"/>
                        </a:lnTo>
                        <a:lnTo>
                          <a:pt x="0" y="122"/>
                        </a:lnTo>
                        <a:lnTo>
                          <a:pt x="1" y="113"/>
                        </a:lnTo>
                        <a:lnTo>
                          <a:pt x="3" y="103"/>
                        </a:lnTo>
                        <a:lnTo>
                          <a:pt x="9" y="92"/>
                        </a:lnTo>
                        <a:lnTo>
                          <a:pt x="9" y="92"/>
                        </a:lnTo>
                        <a:lnTo>
                          <a:pt x="25" y="77"/>
                        </a:lnTo>
                        <a:lnTo>
                          <a:pt x="45" y="66"/>
                        </a:lnTo>
                        <a:lnTo>
                          <a:pt x="56" y="60"/>
                        </a:lnTo>
                        <a:lnTo>
                          <a:pt x="67" y="58"/>
                        </a:lnTo>
                        <a:lnTo>
                          <a:pt x="79" y="56"/>
                        </a:lnTo>
                        <a:lnTo>
                          <a:pt x="90" y="56"/>
                        </a:lnTo>
                        <a:lnTo>
                          <a:pt x="90" y="56"/>
                        </a:lnTo>
                        <a:lnTo>
                          <a:pt x="94" y="54"/>
                        </a:lnTo>
                        <a:lnTo>
                          <a:pt x="97" y="51"/>
                        </a:lnTo>
                        <a:lnTo>
                          <a:pt x="101" y="49"/>
                        </a:lnTo>
                        <a:lnTo>
                          <a:pt x="108" y="49"/>
                        </a:lnTo>
                        <a:lnTo>
                          <a:pt x="108" y="49"/>
                        </a:lnTo>
                        <a:lnTo>
                          <a:pt x="115" y="49"/>
                        </a:lnTo>
                        <a:lnTo>
                          <a:pt x="121" y="49"/>
                        </a:lnTo>
                        <a:lnTo>
                          <a:pt x="128" y="47"/>
                        </a:lnTo>
                        <a:lnTo>
                          <a:pt x="134" y="43"/>
                        </a:lnTo>
                        <a:lnTo>
                          <a:pt x="134" y="43"/>
                        </a:lnTo>
                        <a:lnTo>
                          <a:pt x="139" y="34"/>
                        </a:lnTo>
                        <a:lnTo>
                          <a:pt x="144" y="19"/>
                        </a:lnTo>
                        <a:lnTo>
                          <a:pt x="150" y="7"/>
                        </a:lnTo>
                        <a:lnTo>
                          <a:pt x="153" y="2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62" y="2"/>
                        </a:lnTo>
                        <a:lnTo>
                          <a:pt x="168" y="9"/>
                        </a:lnTo>
                        <a:lnTo>
                          <a:pt x="172" y="15"/>
                        </a:lnTo>
                        <a:lnTo>
                          <a:pt x="172" y="22"/>
                        </a:lnTo>
                        <a:lnTo>
                          <a:pt x="173" y="30"/>
                        </a:lnTo>
                        <a:lnTo>
                          <a:pt x="172" y="39"/>
                        </a:lnTo>
                        <a:lnTo>
                          <a:pt x="172" y="39"/>
                        </a:lnTo>
                        <a:lnTo>
                          <a:pt x="170" y="51"/>
                        </a:lnTo>
                        <a:lnTo>
                          <a:pt x="166" y="62"/>
                        </a:lnTo>
                        <a:lnTo>
                          <a:pt x="162" y="71"/>
                        </a:lnTo>
                        <a:lnTo>
                          <a:pt x="157" y="77"/>
                        </a:lnTo>
                        <a:lnTo>
                          <a:pt x="148" y="86"/>
                        </a:lnTo>
                        <a:lnTo>
                          <a:pt x="144" y="90"/>
                        </a:lnTo>
                        <a:lnTo>
                          <a:pt x="144" y="90"/>
                        </a:lnTo>
                        <a:lnTo>
                          <a:pt x="170" y="94"/>
                        </a:lnTo>
                        <a:lnTo>
                          <a:pt x="193" y="98"/>
                        </a:lnTo>
                        <a:lnTo>
                          <a:pt x="217" y="105"/>
                        </a:lnTo>
                        <a:lnTo>
                          <a:pt x="217" y="105"/>
                        </a:lnTo>
                        <a:lnTo>
                          <a:pt x="228" y="111"/>
                        </a:lnTo>
                        <a:lnTo>
                          <a:pt x="237" y="115"/>
                        </a:lnTo>
                        <a:lnTo>
                          <a:pt x="242" y="122"/>
                        </a:lnTo>
                        <a:lnTo>
                          <a:pt x="247" y="128"/>
                        </a:lnTo>
                        <a:lnTo>
                          <a:pt x="251" y="135"/>
                        </a:lnTo>
                        <a:lnTo>
                          <a:pt x="251" y="141"/>
                        </a:lnTo>
                        <a:lnTo>
                          <a:pt x="251" y="147"/>
                        </a:lnTo>
                        <a:lnTo>
                          <a:pt x="246" y="154"/>
                        </a:lnTo>
                        <a:lnTo>
                          <a:pt x="246" y="154"/>
                        </a:lnTo>
                        <a:lnTo>
                          <a:pt x="238" y="156"/>
                        </a:lnTo>
                        <a:lnTo>
                          <a:pt x="229" y="156"/>
                        </a:lnTo>
                        <a:lnTo>
                          <a:pt x="213" y="154"/>
                        </a:lnTo>
                        <a:lnTo>
                          <a:pt x="197" y="147"/>
                        </a:lnTo>
                        <a:lnTo>
                          <a:pt x="181" y="141"/>
                        </a:lnTo>
                        <a:lnTo>
                          <a:pt x="181" y="141"/>
                        </a:lnTo>
                        <a:lnTo>
                          <a:pt x="162" y="135"/>
                        </a:lnTo>
                        <a:lnTo>
                          <a:pt x="150" y="133"/>
                        </a:lnTo>
                        <a:lnTo>
                          <a:pt x="146" y="133"/>
                        </a:lnTo>
                        <a:lnTo>
                          <a:pt x="144" y="135"/>
                        </a:lnTo>
                        <a:lnTo>
                          <a:pt x="144" y="135"/>
                        </a:lnTo>
                        <a:lnTo>
                          <a:pt x="146" y="139"/>
                        </a:lnTo>
                        <a:lnTo>
                          <a:pt x="153" y="152"/>
                        </a:lnTo>
                        <a:lnTo>
                          <a:pt x="166" y="165"/>
                        </a:lnTo>
                        <a:lnTo>
                          <a:pt x="175" y="173"/>
                        </a:lnTo>
                        <a:lnTo>
                          <a:pt x="186" y="179"/>
                        </a:lnTo>
                        <a:lnTo>
                          <a:pt x="186" y="179"/>
                        </a:lnTo>
                        <a:lnTo>
                          <a:pt x="204" y="192"/>
                        </a:lnTo>
                        <a:lnTo>
                          <a:pt x="209" y="199"/>
                        </a:lnTo>
                        <a:lnTo>
                          <a:pt x="213" y="205"/>
                        </a:lnTo>
                        <a:lnTo>
                          <a:pt x="215" y="209"/>
                        </a:lnTo>
                        <a:lnTo>
                          <a:pt x="215" y="216"/>
                        </a:lnTo>
                        <a:lnTo>
                          <a:pt x="213" y="220"/>
                        </a:lnTo>
                        <a:lnTo>
                          <a:pt x="211" y="224"/>
                        </a:lnTo>
                        <a:lnTo>
                          <a:pt x="211" y="224"/>
                        </a:lnTo>
                        <a:lnTo>
                          <a:pt x="208" y="229"/>
                        </a:lnTo>
                        <a:lnTo>
                          <a:pt x="202" y="231"/>
                        </a:lnTo>
                        <a:lnTo>
                          <a:pt x="190" y="231"/>
                        </a:lnTo>
                        <a:lnTo>
                          <a:pt x="175" y="226"/>
                        </a:lnTo>
                        <a:lnTo>
                          <a:pt x="159" y="220"/>
                        </a:lnTo>
                        <a:lnTo>
                          <a:pt x="159" y="220"/>
                        </a:lnTo>
                        <a:lnTo>
                          <a:pt x="150" y="216"/>
                        </a:lnTo>
                        <a:lnTo>
                          <a:pt x="143" y="209"/>
                        </a:lnTo>
                        <a:lnTo>
                          <a:pt x="132" y="199"/>
                        </a:lnTo>
                        <a:lnTo>
                          <a:pt x="123" y="190"/>
                        </a:lnTo>
                        <a:lnTo>
                          <a:pt x="117" y="186"/>
                        </a:lnTo>
                        <a:lnTo>
                          <a:pt x="117" y="186"/>
                        </a:lnTo>
                        <a:lnTo>
                          <a:pt x="110" y="184"/>
                        </a:lnTo>
                        <a:lnTo>
                          <a:pt x="108" y="186"/>
                        </a:lnTo>
                        <a:lnTo>
                          <a:pt x="108" y="188"/>
                        </a:lnTo>
                        <a:lnTo>
                          <a:pt x="108" y="188"/>
                        </a:lnTo>
                        <a:lnTo>
                          <a:pt x="119" y="226"/>
                        </a:lnTo>
                        <a:lnTo>
                          <a:pt x="119" y="226"/>
                        </a:lnTo>
                        <a:lnTo>
                          <a:pt x="124" y="241"/>
                        </a:lnTo>
                        <a:lnTo>
                          <a:pt x="135" y="258"/>
                        </a:lnTo>
                        <a:lnTo>
                          <a:pt x="143" y="275"/>
                        </a:lnTo>
                        <a:lnTo>
                          <a:pt x="146" y="284"/>
                        </a:lnTo>
                        <a:lnTo>
                          <a:pt x="144" y="290"/>
                        </a:lnTo>
                        <a:lnTo>
                          <a:pt x="144" y="290"/>
                        </a:lnTo>
                        <a:lnTo>
                          <a:pt x="143" y="295"/>
                        </a:lnTo>
                        <a:lnTo>
                          <a:pt x="139" y="297"/>
                        </a:lnTo>
                        <a:lnTo>
                          <a:pt x="130" y="301"/>
                        </a:lnTo>
                        <a:lnTo>
                          <a:pt x="119" y="301"/>
                        </a:lnTo>
                        <a:lnTo>
                          <a:pt x="108" y="297"/>
                        </a:lnTo>
                        <a:lnTo>
                          <a:pt x="108" y="297"/>
                        </a:lnTo>
                        <a:lnTo>
                          <a:pt x="103" y="293"/>
                        </a:lnTo>
                        <a:lnTo>
                          <a:pt x="99" y="288"/>
                        </a:lnTo>
                        <a:lnTo>
                          <a:pt x="97" y="286"/>
                        </a:lnTo>
                        <a:lnTo>
                          <a:pt x="97" y="286"/>
                        </a:lnTo>
                        <a:lnTo>
                          <a:pt x="97" y="288"/>
                        </a:lnTo>
                        <a:lnTo>
                          <a:pt x="97" y="295"/>
                        </a:lnTo>
                        <a:lnTo>
                          <a:pt x="94" y="301"/>
                        </a:lnTo>
                        <a:lnTo>
                          <a:pt x="92" y="303"/>
                        </a:lnTo>
                        <a:lnTo>
                          <a:pt x="88" y="303"/>
                        </a:lnTo>
                        <a:lnTo>
                          <a:pt x="88" y="303"/>
                        </a:lnTo>
                        <a:lnTo>
                          <a:pt x="77" y="299"/>
                        </a:lnTo>
                        <a:lnTo>
                          <a:pt x="68" y="290"/>
                        </a:lnTo>
                        <a:lnTo>
                          <a:pt x="61" y="280"/>
                        </a:lnTo>
                        <a:lnTo>
                          <a:pt x="56" y="267"/>
                        </a:lnTo>
                        <a:lnTo>
                          <a:pt x="56" y="267"/>
                        </a:lnTo>
                        <a:lnTo>
                          <a:pt x="54" y="263"/>
                        </a:lnTo>
                        <a:lnTo>
                          <a:pt x="54" y="256"/>
                        </a:lnTo>
                        <a:lnTo>
                          <a:pt x="54" y="243"/>
                        </a:lnTo>
                        <a:lnTo>
                          <a:pt x="54" y="235"/>
                        </a:lnTo>
                        <a:lnTo>
                          <a:pt x="52" y="229"/>
                        </a:lnTo>
                        <a:lnTo>
                          <a:pt x="49" y="220"/>
                        </a:lnTo>
                        <a:lnTo>
                          <a:pt x="43" y="211"/>
                        </a:lnTo>
                        <a:lnTo>
                          <a:pt x="43" y="211"/>
                        </a:lnTo>
                        <a:lnTo>
                          <a:pt x="29" y="190"/>
                        </a:lnTo>
                        <a:lnTo>
                          <a:pt x="18" y="173"/>
                        </a:lnTo>
                        <a:lnTo>
                          <a:pt x="18" y="173"/>
                        </a:lnTo>
                        <a:lnTo>
                          <a:pt x="11" y="165"/>
                        </a:lnTo>
                        <a:lnTo>
                          <a:pt x="7" y="160"/>
                        </a:lnTo>
                        <a:lnTo>
                          <a:pt x="3" y="156"/>
                        </a:lnTo>
                        <a:lnTo>
                          <a:pt x="3" y="156"/>
                        </a:lnTo>
                        <a:lnTo>
                          <a:pt x="1" y="145"/>
                        </a:lnTo>
                        <a:lnTo>
                          <a:pt x="1" y="137"/>
                        </a:lnTo>
                        <a:lnTo>
                          <a:pt x="1" y="130"/>
                        </a:lnTo>
                        <a:lnTo>
                          <a:pt x="1" y="1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 271"/>
                  <p:cNvSpPr>
                    <a:spLocks noEditPoints="1"/>
                  </p:cNvSpPr>
                  <p:nvPr/>
                </p:nvSpPr>
                <p:spPr bwMode="auto">
                  <a:xfrm flipH="1">
                    <a:off x="8005763" y="5661025"/>
                    <a:ext cx="419100" cy="504825"/>
                  </a:xfrm>
                  <a:custGeom>
                    <a:avLst/>
                    <a:gdLst>
                      <a:gd name="T0" fmla="*/ 183 w 264"/>
                      <a:gd name="T1" fmla="*/ 47 h 318"/>
                      <a:gd name="T2" fmla="*/ 225 w 264"/>
                      <a:gd name="T3" fmla="*/ 104 h 318"/>
                      <a:gd name="T4" fmla="*/ 264 w 264"/>
                      <a:gd name="T5" fmla="*/ 143 h 318"/>
                      <a:gd name="T6" fmla="*/ 255 w 264"/>
                      <a:gd name="T7" fmla="*/ 166 h 318"/>
                      <a:gd name="T8" fmla="*/ 185 w 264"/>
                      <a:gd name="T9" fmla="*/ 153 h 318"/>
                      <a:gd name="T10" fmla="*/ 192 w 264"/>
                      <a:gd name="T11" fmla="*/ 141 h 318"/>
                      <a:gd name="T12" fmla="*/ 250 w 264"/>
                      <a:gd name="T13" fmla="*/ 151 h 318"/>
                      <a:gd name="T14" fmla="*/ 234 w 264"/>
                      <a:gd name="T15" fmla="*/ 126 h 318"/>
                      <a:gd name="T16" fmla="*/ 183 w 264"/>
                      <a:gd name="T17" fmla="*/ 171 h 318"/>
                      <a:gd name="T18" fmla="*/ 214 w 264"/>
                      <a:gd name="T19" fmla="*/ 215 h 318"/>
                      <a:gd name="T20" fmla="*/ 201 w 264"/>
                      <a:gd name="T21" fmla="*/ 228 h 318"/>
                      <a:gd name="T22" fmla="*/ 214 w 264"/>
                      <a:gd name="T23" fmla="*/ 241 h 318"/>
                      <a:gd name="T24" fmla="*/ 228 w 264"/>
                      <a:gd name="T25" fmla="*/ 215 h 318"/>
                      <a:gd name="T26" fmla="*/ 183 w 264"/>
                      <a:gd name="T27" fmla="*/ 171 h 318"/>
                      <a:gd name="T28" fmla="*/ 183 w 264"/>
                      <a:gd name="T29" fmla="*/ 47 h 318"/>
                      <a:gd name="T30" fmla="*/ 176 w 264"/>
                      <a:gd name="T31" fmla="*/ 77 h 318"/>
                      <a:gd name="T32" fmla="*/ 132 w 264"/>
                      <a:gd name="T33" fmla="*/ 100 h 318"/>
                      <a:gd name="T34" fmla="*/ 167 w 264"/>
                      <a:gd name="T35" fmla="*/ 64 h 318"/>
                      <a:gd name="T36" fmla="*/ 172 w 264"/>
                      <a:gd name="T37" fmla="*/ 25 h 318"/>
                      <a:gd name="T38" fmla="*/ 156 w 264"/>
                      <a:gd name="T39" fmla="*/ 32 h 318"/>
                      <a:gd name="T40" fmla="*/ 132 w 264"/>
                      <a:gd name="T41" fmla="*/ 62 h 318"/>
                      <a:gd name="T42" fmla="*/ 143 w 264"/>
                      <a:gd name="T43" fmla="*/ 25 h 318"/>
                      <a:gd name="T44" fmla="*/ 176 w 264"/>
                      <a:gd name="T45" fmla="*/ 6 h 318"/>
                      <a:gd name="T46" fmla="*/ 161 w 264"/>
                      <a:gd name="T47" fmla="*/ 147 h 318"/>
                      <a:gd name="T48" fmla="*/ 154 w 264"/>
                      <a:gd name="T49" fmla="*/ 160 h 318"/>
                      <a:gd name="T50" fmla="*/ 149 w 264"/>
                      <a:gd name="T51" fmla="*/ 132 h 318"/>
                      <a:gd name="T52" fmla="*/ 183 w 264"/>
                      <a:gd name="T53" fmla="*/ 224 h 318"/>
                      <a:gd name="T54" fmla="*/ 136 w 264"/>
                      <a:gd name="T55" fmla="*/ 194 h 318"/>
                      <a:gd name="T56" fmla="*/ 163 w 264"/>
                      <a:gd name="T57" fmla="*/ 232 h 318"/>
                      <a:gd name="T58" fmla="*/ 141 w 264"/>
                      <a:gd name="T59" fmla="*/ 254 h 318"/>
                      <a:gd name="T60" fmla="*/ 147 w 264"/>
                      <a:gd name="T61" fmla="*/ 311 h 318"/>
                      <a:gd name="T62" fmla="*/ 141 w 264"/>
                      <a:gd name="T63" fmla="*/ 296 h 318"/>
                      <a:gd name="T64" fmla="*/ 132 w 264"/>
                      <a:gd name="T65" fmla="*/ 237 h 318"/>
                      <a:gd name="T66" fmla="*/ 129 w 264"/>
                      <a:gd name="T67" fmla="*/ 226 h 318"/>
                      <a:gd name="T68" fmla="*/ 123 w 264"/>
                      <a:gd name="T69" fmla="*/ 247 h 318"/>
                      <a:gd name="T70" fmla="*/ 111 w 264"/>
                      <a:gd name="T71" fmla="*/ 185 h 318"/>
                      <a:gd name="T72" fmla="*/ 132 w 264"/>
                      <a:gd name="T73" fmla="*/ 190 h 318"/>
                      <a:gd name="T74" fmla="*/ 118 w 264"/>
                      <a:gd name="T75" fmla="*/ 296 h 318"/>
                      <a:gd name="T76" fmla="*/ 96 w 264"/>
                      <a:gd name="T77" fmla="*/ 299 h 318"/>
                      <a:gd name="T78" fmla="*/ 67 w 264"/>
                      <a:gd name="T79" fmla="*/ 271 h 318"/>
                      <a:gd name="T80" fmla="*/ 62 w 264"/>
                      <a:gd name="T81" fmla="*/ 226 h 318"/>
                      <a:gd name="T82" fmla="*/ 22 w 264"/>
                      <a:gd name="T83" fmla="*/ 166 h 318"/>
                      <a:gd name="T84" fmla="*/ 13 w 264"/>
                      <a:gd name="T85" fmla="*/ 134 h 318"/>
                      <a:gd name="T86" fmla="*/ 20 w 264"/>
                      <a:gd name="T87" fmla="*/ 104 h 318"/>
                      <a:gd name="T88" fmla="*/ 96 w 264"/>
                      <a:gd name="T89" fmla="*/ 70 h 318"/>
                      <a:gd name="T90" fmla="*/ 112 w 264"/>
                      <a:gd name="T91" fmla="*/ 62 h 318"/>
                      <a:gd name="T92" fmla="*/ 116 w 264"/>
                      <a:gd name="T93" fmla="*/ 47 h 318"/>
                      <a:gd name="T94" fmla="*/ 94 w 264"/>
                      <a:gd name="T95" fmla="*/ 55 h 318"/>
                      <a:gd name="T96" fmla="*/ 11 w 264"/>
                      <a:gd name="T97" fmla="*/ 94 h 318"/>
                      <a:gd name="T98" fmla="*/ 0 w 264"/>
                      <a:gd name="T99" fmla="*/ 136 h 318"/>
                      <a:gd name="T100" fmla="*/ 13 w 264"/>
                      <a:gd name="T101" fmla="*/ 179 h 318"/>
                      <a:gd name="T102" fmla="*/ 53 w 264"/>
                      <a:gd name="T103" fmla="*/ 241 h 318"/>
                      <a:gd name="T104" fmla="*/ 71 w 264"/>
                      <a:gd name="T105" fmla="*/ 301 h 318"/>
                      <a:gd name="T106" fmla="*/ 105 w 264"/>
                      <a:gd name="T107" fmla="*/ 313 h 318"/>
                      <a:gd name="T108" fmla="*/ 132 w 264"/>
                      <a:gd name="T109" fmla="*/ 313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64" h="318">
                        <a:moveTo>
                          <a:pt x="183" y="21"/>
                        </a:moveTo>
                        <a:lnTo>
                          <a:pt x="183" y="21"/>
                        </a:lnTo>
                        <a:lnTo>
                          <a:pt x="185" y="32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21"/>
                        </a:lnTo>
                        <a:lnTo>
                          <a:pt x="183" y="21"/>
                        </a:lnTo>
                        <a:close/>
                        <a:moveTo>
                          <a:pt x="183" y="94"/>
                        </a:moveTo>
                        <a:lnTo>
                          <a:pt x="183" y="94"/>
                        </a:lnTo>
                        <a:lnTo>
                          <a:pt x="205" y="98"/>
                        </a:lnTo>
                        <a:lnTo>
                          <a:pt x="225" y="104"/>
                        </a:lnTo>
                        <a:lnTo>
                          <a:pt x="225" y="104"/>
                        </a:lnTo>
                        <a:lnTo>
                          <a:pt x="241" y="111"/>
                        </a:lnTo>
                        <a:lnTo>
                          <a:pt x="252" y="121"/>
                        </a:lnTo>
                        <a:lnTo>
                          <a:pt x="261" y="132"/>
                        </a:lnTo>
                        <a:lnTo>
                          <a:pt x="263" y="136"/>
                        </a:lnTo>
                        <a:lnTo>
                          <a:pt x="264" y="143"/>
                        </a:lnTo>
                        <a:lnTo>
                          <a:pt x="264" y="143"/>
                        </a:lnTo>
                        <a:lnTo>
                          <a:pt x="264" y="149"/>
                        </a:lnTo>
                        <a:lnTo>
                          <a:pt x="263" y="156"/>
                        </a:lnTo>
                        <a:lnTo>
                          <a:pt x="261" y="160"/>
                        </a:lnTo>
                        <a:lnTo>
                          <a:pt x="255" y="166"/>
                        </a:lnTo>
                        <a:lnTo>
                          <a:pt x="255" y="166"/>
                        </a:lnTo>
                        <a:lnTo>
                          <a:pt x="255" y="166"/>
                        </a:lnTo>
                        <a:lnTo>
                          <a:pt x="255" y="166"/>
                        </a:lnTo>
                        <a:lnTo>
                          <a:pt x="246" y="168"/>
                        </a:lnTo>
                        <a:lnTo>
                          <a:pt x="237" y="171"/>
                        </a:lnTo>
                        <a:lnTo>
                          <a:pt x="228" y="171"/>
                        </a:lnTo>
                        <a:lnTo>
                          <a:pt x="221" y="168"/>
                        </a:lnTo>
                        <a:lnTo>
                          <a:pt x="203" y="162"/>
                        </a:lnTo>
                        <a:lnTo>
                          <a:pt x="187" y="156"/>
                        </a:lnTo>
                        <a:lnTo>
                          <a:pt x="185" y="153"/>
                        </a:lnTo>
                        <a:lnTo>
                          <a:pt x="183" y="153"/>
                        </a:lnTo>
                        <a:lnTo>
                          <a:pt x="183" y="139"/>
                        </a:lnTo>
                        <a:lnTo>
                          <a:pt x="183" y="139"/>
                        </a:lnTo>
                        <a:lnTo>
                          <a:pt x="187" y="139"/>
                        </a:lnTo>
                        <a:lnTo>
                          <a:pt x="190" y="139"/>
                        </a:lnTo>
                        <a:lnTo>
                          <a:pt x="190" y="141"/>
                        </a:lnTo>
                        <a:lnTo>
                          <a:pt x="192" y="141"/>
                        </a:lnTo>
                        <a:lnTo>
                          <a:pt x="192" y="141"/>
                        </a:lnTo>
                        <a:lnTo>
                          <a:pt x="206" y="147"/>
                        </a:lnTo>
                        <a:lnTo>
                          <a:pt x="221" y="151"/>
                        </a:lnTo>
                        <a:lnTo>
                          <a:pt x="235" y="156"/>
                        </a:lnTo>
                        <a:lnTo>
                          <a:pt x="243" y="153"/>
                        </a:lnTo>
                        <a:lnTo>
                          <a:pt x="250" y="151"/>
                        </a:lnTo>
                        <a:lnTo>
                          <a:pt x="250" y="151"/>
                        </a:lnTo>
                        <a:lnTo>
                          <a:pt x="252" y="149"/>
                        </a:lnTo>
                        <a:lnTo>
                          <a:pt x="252" y="149"/>
                        </a:lnTo>
                        <a:lnTo>
                          <a:pt x="252" y="145"/>
                        </a:lnTo>
                        <a:lnTo>
                          <a:pt x="252" y="145"/>
                        </a:lnTo>
                        <a:lnTo>
                          <a:pt x="248" y="139"/>
                        </a:lnTo>
                        <a:lnTo>
                          <a:pt x="243" y="132"/>
                        </a:lnTo>
                        <a:lnTo>
                          <a:pt x="234" y="126"/>
                        </a:lnTo>
                        <a:lnTo>
                          <a:pt x="221" y="119"/>
                        </a:lnTo>
                        <a:lnTo>
                          <a:pt x="221" y="119"/>
                        </a:lnTo>
                        <a:lnTo>
                          <a:pt x="203" y="113"/>
                        </a:lnTo>
                        <a:lnTo>
                          <a:pt x="183" y="109"/>
                        </a:lnTo>
                        <a:lnTo>
                          <a:pt x="183" y="94"/>
                        </a:lnTo>
                        <a:lnTo>
                          <a:pt x="183" y="94"/>
                        </a:lnTo>
                        <a:close/>
                        <a:moveTo>
                          <a:pt x="183" y="171"/>
                        </a:moveTo>
                        <a:lnTo>
                          <a:pt x="183" y="190"/>
                        </a:lnTo>
                        <a:lnTo>
                          <a:pt x="183" y="190"/>
                        </a:lnTo>
                        <a:lnTo>
                          <a:pt x="188" y="192"/>
                        </a:lnTo>
                        <a:lnTo>
                          <a:pt x="188" y="192"/>
                        </a:lnTo>
                        <a:lnTo>
                          <a:pt x="203" y="200"/>
                        </a:lnTo>
                        <a:lnTo>
                          <a:pt x="210" y="209"/>
                        </a:lnTo>
                        <a:lnTo>
                          <a:pt x="214" y="215"/>
                        </a:lnTo>
                        <a:lnTo>
                          <a:pt x="215" y="217"/>
                        </a:lnTo>
                        <a:lnTo>
                          <a:pt x="215" y="217"/>
                        </a:lnTo>
                        <a:lnTo>
                          <a:pt x="214" y="222"/>
                        </a:lnTo>
                        <a:lnTo>
                          <a:pt x="212" y="224"/>
                        </a:lnTo>
                        <a:lnTo>
                          <a:pt x="212" y="224"/>
                        </a:lnTo>
                        <a:lnTo>
                          <a:pt x="206" y="228"/>
                        </a:lnTo>
                        <a:lnTo>
                          <a:pt x="201" y="228"/>
                        </a:lnTo>
                        <a:lnTo>
                          <a:pt x="192" y="228"/>
                        </a:lnTo>
                        <a:lnTo>
                          <a:pt x="183" y="224"/>
                        </a:lnTo>
                        <a:lnTo>
                          <a:pt x="183" y="241"/>
                        </a:lnTo>
                        <a:lnTo>
                          <a:pt x="183" y="241"/>
                        </a:lnTo>
                        <a:lnTo>
                          <a:pt x="194" y="243"/>
                        </a:lnTo>
                        <a:lnTo>
                          <a:pt x="205" y="243"/>
                        </a:lnTo>
                        <a:lnTo>
                          <a:pt x="214" y="241"/>
                        </a:lnTo>
                        <a:lnTo>
                          <a:pt x="221" y="237"/>
                        </a:lnTo>
                        <a:lnTo>
                          <a:pt x="221" y="237"/>
                        </a:lnTo>
                        <a:lnTo>
                          <a:pt x="225" y="230"/>
                        </a:lnTo>
                        <a:lnTo>
                          <a:pt x="228" y="226"/>
                        </a:lnTo>
                        <a:lnTo>
                          <a:pt x="228" y="226"/>
                        </a:lnTo>
                        <a:lnTo>
                          <a:pt x="228" y="215"/>
                        </a:lnTo>
                        <a:lnTo>
                          <a:pt x="228" y="215"/>
                        </a:lnTo>
                        <a:lnTo>
                          <a:pt x="225" y="207"/>
                        </a:lnTo>
                        <a:lnTo>
                          <a:pt x="217" y="196"/>
                        </a:lnTo>
                        <a:lnTo>
                          <a:pt x="208" y="188"/>
                        </a:lnTo>
                        <a:lnTo>
                          <a:pt x="194" y="179"/>
                        </a:lnTo>
                        <a:lnTo>
                          <a:pt x="194" y="179"/>
                        </a:lnTo>
                        <a:lnTo>
                          <a:pt x="183" y="171"/>
                        </a:lnTo>
                        <a:lnTo>
                          <a:pt x="183" y="171"/>
                        </a:lnTo>
                        <a:close/>
                        <a:moveTo>
                          <a:pt x="179" y="13"/>
                        </a:moveTo>
                        <a:lnTo>
                          <a:pt x="179" y="13"/>
                        </a:lnTo>
                        <a:lnTo>
                          <a:pt x="183" y="21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1" y="60"/>
                        </a:lnTo>
                        <a:lnTo>
                          <a:pt x="181" y="60"/>
                        </a:lnTo>
                        <a:lnTo>
                          <a:pt x="179" y="68"/>
                        </a:lnTo>
                        <a:lnTo>
                          <a:pt x="176" y="77"/>
                        </a:lnTo>
                        <a:lnTo>
                          <a:pt x="167" y="89"/>
                        </a:lnTo>
                        <a:lnTo>
                          <a:pt x="167" y="89"/>
                        </a:lnTo>
                        <a:lnTo>
                          <a:pt x="183" y="94"/>
                        </a:lnTo>
                        <a:lnTo>
                          <a:pt x="183" y="109"/>
                        </a:lnTo>
                        <a:lnTo>
                          <a:pt x="183" y="109"/>
                        </a:lnTo>
                        <a:lnTo>
                          <a:pt x="149" y="102"/>
                        </a:lnTo>
                        <a:lnTo>
                          <a:pt x="132" y="100"/>
                        </a:lnTo>
                        <a:lnTo>
                          <a:pt x="132" y="98"/>
                        </a:lnTo>
                        <a:lnTo>
                          <a:pt x="147" y="89"/>
                        </a:lnTo>
                        <a:lnTo>
                          <a:pt x="147" y="89"/>
                        </a:lnTo>
                        <a:lnTo>
                          <a:pt x="150" y="85"/>
                        </a:lnTo>
                        <a:lnTo>
                          <a:pt x="159" y="77"/>
                        </a:lnTo>
                        <a:lnTo>
                          <a:pt x="163" y="72"/>
                        </a:lnTo>
                        <a:lnTo>
                          <a:pt x="167" y="64"/>
                        </a:lnTo>
                        <a:lnTo>
                          <a:pt x="170" y="55"/>
                        </a:lnTo>
                        <a:lnTo>
                          <a:pt x="170" y="45"/>
                        </a:lnTo>
                        <a:lnTo>
                          <a:pt x="170" y="45"/>
                        </a:lnTo>
                        <a:lnTo>
                          <a:pt x="172" y="43"/>
                        </a:lnTo>
                        <a:lnTo>
                          <a:pt x="172" y="43"/>
                        </a:lnTo>
                        <a:lnTo>
                          <a:pt x="172" y="30"/>
                        </a:lnTo>
                        <a:lnTo>
                          <a:pt x="172" y="25"/>
                        </a:lnTo>
                        <a:lnTo>
                          <a:pt x="170" y="21"/>
                        </a:lnTo>
                        <a:lnTo>
                          <a:pt x="170" y="21"/>
                        </a:lnTo>
                        <a:lnTo>
                          <a:pt x="167" y="17"/>
                        </a:lnTo>
                        <a:lnTo>
                          <a:pt x="163" y="15"/>
                        </a:lnTo>
                        <a:lnTo>
                          <a:pt x="163" y="15"/>
                        </a:lnTo>
                        <a:lnTo>
                          <a:pt x="159" y="23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49" y="47"/>
                        </a:lnTo>
                        <a:lnTo>
                          <a:pt x="147" y="51"/>
                        </a:lnTo>
                        <a:lnTo>
                          <a:pt x="143" y="55"/>
                        </a:lnTo>
                        <a:lnTo>
                          <a:pt x="143" y="55"/>
                        </a:lnTo>
                        <a:lnTo>
                          <a:pt x="138" y="60"/>
                        </a:lnTo>
                        <a:lnTo>
                          <a:pt x="132" y="62"/>
                        </a:lnTo>
                        <a:lnTo>
                          <a:pt x="132" y="47"/>
                        </a:lnTo>
                        <a:lnTo>
                          <a:pt x="132" y="47"/>
                        </a:lnTo>
                        <a:lnTo>
                          <a:pt x="136" y="43"/>
                        </a:lnTo>
                        <a:lnTo>
                          <a:pt x="136" y="43"/>
                        </a:lnTo>
                        <a:lnTo>
                          <a:pt x="140" y="36"/>
                        </a:lnTo>
                        <a:lnTo>
                          <a:pt x="143" y="25"/>
                        </a:lnTo>
                        <a:lnTo>
                          <a:pt x="143" y="25"/>
                        </a:lnTo>
                        <a:lnTo>
                          <a:pt x="147" y="15"/>
                        </a:lnTo>
                        <a:lnTo>
                          <a:pt x="152" y="6"/>
                        </a:lnTo>
                        <a:lnTo>
                          <a:pt x="156" y="2"/>
                        </a:lnTo>
                        <a:lnTo>
                          <a:pt x="161" y="0"/>
                        </a:lnTo>
                        <a:lnTo>
                          <a:pt x="161" y="0"/>
                        </a:lnTo>
                        <a:lnTo>
                          <a:pt x="170" y="2"/>
                        </a:lnTo>
                        <a:lnTo>
                          <a:pt x="176" y="6"/>
                        </a:lnTo>
                        <a:lnTo>
                          <a:pt x="179" y="13"/>
                        </a:lnTo>
                        <a:lnTo>
                          <a:pt x="179" y="13"/>
                        </a:lnTo>
                        <a:close/>
                        <a:moveTo>
                          <a:pt x="183" y="153"/>
                        </a:moveTo>
                        <a:lnTo>
                          <a:pt x="183" y="153"/>
                        </a:lnTo>
                        <a:lnTo>
                          <a:pt x="183" y="153"/>
                        </a:lnTo>
                        <a:lnTo>
                          <a:pt x="168" y="149"/>
                        </a:lnTo>
                        <a:lnTo>
                          <a:pt x="161" y="147"/>
                        </a:lnTo>
                        <a:lnTo>
                          <a:pt x="161" y="147"/>
                        </a:lnTo>
                        <a:lnTo>
                          <a:pt x="170" y="158"/>
                        </a:lnTo>
                        <a:lnTo>
                          <a:pt x="183" y="171"/>
                        </a:lnTo>
                        <a:lnTo>
                          <a:pt x="183" y="190"/>
                        </a:lnTo>
                        <a:lnTo>
                          <a:pt x="183" y="190"/>
                        </a:lnTo>
                        <a:lnTo>
                          <a:pt x="167" y="175"/>
                        </a:lnTo>
                        <a:lnTo>
                          <a:pt x="154" y="160"/>
                        </a:lnTo>
                        <a:lnTo>
                          <a:pt x="147" y="149"/>
                        </a:lnTo>
                        <a:lnTo>
                          <a:pt x="143" y="145"/>
                        </a:lnTo>
                        <a:lnTo>
                          <a:pt x="143" y="141"/>
                        </a:lnTo>
                        <a:lnTo>
                          <a:pt x="143" y="139"/>
                        </a:lnTo>
                        <a:lnTo>
                          <a:pt x="143" y="139"/>
                        </a:lnTo>
                        <a:lnTo>
                          <a:pt x="147" y="134"/>
                        </a:lnTo>
                        <a:lnTo>
                          <a:pt x="149" y="132"/>
                        </a:lnTo>
                        <a:lnTo>
                          <a:pt x="158" y="130"/>
                        </a:lnTo>
                        <a:lnTo>
                          <a:pt x="168" y="132"/>
                        </a:lnTo>
                        <a:lnTo>
                          <a:pt x="183" y="139"/>
                        </a:lnTo>
                        <a:lnTo>
                          <a:pt x="183" y="153"/>
                        </a:lnTo>
                        <a:lnTo>
                          <a:pt x="183" y="153"/>
                        </a:lnTo>
                        <a:close/>
                        <a:moveTo>
                          <a:pt x="183" y="241"/>
                        </a:moveTo>
                        <a:lnTo>
                          <a:pt x="183" y="224"/>
                        </a:lnTo>
                        <a:lnTo>
                          <a:pt x="183" y="224"/>
                        </a:lnTo>
                        <a:lnTo>
                          <a:pt x="167" y="217"/>
                        </a:lnTo>
                        <a:lnTo>
                          <a:pt x="167" y="217"/>
                        </a:lnTo>
                        <a:lnTo>
                          <a:pt x="158" y="213"/>
                        </a:lnTo>
                        <a:lnTo>
                          <a:pt x="149" y="207"/>
                        </a:lnTo>
                        <a:lnTo>
                          <a:pt x="136" y="194"/>
                        </a:lnTo>
                        <a:lnTo>
                          <a:pt x="136" y="194"/>
                        </a:lnTo>
                        <a:lnTo>
                          <a:pt x="132" y="190"/>
                        </a:lnTo>
                        <a:lnTo>
                          <a:pt x="132" y="209"/>
                        </a:lnTo>
                        <a:lnTo>
                          <a:pt x="132" y="209"/>
                        </a:lnTo>
                        <a:lnTo>
                          <a:pt x="145" y="222"/>
                        </a:lnTo>
                        <a:lnTo>
                          <a:pt x="154" y="228"/>
                        </a:lnTo>
                        <a:lnTo>
                          <a:pt x="163" y="232"/>
                        </a:lnTo>
                        <a:lnTo>
                          <a:pt x="163" y="232"/>
                        </a:lnTo>
                        <a:lnTo>
                          <a:pt x="174" y="237"/>
                        </a:lnTo>
                        <a:lnTo>
                          <a:pt x="183" y="241"/>
                        </a:lnTo>
                        <a:lnTo>
                          <a:pt x="183" y="241"/>
                        </a:lnTo>
                        <a:close/>
                        <a:moveTo>
                          <a:pt x="132" y="237"/>
                        </a:moveTo>
                        <a:lnTo>
                          <a:pt x="132" y="237"/>
                        </a:lnTo>
                        <a:lnTo>
                          <a:pt x="141" y="254"/>
                        </a:lnTo>
                        <a:lnTo>
                          <a:pt x="141" y="254"/>
                        </a:lnTo>
                        <a:lnTo>
                          <a:pt x="154" y="277"/>
                        </a:lnTo>
                        <a:lnTo>
                          <a:pt x="158" y="288"/>
                        </a:lnTo>
                        <a:lnTo>
                          <a:pt x="158" y="296"/>
                        </a:lnTo>
                        <a:lnTo>
                          <a:pt x="158" y="299"/>
                        </a:lnTo>
                        <a:lnTo>
                          <a:pt x="158" y="299"/>
                        </a:lnTo>
                        <a:lnTo>
                          <a:pt x="154" y="305"/>
                        </a:lnTo>
                        <a:lnTo>
                          <a:pt x="147" y="311"/>
                        </a:lnTo>
                        <a:lnTo>
                          <a:pt x="147" y="311"/>
                        </a:lnTo>
                        <a:lnTo>
                          <a:pt x="140" y="313"/>
                        </a:lnTo>
                        <a:lnTo>
                          <a:pt x="132" y="313"/>
                        </a:lnTo>
                        <a:lnTo>
                          <a:pt x="132" y="299"/>
                        </a:lnTo>
                        <a:lnTo>
                          <a:pt x="132" y="299"/>
                        </a:lnTo>
                        <a:lnTo>
                          <a:pt x="141" y="296"/>
                        </a:lnTo>
                        <a:lnTo>
                          <a:pt x="141" y="296"/>
                        </a:lnTo>
                        <a:lnTo>
                          <a:pt x="145" y="294"/>
                        </a:lnTo>
                        <a:lnTo>
                          <a:pt x="145" y="292"/>
                        </a:lnTo>
                        <a:lnTo>
                          <a:pt x="145" y="292"/>
                        </a:lnTo>
                        <a:lnTo>
                          <a:pt x="145" y="288"/>
                        </a:lnTo>
                        <a:lnTo>
                          <a:pt x="141" y="279"/>
                        </a:lnTo>
                        <a:lnTo>
                          <a:pt x="132" y="264"/>
                        </a:lnTo>
                        <a:lnTo>
                          <a:pt x="132" y="237"/>
                        </a:lnTo>
                        <a:close/>
                        <a:moveTo>
                          <a:pt x="132" y="209"/>
                        </a:moveTo>
                        <a:lnTo>
                          <a:pt x="132" y="209"/>
                        </a:lnTo>
                        <a:lnTo>
                          <a:pt x="127" y="205"/>
                        </a:lnTo>
                        <a:lnTo>
                          <a:pt x="127" y="205"/>
                        </a:lnTo>
                        <a:lnTo>
                          <a:pt x="121" y="198"/>
                        </a:lnTo>
                        <a:lnTo>
                          <a:pt x="121" y="198"/>
                        </a:lnTo>
                        <a:lnTo>
                          <a:pt x="129" y="226"/>
                        </a:lnTo>
                        <a:lnTo>
                          <a:pt x="130" y="232"/>
                        </a:lnTo>
                        <a:lnTo>
                          <a:pt x="130" y="232"/>
                        </a:lnTo>
                        <a:lnTo>
                          <a:pt x="132" y="237"/>
                        </a:lnTo>
                        <a:lnTo>
                          <a:pt x="132" y="264"/>
                        </a:lnTo>
                        <a:lnTo>
                          <a:pt x="130" y="262"/>
                        </a:lnTo>
                        <a:lnTo>
                          <a:pt x="130" y="262"/>
                        </a:lnTo>
                        <a:lnTo>
                          <a:pt x="123" y="247"/>
                        </a:lnTo>
                        <a:lnTo>
                          <a:pt x="118" y="237"/>
                        </a:lnTo>
                        <a:lnTo>
                          <a:pt x="116" y="230"/>
                        </a:lnTo>
                        <a:lnTo>
                          <a:pt x="116" y="230"/>
                        </a:lnTo>
                        <a:lnTo>
                          <a:pt x="109" y="196"/>
                        </a:lnTo>
                        <a:lnTo>
                          <a:pt x="109" y="196"/>
                        </a:lnTo>
                        <a:lnTo>
                          <a:pt x="109" y="190"/>
                        </a:lnTo>
                        <a:lnTo>
                          <a:pt x="111" y="185"/>
                        </a:lnTo>
                        <a:lnTo>
                          <a:pt x="111" y="185"/>
                        </a:lnTo>
                        <a:lnTo>
                          <a:pt x="114" y="183"/>
                        </a:lnTo>
                        <a:lnTo>
                          <a:pt x="118" y="183"/>
                        </a:lnTo>
                        <a:lnTo>
                          <a:pt x="125" y="183"/>
                        </a:lnTo>
                        <a:lnTo>
                          <a:pt x="125" y="183"/>
                        </a:lnTo>
                        <a:lnTo>
                          <a:pt x="129" y="185"/>
                        </a:lnTo>
                        <a:lnTo>
                          <a:pt x="132" y="190"/>
                        </a:lnTo>
                        <a:lnTo>
                          <a:pt x="132" y="209"/>
                        </a:lnTo>
                        <a:lnTo>
                          <a:pt x="132" y="209"/>
                        </a:lnTo>
                        <a:close/>
                        <a:moveTo>
                          <a:pt x="132" y="313"/>
                        </a:moveTo>
                        <a:lnTo>
                          <a:pt x="132" y="299"/>
                        </a:lnTo>
                        <a:lnTo>
                          <a:pt x="132" y="299"/>
                        </a:lnTo>
                        <a:lnTo>
                          <a:pt x="125" y="299"/>
                        </a:lnTo>
                        <a:lnTo>
                          <a:pt x="118" y="296"/>
                        </a:lnTo>
                        <a:lnTo>
                          <a:pt x="118" y="296"/>
                        </a:lnTo>
                        <a:lnTo>
                          <a:pt x="111" y="290"/>
                        </a:lnTo>
                        <a:lnTo>
                          <a:pt x="109" y="288"/>
                        </a:lnTo>
                        <a:lnTo>
                          <a:pt x="109" y="290"/>
                        </a:lnTo>
                        <a:lnTo>
                          <a:pt x="96" y="292"/>
                        </a:lnTo>
                        <a:lnTo>
                          <a:pt x="96" y="292"/>
                        </a:lnTo>
                        <a:lnTo>
                          <a:pt x="96" y="299"/>
                        </a:lnTo>
                        <a:lnTo>
                          <a:pt x="96" y="303"/>
                        </a:lnTo>
                        <a:lnTo>
                          <a:pt x="94" y="303"/>
                        </a:lnTo>
                        <a:lnTo>
                          <a:pt x="94" y="303"/>
                        </a:lnTo>
                        <a:lnTo>
                          <a:pt x="87" y="299"/>
                        </a:lnTo>
                        <a:lnTo>
                          <a:pt x="80" y="290"/>
                        </a:lnTo>
                        <a:lnTo>
                          <a:pt x="73" y="281"/>
                        </a:lnTo>
                        <a:lnTo>
                          <a:pt x="67" y="271"/>
                        </a:lnTo>
                        <a:lnTo>
                          <a:pt x="67" y="271"/>
                        </a:lnTo>
                        <a:lnTo>
                          <a:pt x="67" y="264"/>
                        </a:lnTo>
                        <a:lnTo>
                          <a:pt x="67" y="256"/>
                        </a:lnTo>
                        <a:lnTo>
                          <a:pt x="67" y="256"/>
                        </a:lnTo>
                        <a:lnTo>
                          <a:pt x="67" y="247"/>
                        </a:lnTo>
                        <a:lnTo>
                          <a:pt x="65" y="237"/>
                        </a:lnTo>
                        <a:lnTo>
                          <a:pt x="62" y="226"/>
                        </a:lnTo>
                        <a:lnTo>
                          <a:pt x="55" y="213"/>
                        </a:lnTo>
                        <a:lnTo>
                          <a:pt x="42" y="194"/>
                        </a:lnTo>
                        <a:lnTo>
                          <a:pt x="42" y="194"/>
                        </a:lnTo>
                        <a:lnTo>
                          <a:pt x="29" y="175"/>
                        </a:lnTo>
                        <a:lnTo>
                          <a:pt x="29" y="175"/>
                        </a:lnTo>
                        <a:lnTo>
                          <a:pt x="22" y="166"/>
                        </a:lnTo>
                        <a:lnTo>
                          <a:pt x="22" y="166"/>
                        </a:lnTo>
                        <a:lnTo>
                          <a:pt x="17" y="160"/>
                        </a:lnTo>
                        <a:lnTo>
                          <a:pt x="17" y="160"/>
                        </a:lnTo>
                        <a:lnTo>
                          <a:pt x="15" y="151"/>
                        </a:lnTo>
                        <a:lnTo>
                          <a:pt x="13" y="143"/>
                        </a:lnTo>
                        <a:lnTo>
                          <a:pt x="13" y="136"/>
                        </a:lnTo>
                        <a:lnTo>
                          <a:pt x="13" y="134"/>
                        </a:lnTo>
                        <a:lnTo>
                          <a:pt x="13" y="134"/>
                        </a:lnTo>
                        <a:lnTo>
                          <a:pt x="13" y="134"/>
                        </a:lnTo>
                        <a:lnTo>
                          <a:pt x="13" y="126"/>
                        </a:lnTo>
                        <a:lnTo>
                          <a:pt x="13" y="115"/>
                        </a:lnTo>
                        <a:lnTo>
                          <a:pt x="13" y="115"/>
                        </a:lnTo>
                        <a:lnTo>
                          <a:pt x="17" y="109"/>
                        </a:lnTo>
                        <a:lnTo>
                          <a:pt x="20" y="104"/>
                        </a:lnTo>
                        <a:lnTo>
                          <a:pt x="20" y="104"/>
                        </a:lnTo>
                        <a:lnTo>
                          <a:pt x="35" y="89"/>
                        </a:lnTo>
                        <a:lnTo>
                          <a:pt x="55" y="79"/>
                        </a:lnTo>
                        <a:lnTo>
                          <a:pt x="64" y="75"/>
                        </a:lnTo>
                        <a:lnTo>
                          <a:pt x="74" y="70"/>
                        </a:lnTo>
                        <a:lnTo>
                          <a:pt x="85" y="70"/>
                        </a:lnTo>
                        <a:lnTo>
                          <a:pt x="94" y="70"/>
                        </a:lnTo>
                        <a:lnTo>
                          <a:pt x="96" y="70"/>
                        </a:lnTo>
                        <a:lnTo>
                          <a:pt x="98" y="70"/>
                        </a:lnTo>
                        <a:lnTo>
                          <a:pt x="98" y="70"/>
                        </a:lnTo>
                        <a:lnTo>
                          <a:pt x="102" y="68"/>
                        </a:lnTo>
                        <a:lnTo>
                          <a:pt x="105" y="64"/>
                        </a:lnTo>
                        <a:lnTo>
                          <a:pt x="105" y="64"/>
                        </a:lnTo>
                        <a:lnTo>
                          <a:pt x="109" y="62"/>
                        </a:lnTo>
                        <a:lnTo>
                          <a:pt x="112" y="62"/>
                        </a:lnTo>
                        <a:lnTo>
                          <a:pt x="112" y="62"/>
                        </a:lnTo>
                        <a:lnTo>
                          <a:pt x="123" y="64"/>
                        </a:lnTo>
                        <a:lnTo>
                          <a:pt x="132" y="62"/>
                        </a:lnTo>
                        <a:lnTo>
                          <a:pt x="132" y="47"/>
                        </a:lnTo>
                        <a:lnTo>
                          <a:pt x="132" y="47"/>
                        </a:lnTo>
                        <a:lnTo>
                          <a:pt x="125" y="49"/>
                        </a:lnTo>
                        <a:lnTo>
                          <a:pt x="116" y="47"/>
                        </a:lnTo>
                        <a:lnTo>
                          <a:pt x="116" y="47"/>
                        </a:lnTo>
                        <a:lnTo>
                          <a:pt x="109" y="47"/>
                        </a:lnTo>
                        <a:lnTo>
                          <a:pt x="105" y="49"/>
                        </a:lnTo>
                        <a:lnTo>
                          <a:pt x="98" y="53"/>
                        </a:lnTo>
                        <a:lnTo>
                          <a:pt x="98" y="53"/>
                        </a:lnTo>
                        <a:lnTo>
                          <a:pt x="94" y="55"/>
                        </a:lnTo>
                        <a:lnTo>
                          <a:pt x="94" y="55"/>
                        </a:lnTo>
                        <a:lnTo>
                          <a:pt x="83" y="55"/>
                        </a:lnTo>
                        <a:lnTo>
                          <a:pt x="71" y="57"/>
                        </a:lnTo>
                        <a:lnTo>
                          <a:pt x="60" y="60"/>
                        </a:lnTo>
                        <a:lnTo>
                          <a:pt x="49" y="64"/>
                        </a:lnTo>
                        <a:lnTo>
                          <a:pt x="27" y="77"/>
                        </a:lnTo>
                        <a:lnTo>
                          <a:pt x="18" y="85"/>
                        </a:lnTo>
                        <a:lnTo>
                          <a:pt x="11" y="94"/>
                        </a:lnTo>
                        <a:lnTo>
                          <a:pt x="11" y="94"/>
                        </a:lnTo>
                        <a:lnTo>
                          <a:pt x="6" y="102"/>
                        </a:lnTo>
                        <a:lnTo>
                          <a:pt x="2" y="113"/>
                        </a:lnTo>
                        <a:lnTo>
                          <a:pt x="2" y="113"/>
                        </a:lnTo>
                        <a:lnTo>
                          <a:pt x="0" y="126"/>
                        </a:lnTo>
                        <a:lnTo>
                          <a:pt x="0" y="136"/>
                        </a:lnTo>
                        <a:lnTo>
                          <a:pt x="0" y="136"/>
                        </a:lnTo>
                        <a:lnTo>
                          <a:pt x="0" y="145"/>
                        </a:lnTo>
                        <a:lnTo>
                          <a:pt x="2" y="153"/>
                        </a:lnTo>
                        <a:lnTo>
                          <a:pt x="4" y="166"/>
                        </a:lnTo>
                        <a:lnTo>
                          <a:pt x="4" y="166"/>
                        </a:lnTo>
                        <a:lnTo>
                          <a:pt x="7" y="173"/>
                        </a:lnTo>
                        <a:lnTo>
                          <a:pt x="13" y="179"/>
                        </a:lnTo>
                        <a:lnTo>
                          <a:pt x="13" y="179"/>
                        </a:lnTo>
                        <a:lnTo>
                          <a:pt x="18" y="183"/>
                        </a:lnTo>
                        <a:lnTo>
                          <a:pt x="18" y="183"/>
                        </a:lnTo>
                        <a:lnTo>
                          <a:pt x="33" y="205"/>
                        </a:lnTo>
                        <a:lnTo>
                          <a:pt x="45" y="222"/>
                        </a:lnTo>
                        <a:lnTo>
                          <a:pt x="45" y="222"/>
                        </a:lnTo>
                        <a:lnTo>
                          <a:pt x="51" y="232"/>
                        </a:lnTo>
                        <a:lnTo>
                          <a:pt x="53" y="241"/>
                        </a:lnTo>
                        <a:lnTo>
                          <a:pt x="55" y="256"/>
                        </a:lnTo>
                        <a:lnTo>
                          <a:pt x="55" y="256"/>
                        </a:lnTo>
                        <a:lnTo>
                          <a:pt x="55" y="267"/>
                        </a:lnTo>
                        <a:lnTo>
                          <a:pt x="56" y="277"/>
                        </a:lnTo>
                        <a:lnTo>
                          <a:pt x="56" y="277"/>
                        </a:lnTo>
                        <a:lnTo>
                          <a:pt x="62" y="288"/>
                        </a:lnTo>
                        <a:lnTo>
                          <a:pt x="71" y="301"/>
                        </a:lnTo>
                        <a:lnTo>
                          <a:pt x="82" y="311"/>
                        </a:lnTo>
                        <a:lnTo>
                          <a:pt x="87" y="316"/>
                        </a:lnTo>
                        <a:lnTo>
                          <a:pt x="93" y="318"/>
                        </a:lnTo>
                        <a:lnTo>
                          <a:pt x="93" y="318"/>
                        </a:lnTo>
                        <a:lnTo>
                          <a:pt x="100" y="316"/>
                        </a:lnTo>
                        <a:lnTo>
                          <a:pt x="105" y="313"/>
                        </a:lnTo>
                        <a:lnTo>
                          <a:pt x="105" y="313"/>
                        </a:lnTo>
                        <a:lnTo>
                          <a:pt x="109" y="307"/>
                        </a:lnTo>
                        <a:lnTo>
                          <a:pt x="109" y="307"/>
                        </a:lnTo>
                        <a:lnTo>
                          <a:pt x="112" y="309"/>
                        </a:lnTo>
                        <a:lnTo>
                          <a:pt x="112" y="309"/>
                        </a:lnTo>
                        <a:lnTo>
                          <a:pt x="121" y="313"/>
                        </a:lnTo>
                        <a:lnTo>
                          <a:pt x="132" y="313"/>
                        </a:lnTo>
                        <a:lnTo>
                          <a:pt x="132" y="313"/>
                        </a:lnTo>
                        <a:close/>
                        <a:moveTo>
                          <a:pt x="132" y="98"/>
                        </a:moveTo>
                        <a:lnTo>
                          <a:pt x="132" y="100"/>
                        </a:lnTo>
                        <a:lnTo>
                          <a:pt x="127" y="100"/>
                        </a:lnTo>
                        <a:lnTo>
                          <a:pt x="13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 272"/>
                  <p:cNvSpPr>
                    <a:spLocks/>
                  </p:cNvSpPr>
                  <p:nvPr/>
                </p:nvSpPr>
                <p:spPr bwMode="auto">
                  <a:xfrm flipH="1">
                    <a:off x="8016875" y="5670550"/>
                    <a:ext cx="398463" cy="481012"/>
                  </a:xfrm>
                  <a:custGeom>
                    <a:avLst/>
                    <a:gdLst>
                      <a:gd name="T0" fmla="*/ 0 w 251"/>
                      <a:gd name="T1" fmla="*/ 122 h 303"/>
                      <a:gd name="T2" fmla="*/ 9 w 251"/>
                      <a:gd name="T3" fmla="*/ 92 h 303"/>
                      <a:gd name="T4" fmla="*/ 45 w 251"/>
                      <a:gd name="T5" fmla="*/ 66 h 303"/>
                      <a:gd name="T6" fmla="*/ 79 w 251"/>
                      <a:gd name="T7" fmla="*/ 56 h 303"/>
                      <a:gd name="T8" fmla="*/ 94 w 251"/>
                      <a:gd name="T9" fmla="*/ 54 h 303"/>
                      <a:gd name="T10" fmla="*/ 108 w 251"/>
                      <a:gd name="T11" fmla="*/ 49 h 303"/>
                      <a:gd name="T12" fmla="*/ 121 w 251"/>
                      <a:gd name="T13" fmla="*/ 49 h 303"/>
                      <a:gd name="T14" fmla="*/ 134 w 251"/>
                      <a:gd name="T15" fmla="*/ 43 h 303"/>
                      <a:gd name="T16" fmla="*/ 150 w 251"/>
                      <a:gd name="T17" fmla="*/ 7 h 303"/>
                      <a:gd name="T18" fmla="*/ 155 w 251"/>
                      <a:gd name="T19" fmla="*/ 0 h 303"/>
                      <a:gd name="T20" fmla="*/ 172 w 251"/>
                      <a:gd name="T21" fmla="*/ 15 h 303"/>
                      <a:gd name="T22" fmla="*/ 172 w 251"/>
                      <a:gd name="T23" fmla="*/ 39 h 303"/>
                      <a:gd name="T24" fmla="*/ 166 w 251"/>
                      <a:gd name="T25" fmla="*/ 62 h 303"/>
                      <a:gd name="T26" fmla="*/ 148 w 251"/>
                      <a:gd name="T27" fmla="*/ 86 h 303"/>
                      <a:gd name="T28" fmla="*/ 170 w 251"/>
                      <a:gd name="T29" fmla="*/ 94 h 303"/>
                      <a:gd name="T30" fmla="*/ 217 w 251"/>
                      <a:gd name="T31" fmla="*/ 105 h 303"/>
                      <a:gd name="T32" fmla="*/ 242 w 251"/>
                      <a:gd name="T33" fmla="*/ 122 h 303"/>
                      <a:gd name="T34" fmla="*/ 251 w 251"/>
                      <a:gd name="T35" fmla="*/ 141 h 303"/>
                      <a:gd name="T36" fmla="*/ 246 w 251"/>
                      <a:gd name="T37" fmla="*/ 154 h 303"/>
                      <a:gd name="T38" fmla="*/ 213 w 251"/>
                      <a:gd name="T39" fmla="*/ 154 h 303"/>
                      <a:gd name="T40" fmla="*/ 181 w 251"/>
                      <a:gd name="T41" fmla="*/ 141 h 303"/>
                      <a:gd name="T42" fmla="*/ 146 w 251"/>
                      <a:gd name="T43" fmla="*/ 133 h 303"/>
                      <a:gd name="T44" fmla="*/ 146 w 251"/>
                      <a:gd name="T45" fmla="*/ 139 h 303"/>
                      <a:gd name="T46" fmla="*/ 175 w 251"/>
                      <a:gd name="T47" fmla="*/ 173 h 303"/>
                      <a:gd name="T48" fmla="*/ 204 w 251"/>
                      <a:gd name="T49" fmla="*/ 192 h 303"/>
                      <a:gd name="T50" fmla="*/ 215 w 251"/>
                      <a:gd name="T51" fmla="*/ 209 h 303"/>
                      <a:gd name="T52" fmla="*/ 211 w 251"/>
                      <a:gd name="T53" fmla="*/ 224 h 303"/>
                      <a:gd name="T54" fmla="*/ 202 w 251"/>
                      <a:gd name="T55" fmla="*/ 231 h 303"/>
                      <a:gd name="T56" fmla="*/ 159 w 251"/>
                      <a:gd name="T57" fmla="*/ 220 h 303"/>
                      <a:gd name="T58" fmla="*/ 143 w 251"/>
                      <a:gd name="T59" fmla="*/ 209 h 303"/>
                      <a:gd name="T60" fmla="*/ 117 w 251"/>
                      <a:gd name="T61" fmla="*/ 186 h 303"/>
                      <a:gd name="T62" fmla="*/ 108 w 251"/>
                      <a:gd name="T63" fmla="*/ 186 h 303"/>
                      <a:gd name="T64" fmla="*/ 119 w 251"/>
                      <a:gd name="T65" fmla="*/ 226 h 303"/>
                      <a:gd name="T66" fmla="*/ 135 w 251"/>
                      <a:gd name="T67" fmla="*/ 258 h 303"/>
                      <a:gd name="T68" fmla="*/ 144 w 251"/>
                      <a:gd name="T69" fmla="*/ 290 h 303"/>
                      <a:gd name="T70" fmla="*/ 139 w 251"/>
                      <a:gd name="T71" fmla="*/ 297 h 303"/>
                      <a:gd name="T72" fmla="*/ 108 w 251"/>
                      <a:gd name="T73" fmla="*/ 297 h 303"/>
                      <a:gd name="T74" fmla="*/ 99 w 251"/>
                      <a:gd name="T75" fmla="*/ 288 h 303"/>
                      <a:gd name="T76" fmla="*/ 97 w 251"/>
                      <a:gd name="T77" fmla="*/ 288 h 303"/>
                      <a:gd name="T78" fmla="*/ 92 w 251"/>
                      <a:gd name="T79" fmla="*/ 303 h 303"/>
                      <a:gd name="T80" fmla="*/ 77 w 251"/>
                      <a:gd name="T81" fmla="*/ 299 h 303"/>
                      <a:gd name="T82" fmla="*/ 56 w 251"/>
                      <a:gd name="T83" fmla="*/ 267 h 303"/>
                      <a:gd name="T84" fmla="*/ 54 w 251"/>
                      <a:gd name="T85" fmla="*/ 256 h 303"/>
                      <a:gd name="T86" fmla="*/ 52 w 251"/>
                      <a:gd name="T87" fmla="*/ 229 h 303"/>
                      <a:gd name="T88" fmla="*/ 43 w 251"/>
                      <a:gd name="T89" fmla="*/ 211 h 303"/>
                      <a:gd name="T90" fmla="*/ 18 w 251"/>
                      <a:gd name="T91" fmla="*/ 173 h 303"/>
                      <a:gd name="T92" fmla="*/ 3 w 251"/>
                      <a:gd name="T93" fmla="*/ 156 h 303"/>
                      <a:gd name="T94" fmla="*/ 1 w 251"/>
                      <a:gd name="T95" fmla="*/ 137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51" h="303">
                        <a:moveTo>
                          <a:pt x="1" y="130"/>
                        </a:moveTo>
                        <a:lnTo>
                          <a:pt x="1" y="130"/>
                        </a:lnTo>
                        <a:lnTo>
                          <a:pt x="0" y="122"/>
                        </a:lnTo>
                        <a:lnTo>
                          <a:pt x="1" y="113"/>
                        </a:lnTo>
                        <a:lnTo>
                          <a:pt x="3" y="103"/>
                        </a:lnTo>
                        <a:lnTo>
                          <a:pt x="9" y="92"/>
                        </a:lnTo>
                        <a:lnTo>
                          <a:pt x="9" y="92"/>
                        </a:lnTo>
                        <a:lnTo>
                          <a:pt x="25" y="77"/>
                        </a:lnTo>
                        <a:lnTo>
                          <a:pt x="45" y="66"/>
                        </a:lnTo>
                        <a:lnTo>
                          <a:pt x="56" y="60"/>
                        </a:lnTo>
                        <a:lnTo>
                          <a:pt x="67" y="58"/>
                        </a:lnTo>
                        <a:lnTo>
                          <a:pt x="79" y="56"/>
                        </a:lnTo>
                        <a:lnTo>
                          <a:pt x="90" y="56"/>
                        </a:lnTo>
                        <a:lnTo>
                          <a:pt x="90" y="56"/>
                        </a:lnTo>
                        <a:lnTo>
                          <a:pt x="94" y="54"/>
                        </a:lnTo>
                        <a:lnTo>
                          <a:pt x="97" y="51"/>
                        </a:lnTo>
                        <a:lnTo>
                          <a:pt x="101" y="49"/>
                        </a:lnTo>
                        <a:lnTo>
                          <a:pt x="108" y="49"/>
                        </a:lnTo>
                        <a:lnTo>
                          <a:pt x="108" y="49"/>
                        </a:lnTo>
                        <a:lnTo>
                          <a:pt x="115" y="49"/>
                        </a:lnTo>
                        <a:lnTo>
                          <a:pt x="121" y="49"/>
                        </a:lnTo>
                        <a:lnTo>
                          <a:pt x="128" y="47"/>
                        </a:lnTo>
                        <a:lnTo>
                          <a:pt x="134" y="43"/>
                        </a:lnTo>
                        <a:lnTo>
                          <a:pt x="134" y="43"/>
                        </a:lnTo>
                        <a:lnTo>
                          <a:pt x="139" y="34"/>
                        </a:lnTo>
                        <a:lnTo>
                          <a:pt x="144" y="19"/>
                        </a:lnTo>
                        <a:lnTo>
                          <a:pt x="150" y="7"/>
                        </a:lnTo>
                        <a:lnTo>
                          <a:pt x="153" y="2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62" y="2"/>
                        </a:lnTo>
                        <a:lnTo>
                          <a:pt x="168" y="9"/>
                        </a:lnTo>
                        <a:lnTo>
                          <a:pt x="172" y="15"/>
                        </a:lnTo>
                        <a:lnTo>
                          <a:pt x="172" y="22"/>
                        </a:lnTo>
                        <a:lnTo>
                          <a:pt x="173" y="30"/>
                        </a:lnTo>
                        <a:lnTo>
                          <a:pt x="172" y="39"/>
                        </a:lnTo>
                        <a:lnTo>
                          <a:pt x="172" y="39"/>
                        </a:lnTo>
                        <a:lnTo>
                          <a:pt x="170" y="51"/>
                        </a:lnTo>
                        <a:lnTo>
                          <a:pt x="166" y="62"/>
                        </a:lnTo>
                        <a:lnTo>
                          <a:pt x="162" y="71"/>
                        </a:lnTo>
                        <a:lnTo>
                          <a:pt x="157" y="77"/>
                        </a:lnTo>
                        <a:lnTo>
                          <a:pt x="148" y="86"/>
                        </a:lnTo>
                        <a:lnTo>
                          <a:pt x="144" y="90"/>
                        </a:lnTo>
                        <a:lnTo>
                          <a:pt x="144" y="90"/>
                        </a:lnTo>
                        <a:lnTo>
                          <a:pt x="170" y="94"/>
                        </a:lnTo>
                        <a:lnTo>
                          <a:pt x="193" y="98"/>
                        </a:lnTo>
                        <a:lnTo>
                          <a:pt x="217" y="105"/>
                        </a:lnTo>
                        <a:lnTo>
                          <a:pt x="217" y="105"/>
                        </a:lnTo>
                        <a:lnTo>
                          <a:pt x="228" y="111"/>
                        </a:lnTo>
                        <a:lnTo>
                          <a:pt x="237" y="115"/>
                        </a:lnTo>
                        <a:lnTo>
                          <a:pt x="242" y="122"/>
                        </a:lnTo>
                        <a:lnTo>
                          <a:pt x="247" y="128"/>
                        </a:lnTo>
                        <a:lnTo>
                          <a:pt x="251" y="135"/>
                        </a:lnTo>
                        <a:lnTo>
                          <a:pt x="251" y="141"/>
                        </a:lnTo>
                        <a:lnTo>
                          <a:pt x="251" y="147"/>
                        </a:lnTo>
                        <a:lnTo>
                          <a:pt x="246" y="154"/>
                        </a:lnTo>
                        <a:lnTo>
                          <a:pt x="246" y="154"/>
                        </a:lnTo>
                        <a:lnTo>
                          <a:pt x="238" y="156"/>
                        </a:lnTo>
                        <a:lnTo>
                          <a:pt x="229" y="156"/>
                        </a:lnTo>
                        <a:lnTo>
                          <a:pt x="213" y="154"/>
                        </a:lnTo>
                        <a:lnTo>
                          <a:pt x="197" y="147"/>
                        </a:lnTo>
                        <a:lnTo>
                          <a:pt x="181" y="141"/>
                        </a:lnTo>
                        <a:lnTo>
                          <a:pt x="181" y="141"/>
                        </a:lnTo>
                        <a:lnTo>
                          <a:pt x="162" y="135"/>
                        </a:lnTo>
                        <a:lnTo>
                          <a:pt x="150" y="133"/>
                        </a:lnTo>
                        <a:lnTo>
                          <a:pt x="146" y="133"/>
                        </a:lnTo>
                        <a:lnTo>
                          <a:pt x="144" y="135"/>
                        </a:lnTo>
                        <a:lnTo>
                          <a:pt x="144" y="135"/>
                        </a:lnTo>
                        <a:lnTo>
                          <a:pt x="146" y="139"/>
                        </a:lnTo>
                        <a:lnTo>
                          <a:pt x="153" y="152"/>
                        </a:lnTo>
                        <a:lnTo>
                          <a:pt x="166" y="165"/>
                        </a:lnTo>
                        <a:lnTo>
                          <a:pt x="175" y="173"/>
                        </a:lnTo>
                        <a:lnTo>
                          <a:pt x="186" y="179"/>
                        </a:lnTo>
                        <a:lnTo>
                          <a:pt x="186" y="179"/>
                        </a:lnTo>
                        <a:lnTo>
                          <a:pt x="204" y="192"/>
                        </a:lnTo>
                        <a:lnTo>
                          <a:pt x="209" y="199"/>
                        </a:lnTo>
                        <a:lnTo>
                          <a:pt x="213" y="205"/>
                        </a:lnTo>
                        <a:lnTo>
                          <a:pt x="215" y="209"/>
                        </a:lnTo>
                        <a:lnTo>
                          <a:pt x="215" y="216"/>
                        </a:lnTo>
                        <a:lnTo>
                          <a:pt x="213" y="220"/>
                        </a:lnTo>
                        <a:lnTo>
                          <a:pt x="211" y="224"/>
                        </a:lnTo>
                        <a:lnTo>
                          <a:pt x="211" y="224"/>
                        </a:lnTo>
                        <a:lnTo>
                          <a:pt x="208" y="229"/>
                        </a:lnTo>
                        <a:lnTo>
                          <a:pt x="202" y="231"/>
                        </a:lnTo>
                        <a:lnTo>
                          <a:pt x="190" y="231"/>
                        </a:lnTo>
                        <a:lnTo>
                          <a:pt x="175" y="226"/>
                        </a:lnTo>
                        <a:lnTo>
                          <a:pt x="159" y="220"/>
                        </a:lnTo>
                        <a:lnTo>
                          <a:pt x="159" y="220"/>
                        </a:lnTo>
                        <a:lnTo>
                          <a:pt x="150" y="216"/>
                        </a:lnTo>
                        <a:lnTo>
                          <a:pt x="143" y="209"/>
                        </a:lnTo>
                        <a:lnTo>
                          <a:pt x="132" y="199"/>
                        </a:lnTo>
                        <a:lnTo>
                          <a:pt x="123" y="190"/>
                        </a:lnTo>
                        <a:lnTo>
                          <a:pt x="117" y="186"/>
                        </a:lnTo>
                        <a:lnTo>
                          <a:pt x="117" y="186"/>
                        </a:lnTo>
                        <a:lnTo>
                          <a:pt x="110" y="184"/>
                        </a:lnTo>
                        <a:lnTo>
                          <a:pt x="108" y="186"/>
                        </a:lnTo>
                        <a:lnTo>
                          <a:pt x="108" y="188"/>
                        </a:lnTo>
                        <a:lnTo>
                          <a:pt x="108" y="188"/>
                        </a:lnTo>
                        <a:lnTo>
                          <a:pt x="119" y="226"/>
                        </a:lnTo>
                        <a:lnTo>
                          <a:pt x="119" y="226"/>
                        </a:lnTo>
                        <a:lnTo>
                          <a:pt x="124" y="241"/>
                        </a:lnTo>
                        <a:lnTo>
                          <a:pt x="135" y="258"/>
                        </a:lnTo>
                        <a:lnTo>
                          <a:pt x="143" y="275"/>
                        </a:lnTo>
                        <a:lnTo>
                          <a:pt x="146" y="284"/>
                        </a:lnTo>
                        <a:lnTo>
                          <a:pt x="144" y="290"/>
                        </a:lnTo>
                        <a:lnTo>
                          <a:pt x="144" y="290"/>
                        </a:lnTo>
                        <a:lnTo>
                          <a:pt x="143" y="295"/>
                        </a:lnTo>
                        <a:lnTo>
                          <a:pt x="139" y="297"/>
                        </a:lnTo>
                        <a:lnTo>
                          <a:pt x="130" y="301"/>
                        </a:lnTo>
                        <a:lnTo>
                          <a:pt x="119" y="301"/>
                        </a:lnTo>
                        <a:lnTo>
                          <a:pt x="108" y="297"/>
                        </a:lnTo>
                        <a:lnTo>
                          <a:pt x="108" y="297"/>
                        </a:lnTo>
                        <a:lnTo>
                          <a:pt x="103" y="293"/>
                        </a:lnTo>
                        <a:lnTo>
                          <a:pt x="99" y="288"/>
                        </a:lnTo>
                        <a:lnTo>
                          <a:pt x="97" y="286"/>
                        </a:lnTo>
                        <a:lnTo>
                          <a:pt x="97" y="286"/>
                        </a:lnTo>
                        <a:lnTo>
                          <a:pt x="97" y="288"/>
                        </a:lnTo>
                        <a:lnTo>
                          <a:pt x="97" y="295"/>
                        </a:lnTo>
                        <a:lnTo>
                          <a:pt x="94" y="301"/>
                        </a:lnTo>
                        <a:lnTo>
                          <a:pt x="92" y="303"/>
                        </a:lnTo>
                        <a:lnTo>
                          <a:pt x="88" y="303"/>
                        </a:lnTo>
                        <a:lnTo>
                          <a:pt x="88" y="303"/>
                        </a:lnTo>
                        <a:lnTo>
                          <a:pt x="77" y="299"/>
                        </a:lnTo>
                        <a:lnTo>
                          <a:pt x="68" y="290"/>
                        </a:lnTo>
                        <a:lnTo>
                          <a:pt x="61" y="280"/>
                        </a:lnTo>
                        <a:lnTo>
                          <a:pt x="56" y="267"/>
                        </a:lnTo>
                        <a:lnTo>
                          <a:pt x="56" y="267"/>
                        </a:lnTo>
                        <a:lnTo>
                          <a:pt x="54" y="263"/>
                        </a:lnTo>
                        <a:lnTo>
                          <a:pt x="54" y="256"/>
                        </a:lnTo>
                        <a:lnTo>
                          <a:pt x="54" y="243"/>
                        </a:lnTo>
                        <a:lnTo>
                          <a:pt x="54" y="235"/>
                        </a:lnTo>
                        <a:lnTo>
                          <a:pt x="52" y="229"/>
                        </a:lnTo>
                        <a:lnTo>
                          <a:pt x="49" y="220"/>
                        </a:lnTo>
                        <a:lnTo>
                          <a:pt x="43" y="211"/>
                        </a:lnTo>
                        <a:lnTo>
                          <a:pt x="43" y="211"/>
                        </a:lnTo>
                        <a:lnTo>
                          <a:pt x="29" y="190"/>
                        </a:lnTo>
                        <a:lnTo>
                          <a:pt x="18" y="173"/>
                        </a:lnTo>
                        <a:lnTo>
                          <a:pt x="18" y="173"/>
                        </a:lnTo>
                        <a:lnTo>
                          <a:pt x="11" y="165"/>
                        </a:lnTo>
                        <a:lnTo>
                          <a:pt x="7" y="160"/>
                        </a:lnTo>
                        <a:lnTo>
                          <a:pt x="3" y="156"/>
                        </a:lnTo>
                        <a:lnTo>
                          <a:pt x="3" y="156"/>
                        </a:lnTo>
                        <a:lnTo>
                          <a:pt x="1" y="145"/>
                        </a:lnTo>
                        <a:lnTo>
                          <a:pt x="1" y="137"/>
                        </a:lnTo>
                        <a:lnTo>
                          <a:pt x="1" y="130"/>
                        </a:lnTo>
                        <a:lnTo>
                          <a:pt x="1" y="1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 273"/>
                  <p:cNvSpPr>
                    <a:spLocks/>
                  </p:cNvSpPr>
                  <p:nvPr/>
                </p:nvSpPr>
                <p:spPr bwMode="auto">
                  <a:xfrm flipH="1">
                    <a:off x="8194675" y="6022975"/>
                    <a:ext cx="106363" cy="128587"/>
                  </a:xfrm>
                  <a:custGeom>
                    <a:avLst/>
                    <a:gdLst>
                      <a:gd name="T0" fmla="*/ 0 w 67"/>
                      <a:gd name="T1" fmla="*/ 0 h 81"/>
                      <a:gd name="T2" fmla="*/ 0 w 67"/>
                      <a:gd name="T3" fmla="*/ 0 h 81"/>
                      <a:gd name="T4" fmla="*/ 2 w 67"/>
                      <a:gd name="T5" fmla="*/ 7 h 81"/>
                      <a:gd name="T6" fmla="*/ 7 w 67"/>
                      <a:gd name="T7" fmla="*/ 24 h 81"/>
                      <a:gd name="T8" fmla="*/ 7 w 67"/>
                      <a:gd name="T9" fmla="*/ 24 h 81"/>
                      <a:gd name="T10" fmla="*/ 18 w 67"/>
                      <a:gd name="T11" fmla="*/ 43 h 81"/>
                      <a:gd name="T12" fmla="*/ 27 w 67"/>
                      <a:gd name="T13" fmla="*/ 58 h 81"/>
                      <a:gd name="T14" fmla="*/ 27 w 67"/>
                      <a:gd name="T15" fmla="*/ 58 h 81"/>
                      <a:gd name="T16" fmla="*/ 34 w 67"/>
                      <a:gd name="T17" fmla="*/ 68 h 81"/>
                      <a:gd name="T18" fmla="*/ 42 w 67"/>
                      <a:gd name="T19" fmla="*/ 75 h 81"/>
                      <a:gd name="T20" fmla="*/ 52 w 67"/>
                      <a:gd name="T21" fmla="*/ 79 h 81"/>
                      <a:gd name="T22" fmla="*/ 63 w 67"/>
                      <a:gd name="T23" fmla="*/ 81 h 81"/>
                      <a:gd name="T24" fmla="*/ 63 w 67"/>
                      <a:gd name="T25" fmla="*/ 81 h 81"/>
                      <a:gd name="T26" fmla="*/ 67 w 67"/>
                      <a:gd name="T27" fmla="*/ 81 h 81"/>
                      <a:gd name="T28" fmla="*/ 65 w 67"/>
                      <a:gd name="T29" fmla="*/ 81 h 81"/>
                      <a:gd name="T30" fmla="*/ 54 w 67"/>
                      <a:gd name="T31" fmla="*/ 81 h 81"/>
                      <a:gd name="T32" fmla="*/ 40 w 67"/>
                      <a:gd name="T33" fmla="*/ 77 h 81"/>
                      <a:gd name="T34" fmla="*/ 33 w 67"/>
                      <a:gd name="T35" fmla="*/ 75 h 81"/>
                      <a:gd name="T36" fmla="*/ 27 w 67"/>
                      <a:gd name="T37" fmla="*/ 68 h 81"/>
                      <a:gd name="T38" fmla="*/ 27 w 67"/>
                      <a:gd name="T39" fmla="*/ 68 h 81"/>
                      <a:gd name="T40" fmla="*/ 11 w 67"/>
                      <a:gd name="T41" fmla="*/ 41 h 81"/>
                      <a:gd name="T42" fmla="*/ 4 w 67"/>
                      <a:gd name="T43" fmla="*/ 28 h 81"/>
                      <a:gd name="T44" fmla="*/ 0 w 67"/>
                      <a:gd name="T45" fmla="*/ 17 h 81"/>
                      <a:gd name="T46" fmla="*/ 0 w 67"/>
                      <a:gd name="T47" fmla="*/ 17 h 81"/>
                      <a:gd name="T48" fmla="*/ 0 w 67"/>
                      <a:gd name="T49" fmla="*/ 4 h 81"/>
                      <a:gd name="T50" fmla="*/ 0 w 67"/>
                      <a:gd name="T51" fmla="*/ 0 h 81"/>
                      <a:gd name="T52" fmla="*/ 0 w 67"/>
                      <a:gd name="T5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7" h="8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7"/>
                        </a:lnTo>
                        <a:lnTo>
                          <a:pt x="7" y="24"/>
                        </a:lnTo>
                        <a:lnTo>
                          <a:pt x="7" y="24"/>
                        </a:lnTo>
                        <a:lnTo>
                          <a:pt x="18" y="43"/>
                        </a:lnTo>
                        <a:lnTo>
                          <a:pt x="27" y="58"/>
                        </a:lnTo>
                        <a:lnTo>
                          <a:pt x="27" y="58"/>
                        </a:lnTo>
                        <a:lnTo>
                          <a:pt x="34" y="68"/>
                        </a:lnTo>
                        <a:lnTo>
                          <a:pt x="42" y="75"/>
                        </a:lnTo>
                        <a:lnTo>
                          <a:pt x="52" y="79"/>
                        </a:lnTo>
                        <a:lnTo>
                          <a:pt x="63" y="81"/>
                        </a:lnTo>
                        <a:lnTo>
                          <a:pt x="63" y="81"/>
                        </a:lnTo>
                        <a:lnTo>
                          <a:pt x="67" y="81"/>
                        </a:lnTo>
                        <a:lnTo>
                          <a:pt x="65" y="81"/>
                        </a:lnTo>
                        <a:lnTo>
                          <a:pt x="54" y="81"/>
                        </a:lnTo>
                        <a:lnTo>
                          <a:pt x="40" y="77"/>
                        </a:lnTo>
                        <a:lnTo>
                          <a:pt x="33" y="75"/>
                        </a:lnTo>
                        <a:lnTo>
                          <a:pt x="27" y="68"/>
                        </a:lnTo>
                        <a:lnTo>
                          <a:pt x="27" y="68"/>
                        </a:lnTo>
                        <a:lnTo>
                          <a:pt x="11" y="41"/>
                        </a:lnTo>
                        <a:lnTo>
                          <a:pt x="4" y="28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 274"/>
                  <p:cNvSpPr>
                    <a:spLocks noEditPoints="1"/>
                  </p:cNvSpPr>
                  <p:nvPr/>
                </p:nvSpPr>
                <p:spPr bwMode="auto">
                  <a:xfrm flipH="1">
                    <a:off x="8194675" y="6022975"/>
                    <a:ext cx="109538" cy="128587"/>
                  </a:xfrm>
                  <a:custGeom>
                    <a:avLst/>
                    <a:gdLst>
                      <a:gd name="T0" fmla="*/ 33 w 69"/>
                      <a:gd name="T1" fmla="*/ 62 h 81"/>
                      <a:gd name="T2" fmla="*/ 47 w 69"/>
                      <a:gd name="T3" fmla="*/ 77 h 81"/>
                      <a:gd name="T4" fmla="*/ 65 w 69"/>
                      <a:gd name="T5" fmla="*/ 79 h 81"/>
                      <a:gd name="T6" fmla="*/ 69 w 69"/>
                      <a:gd name="T7" fmla="*/ 79 h 81"/>
                      <a:gd name="T8" fmla="*/ 69 w 69"/>
                      <a:gd name="T9" fmla="*/ 81 h 81"/>
                      <a:gd name="T10" fmla="*/ 69 w 69"/>
                      <a:gd name="T11" fmla="*/ 81 h 81"/>
                      <a:gd name="T12" fmla="*/ 42 w 69"/>
                      <a:gd name="T13" fmla="*/ 79 h 81"/>
                      <a:gd name="T14" fmla="*/ 33 w 69"/>
                      <a:gd name="T15" fmla="*/ 73 h 81"/>
                      <a:gd name="T16" fmla="*/ 33 w 69"/>
                      <a:gd name="T17" fmla="*/ 71 h 81"/>
                      <a:gd name="T18" fmla="*/ 45 w 69"/>
                      <a:gd name="T19" fmla="*/ 79 h 81"/>
                      <a:gd name="T20" fmla="*/ 62 w 69"/>
                      <a:gd name="T21" fmla="*/ 81 h 81"/>
                      <a:gd name="T22" fmla="*/ 45 w 69"/>
                      <a:gd name="T23" fmla="*/ 77 h 81"/>
                      <a:gd name="T24" fmla="*/ 33 w 69"/>
                      <a:gd name="T25" fmla="*/ 64 h 81"/>
                      <a:gd name="T26" fmla="*/ 9 w 69"/>
                      <a:gd name="T27" fmla="*/ 24 h 81"/>
                      <a:gd name="T28" fmla="*/ 22 w 69"/>
                      <a:gd name="T29" fmla="*/ 47 h 81"/>
                      <a:gd name="T30" fmla="*/ 29 w 69"/>
                      <a:gd name="T31" fmla="*/ 58 h 81"/>
                      <a:gd name="T32" fmla="*/ 33 w 69"/>
                      <a:gd name="T33" fmla="*/ 64 h 81"/>
                      <a:gd name="T34" fmla="*/ 29 w 69"/>
                      <a:gd name="T35" fmla="*/ 60 h 81"/>
                      <a:gd name="T36" fmla="*/ 22 w 69"/>
                      <a:gd name="T37" fmla="*/ 47 h 81"/>
                      <a:gd name="T38" fmla="*/ 9 w 69"/>
                      <a:gd name="T39" fmla="*/ 24 h 81"/>
                      <a:gd name="T40" fmla="*/ 2 w 69"/>
                      <a:gd name="T41" fmla="*/ 2 h 81"/>
                      <a:gd name="T42" fmla="*/ 2 w 69"/>
                      <a:gd name="T43" fmla="*/ 9 h 81"/>
                      <a:gd name="T44" fmla="*/ 2 w 69"/>
                      <a:gd name="T45" fmla="*/ 17 h 81"/>
                      <a:gd name="T46" fmla="*/ 11 w 69"/>
                      <a:gd name="T47" fmla="*/ 36 h 81"/>
                      <a:gd name="T48" fmla="*/ 29 w 69"/>
                      <a:gd name="T49" fmla="*/ 68 h 81"/>
                      <a:gd name="T50" fmla="*/ 33 w 69"/>
                      <a:gd name="T51" fmla="*/ 71 h 81"/>
                      <a:gd name="T52" fmla="*/ 33 w 69"/>
                      <a:gd name="T53" fmla="*/ 73 h 81"/>
                      <a:gd name="T54" fmla="*/ 24 w 69"/>
                      <a:gd name="T55" fmla="*/ 60 h 81"/>
                      <a:gd name="T56" fmla="*/ 9 w 69"/>
                      <a:gd name="T57" fmla="*/ 36 h 81"/>
                      <a:gd name="T58" fmla="*/ 2 w 69"/>
                      <a:gd name="T59" fmla="*/ 17 h 81"/>
                      <a:gd name="T60" fmla="*/ 0 w 69"/>
                      <a:gd name="T61" fmla="*/ 4 h 81"/>
                      <a:gd name="T62" fmla="*/ 2 w 69"/>
                      <a:gd name="T63" fmla="*/ 0 h 81"/>
                      <a:gd name="T64" fmla="*/ 4 w 69"/>
                      <a:gd name="T65" fmla="*/ 7 h 81"/>
                      <a:gd name="T66" fmla="*/ 9 w 69"/>
                      <a:gd name="T67" fmla="*/ 2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81">
                        <a:moveTo>
                          <a:pt x="33" y="62"/>
                        </a:moveTo>
                        <a:lnTo>
                          <a:pt x="33" y="62"/>
                        </a:lnTo>
                        <a:lnTo>
                          <a:pt x="38" y="71"/>
                        </a:lnTo>
                        <a:lnTo>
                          <a:pt x="47" y="77"/>
                        </a:lnTo>
                        <a:lnTo>
                          <a:pt x="54" y="79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69" y="79"/>
                        </a:lnTo>
                        <a:lnTo>
                          <a:pt x="69" y="81"/>
                        </a:lnTo>
                        <a:lnTo>
                          <a:pt x="69" y="81"/>
                        </a:lnTo>
                        <a:lnTo>
                          <a:pt x="69" y="81"/>
                        </a:lnTo>
                        <a:lnTo>
                          <a:pt x="69" y="81"/>
                        </a:lnTo>
                        <a:lnTo>
                          <a:pt x="53" y="81"/>
                        </a:lnTo>
                        <a:lnTo>
                          <a:pt x="42" y="79"/>
                        </a:lnTo>
                        <a:lnTo>
                          <a:pt x="36" y="75"/>
                        </a:lnTo>
                        <a:lnTo>
                          <a:pt x="33" y="73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38" y="75"/>
                        </a:lnTo>
                        <a:lnTo>
                          <a:pt x="45" y="79"/>
                        </a:lnTo>
                        <a:lnTo>
                          <a:pt x="62" y="81"/>
                        </a:lnTo>
                        <a:lnTo>
                          <a:pt x="62" y="81"/>
                        </a:lnTo>
                        <a:lnTo>
                          <a:pt x="53" y="79"/>
                        </a:lnTo>
                        <a:lnTo>
                          <a:pt x="45" y="77"/>
                        </a:lnTo>
                        <a:lnTo>
                          <a:pt x="38" y="73"/>
                        </a:lnTo>
                        <a:lnTo>
                          <a:pt x="33" y="64"/>
                        </a:lnTo>
                        <a:lnTo>
                          <a:pt x="33" y="62"/>
                        </a:lnTo>
                        <a:close/>
                        <a:moveTo>
                          <a:pt x="9" y="24"/>
                        </a:moveTo>
                        <a:lnTo>
                          <a:pt x="9" y="24"/>
                        </a:lnTo>
                        <a:lnTo>
                          <a:pt x="22" y="47"/>
                        </a:lnTo>
                        <a:lnTo>
                          <a:pt x="29" y="58"/>
                        </a:lnTo>
                        <a:lnTo>
                          <a:pt x="29" y="58"/>
                        </a:lnTo>
                        <a:lnTo>
                          <a:pt x="33" y="62"/>
                        </a:lnTo>
                        <a:lnTo>
                          <a:pt x="33" y="64"/>
                        </a:lnTo>
                        <a:lnTo>
                          <a:pt x="33" y="64"/>
                        </a:lnTo>
                        <a:lnTo>
                          <a:pt x="29" y="60"/>
                        </a:lnTo>
                        <a:lnTo>
                          <a:pt x="22" y="47"/>
                        </a:lnTo>
                        <a:lnTo>
                          <a:pt x="22" y="47"/>
                        </a:lnTo>
                        <a:lnTo>
                          <a:pt x="9" y="24"/>
                        </a:lnTo>
                        <a:lnTo>
                          <a:pt x="9" y="24"/>
                        </a:lnTo>
                        <a:lnTo>
                          <a:pt x="4" y="1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9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6" y="26"/>
                        </a:lnTo>
                        <a:lnTo>
                          <a:pt x="11" y="36"/>
                        </a:lnTo>
                        <a:lnTo>
                          <a:pt x="26" y="60"/>
                        </a:lnTo>
                        <a:lnTo>
                          <a:pt x="29" y="68"/>
                        </a:lnTo>
                        <a:lnTo>
                          <a:pt x="29" y="68"/>
                        </a:lnTo>
                        <a:lnTo>
                          <a:pt x="33" y="71"/>
                        </a:lnTo>
                        <a:lnTo>
                          <a:pt x="33" y="73"/>
                        </a:lnTo>
                        <a:lnTo>
                          <a:pt x="33" y="73"/>
                        </a:lnTo>
                        <a:lnTo>
                          <a:pt x="29" y="68"/>
                        </a:lnTo>
                        <a:lnTo>
                          <a:pt x="24" y="60"/>
                        </a:lnTo>
                        <a:lnTo>
                          <a:pt x="24" y="60"/>
                        </a:lnTo>
                        <a:lnTo>
                          <a:pt x="9" y="36"/>
                        </a:lnTo>
                        <a:lnTo>
                          <a:pt x="4" y="26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4" y="7"/>
                        </a:lnTo>
                        <a:lnTo>
                          <a:pt x="9" y="24"/>
                        </a:lnTo>
                        <a:lnTo>
                          <a:pt x="9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 275"/>
                  <p:cNvSpPr>
                    <a:spLocks/>
                  </p:cNvSpPr>
                  <p:nvPr/>
                </p:nvSpPr>
                <p:spPr bwMode="auto">
                  <a:xfrm flipH="1">
                    <a:off x="8154988" y="5772150"/>
                    <a:ext cx="88900" cy="44450"/>
                  </a:xfrm>
                  <a:custGeom>
                    <a:avLst/>
                    <a:gdLst>
                      <a:gd name="T0" fmla="*/ 0 w 56"/>
                      <a:gd name="T1" fmla="*/ 13 h 28"/>
                      <a:gd name="T2" fmla="*/ 0 w 56"/>
                      <a:gd name="T3" fmla="*/ 13 h 28"/>
                      <a:gd name="T4" fmla="*/ 24 w 56"/>
                      <a:gd name="T5" fmla="*/ 19 h 28"/>
                      <a:gd name="T6" fmla="*/ 24 w 56"/>
                      <a:gd name="T7" fmla="*/ 19 h 28"/>
                      <a:gd name="T8" fmla="*/ 35 w 56"/>
                      <a:gd name="T9" fmla="*/ 24 h 28"/>
                      <a:gd name="T10" fmla="*/ 38 w 56"/>
                      <a:gd name="T11" fmla="*/ 26 h 28"/>
                      <a:gd name="T12" fmla="*/ 38 w 56"/>
                      <a:gd name="T13" fmla="*/ 26 h 28"/>
                      <a:gd name="T14" fmla="*/ 53 w 56"/>
                      <a:gd name="T15" fmla="*/ 28 h 28"/>
                      <a:gd name="T16" fmla="*/ 56 w 56"/>
                      <a:gd name="T17" fmla="*/ 28 h 28"/>
                      <a:gd name="T18" fmla="*/ 56 w 56"/>
                      <a:gd name="T19" fmla="*/ 26 h 28"/>
                      <a:gd name="T20" fmla="*/ 51 w 56"/>
                      <a:gd name="T21" fmla="*/ 24 h 28"/>
                      <a:gd name="T22" fmla="*/ 47 w 56"/>
                      <a:gd name="T23" fmla="*/ 24 h 28"/>
                      <a:gd name="T24" fmla="*/ 47 w 56"/>
                      <a:gd name="T25" fmla="*/ 24 h 28"/>
                      <a:gd name="T26" fmla="*/ 40 w 56"/>
                      <a:gd name="T27" fmla="*/ 24 h 28"/>
                      <a:gd name="T28" fmla="*/ 36 w 56"/>
                      <a:gd name="T29" fmla="*/ 22 h 28"/>
                      <a:gd name="T30" fmla="*/ 33 w 56"/>
                      <a:gd name="T31" fmla="*/ 15 h 28"/>
                      <a:gd name="T32" fmla="*/ 33 w 56"/>
                      <a:gd name="T33" fmla="*/ 15 h 28"/>
                      <a:gd name="T34" fmla="*/ 29 w 56"/>
                      <a:gd name="T35" fmla="*/ 7 h 28"/>
                      <a:gd name="T36" fmla="*/ 29 w 56"/>
                      <a:gd name="T37" fmla="*/ 2 h 28"/>
                      <a:gd name="T38" fmla="*/ 27 w 56"/>
                      <a:gd name="T39" fmla="*/ 0 h 28"/>
                      <a:gd name="T40" fmla="*/ 27 w 56"/>
                      <a:gd name="T41" fmla="*/ 0 h 28"/>
                      <a:gd name="T42" fmla="*/ 27 w 56"/>
                      <a:gd name="T43" fmla="*/ 0 h 28"/>
                      <a:gd name="T44" fmla="*/ 24 w 56"/>
                      <a:gd name="T45" fmla="*/ 9 h 28"/>
                      <a:gd name="T46" fmla="*/ 24 w 56"/>
                      <a:gd name="T47" fmla="*/ 11 h 28"/>
                      <a:gd name="T48" fmla="*/ 24 w 56"/>
                      <a:gd name="T49" fmla="*/ 11 h 28"/>
                      <a:gd name="T50" fmla="*/ 26 w 56"/>
                      <a:gd name="T51" fmla="*/ 13 h 28"/>
                      <a:gd name="T52" fmla="*/ 26 w 56"/>
                      <a:gd name="T53" fmla="*/ 13 h 28"/>
                      <a:gd name="T54" fmla="*/ 20 w 56"/>
                      <a:gd name="T55" fmla="*/ 13 h 28"/>
                      <a:gd name="T56" fmla="*/ 20 w 56"/>
                      <a:gd name="T57" fmla="*/ 13 h 28"/>
                      <a:gd name="T58" fmla="*/ 11 w 56"/>
                      <a:gd name="T59" fmla="*/ 11 h 28"/>
                      <a:gd name="T60" fmla="*/ 6 w 56"/>
                      <a:gd name="T61" fmla="*/ 11 h 28"/>
                      <a:gd name="T62" fmla="*/ 0 w 56"/>
                      <a:gd name="T63" fmla="*/ 13 h 28"/>
                      <a:gd name="T64" fmla="*/ 0 w 56"/>
                      <a:gd name="T65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6" h="28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24" y="19"/>
                        </a:lnTo>
                        <a:lnTo>
                          <a:pt x="24" y="19"/>
                        </a:lnTo>
                        <a:lnTo>
                          <a:pt x="35" y="24"/>
                        </a:lnTo>
                        <a:lnTo>
                          <a:pt x="38" y="26"/>
                        </a:lnTo>
                        <a:lnTo>
                          <a:pt x="38" y="26"/>
                        </a:lnTo>
                        <a:lnTo>
                          <a:pt x="53" y="28"/>
                        </a:lnTo>
                        <a:lnTo>
                          <a:pt x="56" y="28"/>
                        </a:lnTo>
                        <a:lnTo>
                          <a:pt x="56" y="26"/>
                        </a:lnTo>
                        <a:lnTo>
                          <a:pt x="51" y="24"/>
                        </a:lnTo>
                        <a:lnTo>
                          <a:pt x="47" y="24"/>
                        </a:lnTo>
                        <a:lnTo>
                          <a:pt x="47" y="24"/>
                        </a:lnTo>
                        <a:lnTo>
                          <a:pt x="40" y="24"/>
                        </a:lnTo>
                        <a:lnTo>
                          <a:pt x="36" y="22"/>
                        </a:lnTo>
                        <a:lnTo>
                          <a:pt x="33" y="15"/>
                        </a:lnTo>
                        <a:lnTo>
                          <a:pt x="33" y="15"/>
                        </a:lnTo>
                        <a:lnTo>
                          <a:pt x="29" y="7"/>
                        </a:lnTo>
                        <a:lnTo>
                          <a:pt x="29" y="2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4" y="9"/>
                        </a:lnTo>
                        <a:lnTo>
                          <a:pt x="24" y="11"/>
                        </a:lnTo>
                        <a:lnTo>
                          <a:pt x="24" y="11"/>
                        </a:lnTo>
                        <a:lnTo>
                          <a:pt x="26" y="13"/>
                        </a:lnTo>
                        <a:lnTo>
                          <a:pt x="26" y="13"/>
                        </a:lnTo>
                        <a:lnTo>
                          <a:pt x="20" y="13"/>
                        </a:lnTo>
                        <a:lnTo>
                          <a:pt x="20" y="13"/>
                        </a:lnTo>
                        <a:lnTo>
                          <a:pt x="11" y="11"/>
                        </a:lnTo>
                        <a:lnTo>
                          <a:pt x="6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 276"/>
                  <p:cNvSpPr>
                    <a:spLocks/>
                  </p:cNvSpPr>
                  <p:nvPr/>
                </p:nvSpPr>
                <p:spPr bwMode="auto">
                  <a:xfrm flipH="1">
                    <a:off x="8258175" y="5559425"/>
                    <a:ext cx="123825" cy="50800"/>
                  </a:xfrm>
                  <a:custGeom>
                    <a:avLst/>
                    <a:gdLst>
                      <a:gd name="T0" fmla="*/ 0 w 78"/>
                      <a:gd name="T1" fmla="*/ 11 h 32"/>
                      <a:gd name="T2" fmla="*/ 0 w 78"/>
                      <a:gd name="T3" fmla="*/ 11 h 32"/>
                      <a:gd name="T4" fmla="*/ 9 w 78"/>
                      <a:gd name="T5" fmla="*/ 6 h 32"/>
                      <a:gd name="T6" fmla="*/ 18 w 78"/>
                      <a:gd name="T7" fmla="*/ 4 h 32"/>
                      <a:gd name="T8" fmla="*/ 31 w 78"/>
                      <a:gd name="T9" fmla="*/ 0 h 32"/>
                      <a:gd name="T10" fmla="*/ 44 w 78"/>
                      <a:gd name="T11" fmla="*/ 0 h 32"/>
                      <a:gd name="T12" fmla="*/ 51 w 78"/>
                      <a:gd name="T13" fmla="*/ 2 h 32"/>
                      <a:gd name="T14" fmla="*/ 58 w 78"/>
                      <a:gd name="T15" fmla="*/ 4 h 32"/>
                      <a:gd name="T16" fmla="*/ 64 w 78"/>
                      <a:gd name="T17" fmla="*/ 8 h 32"/>
                      <a:gd name="T18" fmla="*/ 69 w 78"/>
                      <a:gd name="T19" fmla="*/ 15 h 32"/>
                      <a:gd name="T20" fmla="*/ 75 w 78"/>
                      <a:gd name="T21" fmla="*/ 21 h 32"/>
                      <a:gd name="T22" fmla="*/ 78 w 78"/>
                      <a:gd name="T23" fmla="*/ 32 h 32"/>
                      <a:gd name="T24" fmla="*/ 78 w 78"/>
                      <a:gd name="T25" fmla="*/ 32 h 32"/>
                      <a:gd name="T26" fmla="*/ 73 w 78"/>
                      <a:gd name="T27" fmla="*/ 25 h 32"/>
                      <a:gd name="T28" fmla="*/ 66 w 78"/>
                      <a:gd name="T29" fmla="*/ 21 h 32"/>
                      <a:gd name="T30" fmla="*/ 56 w 78"/>
                      <a:gd name="T31" fmla="*/ 15 h 32"/>
                      <a:gd name="T32" fmla="*/ 46 w 78"/>
                      <a:gd name="T33" fmla="*/ 11 h 32"/>
                      <a:gd name="T34" fmla="*/ 33 w 78"/>
                      <a:gd name="T35" fmla="*/ 8 h 32"/>
                      <a:gd name="T36" fmla="*/ 18 w 78"/>
                      <a:gd name="T37" fmla="*/ 8 h 32"/>
                      <a:gd name="T38" fmla="*/ 0 w 78"/>
                      <a:gd name="T39" fmla="*/ 11 h 32"/>
                      <a:gd name="T40" fmla="*/ 0 w 78"/>
                      <a:gd name="T41" fmla="*/ 1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8" h="32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9" y="6"/>
                        </a:lnTo>
                        <a:lnTo>
                          <a:pt x="18" y="4"/>
                        </a:lnTo>
                        <a:lnTo>
                          <a:pt x="31" y="0"/>
                        </a:lnTo>
                        <a:lnTo>
                          <a:pt x="44" y="0"/>
                        </a:lnTo>
                        <a:lnTo>
                          <a:pt x="51" y="2"/>
                        </a:lnTo>
                        <a:lnTo>
                          <a:pt x="58" y="4"/>
                        </a:lnTo>
                        <a:lnTo>
                          <a:pt x="64" y="8"/>
                        </a:lnTo>
                        <a:lnTo>
                          <a:pt x="69" y="15"/>
                        </a:lnTo>
                        <a:lnTo>
                          <a:pt x="75" y="21"/>
                        </a:lnTo>
                        <a:lnTo>
                          <a:pt x="78" y="32"/>
                        </a:lnTo>
                        <a:lnTo>
                          <a:pt x="78" y="32"/>
                        </a:lnTo>
                        <a:lnTo>
                          <a:pt x="73" y="25"/>
                        </a:lnTo>
                        <a:lnTo>
                          <a:pt x="66" y="21"/>
                        </a:lnTo>
                        <a:lnTo>
                          <a:pt x="56" y="15"/>
                        </a:lnTo>
                        <a:lnTo>
                          <a:pt x="46" y="11"/>
                        </a:lnTo>
                        <a:lnTo>
                          <a:pt x="33" y="8"/>
                        </a:lnTo>
                        <a:lnTo>
                          <a:pt x="18" y="8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 277"/>
                  <p:cNvSpPr>
                    <a:spLocks/>
                  </p:cNvSpPr>
                  <p:nvPr/>
                </p:nvSpPr>
                <p:spPr bwMode="auto">
                  <a:xfrm flipH="1">
                    <a:off x="8794750" y="4773613"/>
                    <a:ext cx="227013" cy="134937"/>
                  </a:xfrm>
                  <a:custGeom>
                    <a:avLst/>
                    <a:gdLst>
                      <a:gd name="T0" fmla="*/ 0 w 143"/>
                      <a:gd name="T1" fmla="*/ 0 h 85"/>
                      <a:gd name="T2" fmla="*/ 0 w 143"/>
                      <a:gd name="T3" fmla="*/ 0 h 85"/>
                      <a:gd name="T4" fmla="*/ 13 w 143"/>
                      <a:gd name="T5" fmla="*/ 13 h 85"/>
                      <a:gd name="T6" fmla="*/ 27 w 143"/>
                      <a:gd name="T7" fmla="*/ 25 h 85"/>
                      <a:gd name="T8" fmla="*/ 45 w 143"/>
                      <a:gd name="T9" fmla="*/ 40 h 85"/>
                      <a:gd name="T10" fmla="*/ 65 w 143"/>
                      <a:gd name="T11" fmla="*/ 55 h 85"/>
                      <a:gd name="T12" fmla="*/ 89 w 143"/>
                      <a:gd name="T13" fmla="*/ 70 h 85"/>
                      <a:gd name="T14" fmla="*/ 112 w 143"/>
                      <a:gd name="T15" fmla="*/ 81 h 85"/>
                      <a:gd name="T16" fmla="*/ 123 w 143"/>
                      <a:gd name="T17" fmla="*/ 83 h 85"/>
                      <a:gd name="T18" fmla="*/ 134 w 143"/>
                      <a:gd name="T19" fmla="*/ 85 h 85"/>
                      <a:gd name="T20" fmla="*/ 143 w 143"/>
                      <a:gd name="T21" fmla="*/ 64 h 85"/>
                      <a:gd name="T22" fmla="*/ 143 w 143"/>
                      <a:gd name="T23" fmla="*/ 64 h 85"/>
                      <a:gd name="T24" fmla="*/ 132 w 143"/>
                      <a:gd name="T25" fmla="*/ 62 h 85"/>
                      <a:gd name="T26" fmla="*/ 118 w 143"/>
                      <a:gd name="T27" fmla="*/ 60 h 85"/>
                      <a:gd name="T28" fmla="*/ 101 w 143"/>
                      <a:gd name="T29" fmla="*/ 55 h 85"/>
                      <a:gd name="T30" fmla="*/ 80 w 143"/>
                      <a:gd name="T31" fmla="*/ 47 h 85"/>
                      <a:gd name="T32" fmla="*/ 56 w 143"/>
                      <a:gd name="T33" fmla="*/ 34 h 85"/>
                      <a:gd name="T34" fmla="*/ 29 w 143"/>
                      <a:gd name="T35" fmla="*/ 19 h 85"/>
                      <a:gd name="T36" fmla="*/ 0 w 143"/>
                      <a:gd name="T37" fmla="*/ 0 h 85"/>
                      <a:gd name="T38" fmla="*/ 0 w 143"/>
                      <a:gd name="T39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3" h="8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3" y="13"/>
                        </a:lnTo>
                        <a:lnTo>
                          <a:pt x="27" y="25"/>
                        </a:lnTo>
                        <a:lnTo>
                          <a:pt x="45" y="40"/>
                        </a:lnTo>
                        <a:lnTo>
                          <a:pt x="65" y="55"/>
                        </a:lnTo>
                        <a:lnTo>
                          <a:pt x="89" y="70"/>
                        </a:lnTo>
                        <a:lnTo>
                          <a:pt x="112" y="81"/>
                        </a:lnTo>
                        <a:lnTo>
                          <a:pt x="123" y="83"/>
                        </a:lnTo>
                        <a:lnTo>
                          <a:pt x="134" y="85"/>
                        </a:lnTo>
                        <a:lnTo>
                          <a:pt x="143" y="64"/>
                        </a:lnTo>
                        <a:lnTo>
                          <a:pt x="143" y="64"/>
                        </a:lnTo>
                        <a:lnTo>
                          <a:pt x="132" y="62"/>
                        </a:lnTo>
                        <a:lnTo>
                          <a:pt x="118" y="60"/>
                        </a:lnTo>
                        <a:lnTo>
                          <a:pt x="101" y="55"/>
                        </a:lnTo>
                        <a:lnTo>
                          <a:pt x="80" y="47"/>
                        </a:lnTo>
                        <a:lnTo>
                          <a:pt x="56" y="34"/>
                        </a:lnTo>
                        <a:lnTo>
                          <a:pt x="29" y="1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B3B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 278"/>
                  <p:cNvSpPr>
                    <a:spLocks/>
                  </p:cNvSpPr>
                  <p:nvPr/>
                </p:nvSpPr>
                <p:spPr bwMode="auto">
                  <a:xfrm flipH="1">
                    <a:off x="7902575" y="5006975"/>
                    <a:ext cx="271463" cy="292100"/>
                  </a:xfrm>
                  <a:custGeom>
                    <a:avLst/>
                    <a:gdLst>
                      <a:gd name="T0" fmla="*/ 0 w 171"/>
                      <a:gd name="T1" fmla="*/ 92 h 184"/>
                      <a:gd name="T2" fmla="*/ 0 w 171"/>
                      <a:gd name="T3" fmla="*/ 92 h 184"/>
                      <a:gd name="T4" fmla="*/ 1 w 171"/>
                      <a:gd name="T5" fmla="*/ 111 h 184"/>
                      <a:gd name="T6" fmla="*/ 7 w 171"/>
                      <a:gd name="T7" fmla="*/ 128 h 184"/>
                      <a:gd name="T8" fmla="*/ 14 w 171"/>
                      <a:gd name="T9" fmla="*/ 143 h 184"/>
                      <a:gd name="T10" fmla="*/ 25 w 171"/>
                      <a:gd name="T11" fmla="*/ 156 h 184"/>
                      <a:gd name="T12" fmla="*/ 38 w 171"/>
                      <a:gd name="T13" fmla="*/ 169 h 184"/>
                      <a:gd name="T14" fmla="*/ 52 w 171"/>
                      <a:gd name="T15" fmla="*/ 177 h 184"/>
                      <a:gd name="T16" fmla="*/ 68 w 171"/>
                      <a:gd name="T17" fmla="*/ 181 h 184"/>
                      <a:gd name="T18" fmla="*/ 85 w 171"/>
                      <a:gd name="T19" fmla="*/ 184 h 184"/>
                      <a:gd name="T20" fmla="*/ 85 w 171"/>
                      <a:gd name="T21" fmla="*/ 184 h 184"/>
                      <a:gd name="T22" fmla="*/ 103 w 171"/>
                      <a:gd name="T23" fmla="*/ 181 h 184"/>
                      <a:gd name="T24" fmla="*/ 119 w 171"/>
                      <a:gd name="T25" fmla="*/ 177 h 184"/>
                      <a:gd name="T26" fmla="*/ 133 w 171"/>
                      <a:gd name="T27" fmla="*/ 169 h 184"/>
                      <a:gd name="T28" fmla="*/ 146 w 171"/>
                      <a:gd name="T29" fmla="*/ 156 h 184"/>
                      <a:gd name="T30" fmla="*/ 157 w 171"/>
                      <a:gd name="T31" fmla="*/ 143 h 184"/>
                      <a:gd name="T32" fmla="*/ 164 w 171"/>
                      <a:gd name="T33" fmla="*/ 128 h 184"/>
                      <a:gd name="T34" fmla="*/ 170 w 171"/>
                      <a:gd name="T35" fmla="*/ 111 h 184"/>
                      <a:gd name="T36" fmla="*/ 171 w 171"/>
                      <a:gd name="T37" fmla="*/ 92 h 184"/>
                      <a:gd name="T38" fmla="*/ 171 w 171"/>
                      <a:gd name="T39" fmla="*/ 92 h 184"/>
                      <a:gd name="T40" fmla="*/ 170 w 171"/>
                      <a:gd name="T41" fmla="*/ 73 h 184"/>
                      <a:gd name="T42" fmla="*/ 164 w 171"/>
                      <a:gd name="T43" fmla="*/ 56 h 184"/>
                      <a:gd name="T44" fmla="*/ 157 w 171"/>
                      <a:gd name="T45" fmla="*/ 41 h 184"/>
                      <a:gd name="T46" fmla="*/ 146 w 171"/>
                      <a:gd name="T47" fmla="*/ 26 h 184"/>
                      <a:gd name="T48" fmla="*/ 133 w 171"/>
                      <a:gd name="T49" fmla="*/ 15 h 184"/>
                      <a:gd name="T50" fmla="*/ 119 w 171"/>
                      <a:gd name="T51" fmla="*/ 6 h 184"/>
                      <a:gd name="T52" fmla="*/ 103 w 171"/>
                      <a:gd name="T53" fmla="*/ 2 h 184"/>
                      <a:gd name="T54" fmla="*/ 85 w 171"/>
                      <a:gd name="T55" fmla="*/ 0 h 184"/>
                      <a:gd name="T56" fmla="*/ 85 w 171"/>
                      <a:gd name="T57" fmla="*/ 0 h 184"/>
                      <a:gd name="T58" fmla="*/ 68 w 171"/>
                      <a:gd name="T59" fmla="*/ 2 h 184"/>
                      <a:gd name="T60" fmla="*/ 52 w 171"/>
                      <a:gd name="T61" fmla="*/ 6 h 184"/>
                      <a:gd name="T62" fmla="*/ 38 w 171"/>
                      <a:gd name="T63" fmla="*/ 15 h 184"/>
                      <a:gd name="T64" fmla="*/ 25 w 171"/>
                      <a:gd name="T65" fmla="*/ 26 h 184"/>
                      <a:gd name="T66" fmla="*/ 14 w 171"/>
                      <a:gd name="T67" fmla="*/ 41 h 184"/>
                      <a:gd name="T68" fmla="*/ 7 w 171"/>
                      <a:gd name="T69" fmla="*/ 56 h 184"/>
                      <a:gd name="T70" fmla="*/ 1 w 171"/>
                      <a:gd name="T71" fmla="*/ 73 h 184"/>
                      <a:gd name="T72" fmla="*/ 0 w 171"/>
                      <a:gd name="T73" fmla="*/ 92 h 184"/>
                      <a:gd name="T74" fmla="*/ 0 w 171"/>
                      <a:gd name="T75" fmla="*/ 92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71" h="184">
                        <a:moveTo>
                          <a:pt x="0" y="92"/>
                        </a:moveTo>
                        <a:lnTo>
                          <a:pt x="0" y="92"/>
                        </a:lnTo>
                        <a:lnTo>
                          <a:pt x="1" y="111"/>
                        </a:lnTo>
                        <a:lnTo>
                          <a:pt x="7" y="128"/>
                        </a:lnTo>
                        <a:lnTo>
                          <a:pt x="14" y="143"/>
                        </a:lnTo>
                        <a:lnTo>
                          <a:pt x="25" y="156"/>
                        </a:lnTo>
                        <a:lnTo>
                          <a:pt x="38" y="169"/>
                        </a:lnTo>
                        <a:lnTo>
                          <a:pt x="52" y="177"/>
                        </a:lnTo>
                        <a:lnTo>
                          <a:pt x="68" y="181"/>
                        </a:lnTo>
                        <a:lnTo>
                          <a:pt x="85" y="184"/>
                        </a:lnTo>
                        <a:lnTo>
                          <a:pt x="85" y="184"/>
                        </a:lnTo>
                        <a:lnTo>
                          <a:pt x="103" y="181"/>
                        </a:lnTo>
                        <a:lnTo>
                          <a:pt x="119" y="177"/>
                        </a:lnTo>
                        <a:lnTo>
                          <a:pt x="133" y="169"/>
                        </a:lnTo>
                        <a:lnTo>
                          <a:pt x="146" y="156"/>
                        </a:lnTo>
                        <a:lnTo>
                          <a:pt x="157" y="143"/>
                        </a:lnTo>
                        <a:lnTo>
                          <a:pt x="164" y="128"/>
                        </a:lnTo>
                        <a:lnTo>
                          <a:pt x="170" y="111"/>
                        </a:lnTo>
                        <a:lnTo>
                          <a:pt x="171" y="92"/>
                        </a:lnTo>
                        <a:lnTo>
                          <a:pt x="171" y="92"/>
                        </a:lnTo>
                        <a:lnTo>
                          <a:pt x="170" y="73"/>
                        </a:lnTo>
                        <a:lnTo>
                          <a:pt x="164" y="56"/>
                        </a:lnTo>
                        <a:lnTo>
                          <a:pt x="157" y="41"/>
                        </a:lnTo>
                        <a:lnTo>
                          <a:pt x="146" y="26"/>
                        </a:lnTo>
                        <a:lnTo>
                          <a:pt x="133" y="15"/>
                        </a:lnTo>
                        <a:lnTo>
                          <a:pt x="119" y="6"/>
                        </a:lnTo>
                        <a:lnTo>
                          <a:pt x="103" y="2"/>
                        </a:lnTo>
                        <a:lnTo>
                          <a:pt x="85" y="0"/>
                        </a:lnTo>
                        <a:lnTo>
                          <a:pt x="85" y="0"/>
                        </a:lnTo>
                        <a:lnTo>
                          <a:pt x="68" y="2"/>
                        </a:lnTo>
                        <a:lnTo>
                          <a:pt x="52" y="6"/>
                        </a:lnTo>
                        <a:lnTo>
                          <a:pt x="38" y="15"/>
                        </a:lnTo>
                        <a:lnTo>
                          <a:pt x="25" y="26"/>
                        </a:lnTo>
                        <a:lnTo>
                          <a:pt x="14" y="41"/>
                        </a:lnTo>
                        <a:lnTo>
                          <a:pt x="7" y="56"/>
                        </a:lnTo>
                        <a:lnTo>
                          <a:pt x="1" y="73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FF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 279"/>
                  <p:cNvSpPr>
                    <a:spLocks/>
                  </p:cNvSpPr>
                  <p:nvPr/>
                </p:nvSpPr>
                <p:spPr bwMode="auto">
                  <a:xfrm flipH="1">
                    <a:off x="7913688" y="5057775"/>
                    <a:ext cx="238125" cy="247650"/>
                  </a:xfrm>
                  <a:custGeom>
                    <a:avLst/>
                    <a:gdLst>
                      <a:gd name="T0" fmla="*/ 150 w 150"/>
                      <a:gd name="T1" fmla="*/ 34 h 156"/>
                      <a:gd name="T2" fmla="*/ 150 w 150"/>
                      <a:gd name="T3" fmla="*/ 34 h 156"/>
                      <a:gd name="T4" fmla="*/ 118 w 150"/>
                      <a:gd name="T5" fmla="*/ 30 h 156"/>
                      <a:gd name="T6" fmla="*/ 87 w 150"/>
                      <a:gd name="T7" fmla="*/ 24 h 156"/>
                      <a:gd name="T8" fmla="*/ 56 w 150"/>
                      <a:gd name="T9" fmla="*/ 15 h 156"/>
                      <a:gd name="T10" fmla="*/ 56 w 150"/>
                      <a:gd name="T11" fmla="*/ 15 h 156"/>
                      <a:gd name="T12" fmla="*/ 15 w 150"/>
                      <a:gd name="T13" fmla="*/ 2 h 156"/>
                      <a:gd name="T14" fmla="*/ 6 w 150"/>
                      <a:gd name="T15" fmla="*/ 0 h 156"/>
                      <a:gd name="T16" fmla="*/ 6 w 150"/>
                      <a:gd name="T17" fmla="*/ 0 h 156"/>
                      <a:gd name="T18" fmla="*/ 4 w 150"/>
                      <a:gd name="T19" fmla="*/ 15 h 156"/>
                      <a:gd name="T20" fmla="*/ 0 w 150"/>
                      <a:gd name="T21" fmla="*/ 47 h 156"/>
                      <a:gd name="T22" fmla="*/ 0 w 150"/>
                      <a:gd name="T23" fmla="*/ 83 h 156"/>
                      <a:gd name="T24" fmla="*/ 2 w 150"/>
                      <a:gd name="T25" fmla="*/ 100 h 156"/>
                      <a:gd name="T26" fmla="*/ 4 w 150"/>
                      <a:gd name="T27" fmla="*/ 111 h 156"/>
                      <a:gd name="T28" fmla="*/ 4 w 150"/>
                      <a:gd name="T29" fmla="*/ 111 h 156"/>
                      <a:gd name="T30" fmla="*/ 9 w 150"/>
                      <a:gd name="T31" fmla="*/ 117 h 156"/>
                      <a:gd name="T32" fmla="*/ 15 w 150"/>
                      <a:gd name="T33" fmla="*/ 122 h 156"/>
                      <a:gd name="T34" fmla="*/ 27 w 150"/>
                      <a:gd name="T35" fmla="*/ 128 h 156"/>
                      <a:gd name="T36" fmla="*/ 40 w 150"/>
                      <a:gd name="T37" fmla="*/ 135 h 156"/>
                      <a:gd name="T38" fmla="*/ 47 w 150"/>
                      <a:gd name="T39" fmla="*/ 137 h 156"/>
                      <a:gd name="T40" fmla="*/ 53 w 150"/>
                      <a:gd name="T41" fmla="*/ 143 h 156"/>
                      <a:gd name="T42" fmla="*/ 53 w 150"/>
                      <a:gd name="T43" fmla="*/ 143 h 156"/>
                      <a:gd name="T44" fmla="*/ 65 w 150"/>
                      <a:gd name="T45" fmla="*/ 154 h 156"/>
                      <a:gd name="T46" fmla="*/ 71 w 150"/>
                      <a:gd name="T47" fmla="*/ 156 h 156"/>
                      <a:gd name="T48" fmla="*/ 76 w 150"/>
                      <a:gd name="T49" fmla="*/ 156 h 156"/>
                      <a:gd name="T50" fmla="*/ 83 w 150"/>
                      <a:gd name="T51" fmla="*/ 156 h 156"/>
                      <a:gd name="T52" fmla="*/ 91 w 150"/>
                      <a:gd name="T53" fmla="*/ 152 h 156"/>
                      <a:gd name="T54" fmla="*/ 98 w 150"/>
                      <a:gd name="T55" fmla="*/ 145 h 156"/>
                      <a:gd name="T56" fmla="*/ 109 w 150"/>
                      <a:gd name="T57" fmla="*/ 137 h 156"/>
                      <a:gd name="T58" fmla="*/ 109 w 150"/>
                      <a:gd name="T59" fmla="*/ 137 h 156"/>
                      <a:gd name="T60" fmla="*/ 125 w 150"/>
                      <a:gd name="T61" fmla="*/ 117 h 156"/>
                      <a:gd name="T62" fmla="*/ 134 w 150"/>
                      <a:gd name="T63" fmla="*/ 100 h 156"/>
                      <a:gd name="T64" fmla="*/ 139 w 150"/>
                      <a:gd name="T65" fmla="*/ 85 h 156"/>
                      <a:gd name="T66" fmla="*/ 143 w 150"/>
                      <a:gd name="T67" fmla="*/ 73 h 156"/>
                      <a:gd name="T68" fmla="*/ 143 w 150"/>
                      <a:gd name="T69" fmla="*/ 73 h 156"/>
                      <a:gd name="T70" fmla="*/ 150 w 150"/>
                      <a:gd name="T71" fmla="*/ 34 h 156"/>
                      <a:gd name="T72" fmla="*/ 150 w 150"/>
                      <a:gd name="T73" fmla="*/ 34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0" h="156">
                        <a:moveTo>
                          <a:pt x="150" y="34"/>
                        </a:moveTo>
                        <a:lnTo>
                          <a:pt x="150" y="34"/>
                        </a:lnTo>
                        <a:lnTo>
                          <a:pt x="118" y="30"/>
                        </a:lnTo>
                        <a:lnTo>
                          <a:pt x="87" y="24"/>
                        </a:lnTo>
                        <a:lnTo>
                          <a:pt x="56" y="15"/>
                        </a:lnTo>
                        <a:lnTo>
                          <a:pt x="56" y="15"/>
                        </a:lnTo>
                        <a:lnTo>
                          <a:pt x="15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15"/>
                        </a:lnTo>
                        <a:lnTo>
                          <a:pt x="0" y="47"/>
                        </a:lnTo>
                        <a:lnTo>
                          <a:pt x="0" y="83"/>
                        </a:lnTo>
                        <a:lnTo>
                          <a:pt x="2" y="100"/>
                        </a:lnTo>
                        <a:lnTo>
                          <a:pt x="4" y="111"/>
                        </a:lnTo>
                        <a:lnTo>
                          <a:pt x="4" y="111"/>
                        </a:lnTo>
                        <a:lnTo>
                          <a:pt x="9" y="117"/>
                        </a:lnTo>
                        <a:lnTo>
                          <a:pt x="15" y="122"/>
                        </a:lnTo>
                        <a:lnTo>
                          <a:pt x="27" y="128"/>
                        </a:lnTo>
                        <a:lnTo>
                          <a:pt x="40" y="135"/>
                        </a:lnTo>
                        <a:lnTo>
                          <a:pt x="47" y="137"/>
                        </a:lnTo>
                        <a:lnTo>
                          <a:pt x="53" y="143"/>
                        </a:lnTo>
                        <a:lnTo>
                          <a:pt x="53" y="143"/>
                        </a:lnTo>
                        <a:lnTo>
                          <a:pt x="65" y="154"/>
                        </a:lnTo>
                        <a:lnTo>
                          <a:pt x="71" y="156"/>
                        </a:lnTo>
                        <a:lnTo>
                          <a:pt x="76" y="156"/>
                        </a:lnTo>
                        <a:lnTo>
                          <a:pt x="83" y="156"/>
                        </a:lnTo>
                        <a:lnTo>
                          <a:pt x="91" y="152"/>
                        </a:lnTo>
                        <a:lnTo>
                          <a:pt x="98" y="145"/>
                        </a:lnTo>
                        <a:lnTo>
                          <a:pt x="109" y="137"/>
                        </a:lnTo>
                        <a:lnTo>
                          <a:pt x="109" y="137"/>
                        </a:lnTo>
                        <a:lnTo>
                          <a:pt x="125" y="117"/>
                        </a:lnTo>
                        <a:lnTo>
                          <a:pt x="134" y="100"/>
                        </a:lnTo>
                        <a:lnTo>
                          <a:pt x="139" y="85"/>
                        </a:lnTo>
                        <a:lnTo>
                          <a:pt x="143" y="73"/>
                        </a:lnTo>
                        <a:lnTo>
                          <a:pt x="143" y="73"/>
                        </a:lnTo>
                        <a:lnTo>
                          <a:pt x="150" y="34"/>
                        </a:lnTo>
                        <a:lnTo>
                          <a:pt x="15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 280"/>
                  <p:cNvSpPr>
                    <a:spLocks/>
                  </p:cNvSpPr>
                  <p:nvPr/>
                </p:nvSpPr>
                <p:spPr bwMode="auto">
                  <a:xfrm flipH="1">
                    <a:off x="8337550" y="4851400"/>
                    <a:ext cx="190500" cy="169862"/>
                  </a:xfrm>
                  <a:custGeom>
                    <a:avLst/>
                    <a:gdLst>
                      <a:gd name="T0" fmla="*/ 120 w 120"/>
                      <a:gd name="T1" fmla="*/ 49 h 107"/>
                      <a:gd name="T2" fmla="*/ 120 w 120"/>
                      <a:gd name="T3" fmla="*/ 49 h 107"/>
                      <a:gd name="T4" fmla="*/ 109 w 120"/>
                      <a:gd name="T5" fmla="*/ 34 h 107"/>
                      <a:gd name="T6" fmla="*/ 100 w 120"/>
                      <a:gd name="T7" fmla="*/ 23 h 107"/>
                      <a:gd name="T8" fmla="*/ 85 w 120"/>
                      <a:gd name="T9" fmla="*/ 13 h 107"/>
                      <a:gd name="T10" fmla="*/ 71 w 120"/>
                      <a:gd name="T11" fmla="*/ 4 h 107"/>
                      <a:gd name="T12" fmla="*/ 63 w 120"/>
                      <a:gd name="T13" fmla="*/ 2 h 107"/>
                      <a:gd name="T14" fmla="*/ 56 w 120"/>
                      <a:gd name="T15" fmla="*/ 0 h 107"/>
                      <a:gd name="T16" fmla="*/ 49 w 120"/>
                      <a:gd name="T17" fmla="*/ 0 h 107"/>
                      <a:gd name="T18" fmla="*/ 42 w 120"/>
                      <a:gd name="T19" fmla="*/ 2 h 107"/>
                      <a:gd name="T20" fmla="*/ 35 w 120"/>
                      <a:gd name="T21" fmla="*/ 6 h 107"/>
                      <a:gd name="T22" fmla="*/ 27 w 120"/>
                      <a:gd name="T23" fmla="*/ 13 h 107"/>
                      <a:gd name="T24" fmla="*/ 27 w 120"/>
                      <a:gd name="T25" fmla="*/ 13 h 107"/>
                      <a:gd name="T26" fmla="*/ 16 w 120"/>
                      <a:gd name="T27" fmla="*/ 30 h 107"/>
                      <a:gd name="T28" fmla="*/ 7 w 120"/>
                      <a:gd name="T29" fmla="*/ 47 h 107"/>
                      <a:gd name="T30" fmla="*/ 4 w 120"/>
                      <a:gd name="T31" fmla="*/ 62 h 107"/>
                      <a:gd name="T32" fmla="*/ 0 w 120"/>
                      <a:gd name="T33" fmla="*/ 77 h 107"/>
                      <a:gd name="T34" fmla="*/ 0 w 120"/>
                      <a:gd name="T35" fmla="*/ 87 h 107"/>
                      <a:gd name="T36" fmla="*/ 0 w 120"/>
                      <a:gd name="T37" fmla="*/ 98 h 107"/>
                      <a:gd name="T38" fmla="*/ 0 w 120"/>
                      <a:gd name="T39" fmla="*/ 107 h 107"/>
                      <a:gd name="T40" fmla="*/ 0 w 120"/>
                      <a:gd name="T41" fmla="*/ 107 h 107"/>
                      <a:gd name="T42" fmla="*/ 42 w 120"/>
                      <a:gd name="T43" fmla="*/ 87 h 107"/>
                      <a:gd name="T44" fmla="*/ 72 w 120"/>
                      <a:gd name="T45" fmla="*/ 75 h 107"/>
                      <a:gd name="T46" fmla="*/ 91 w 120"/>
                      <a:gd name="T47" fmla="*/ 68 h 107"/>
                      <a:gd name="T48" fmla="*/ 91 w 120"/>
                      <a:gd name="T49" fmla="*/ 68 h 107"/>
                      <a:gd name="T50" fmla="*/ 100 w 120"/>
                      <a:gd name="T51" fmla="*/ 66 h 107"/>
                      <a:gd name="T52" fmla="*/ 109 w 120"/>
                      <a:gd name="T53" fmla="*/ 60 h 107"/>
                      <a:gd name="T54" fmla="*/ 120 w 120"/>
                      <a:gd name="T55" fmla="*/ 49 h 107"/>
                      <a:gd name="T56" fmla="*/ 120 w 120"/>
                      <a:gd name="T57" fmla="*/ 4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20" h="107">
                        <a:moveTo>
                          <a:pt x="120" y="49"/>
                        </a:moveTo>
                        <a:lnTo>
                          <a:pt x="120" y="49"/>
                        </a:lnTo>
                        <a:lnTo>
                          <a:pt x="109" y="34"/>
                        </a:lnTo>
                        <a:lnTo>
                          <a:pt x="100" y="23"/>
                        </a:lnTo>
                        <a:lnTo>
                          <a:pt x="85" y="13"/>
                        </a:lnTo>
                        <a:lnTo>
                          <a:pt x="71" y="4"/>
                        </a:lnTo>
                        <a:lnTo>
                          <a:pt x="63" y="2"/>
                        </a:lnTo>
                        <a:lnTo>
                          <a:pt x="56" y="0"/>
                        </a:lnTo>
                        <a:lnTo>
                          <a:pt x="49" y="0"/>
                        </a:lnTo>
                        <a:lnTo>
                          <a:pt x="42" y="2"/>
                        </a:lnTo>
                        <a:lnTo>
                          <a:pt x="35" y="6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lnTo>
                          <a:pt x="16" y="30"/>
                        </a:lnTo>
                        <a:lnTo>
                          <a:pt x="7" y="47"/>
                        </a:lnTo>
                        <a:lnTo>
                          <a:pt x="4" y="62"/>
                        </a:lnTo>
                        <a:lnTo>
                          <a:pt x="0" y="77"/>
                        </a:lnTo>
                        <a:lnTo>
                          <a:pt x="0" y="87"/>
                        </a:lnTo>
                        <a:lnTo>
                          <a:pt x="0" y="98"/>
                        </a:lnTo>
                        <a:lnTo>
                          <a:pt x="0" y="107"/>
                        </a:lnTo>
                        <a:lnTo>
                          <a:pt x="0" y="107"/>
                        </a:lnTo>
                        <a:lnTo>
                          <a:pt x="42" y="87"/>
                        </a:lnTo>
                        <a:lnTo>
                          <a:pt x="72" y="75"/>
                        </a:lnTo>
                        <a:lnTo>
                          <a:pt x="91" y="68"/>
                        </a:lnTo>
                        <a:lnTo>
                          <a:pt x="91" y="68"/>
                        </a:lnTo>
                        <a:lnTo>
                          <a:pt x="100" y="66"/>
                        </a:lnTo>
                        <a:lnTo>
                          <a:pt x="109" y="60"/>
                        </a:lnTo>
                        <a:lnTo>
                          <a:pt x="120" y="49"/>
                        </a:lnTo>
                        <a:lnTo>
                          <a:pt x="120" y="49"/>
                        </a:lnTo>
                        <a:close/>
                      </a:path>
                    </a:pathLst>
                  </a:custGeom>
                  <a:solidFill>
                    <a:srgbClr val="FAD7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 281"/>
                  <p:cNvSpPr>
                    <a:spLocks/>
                  </p:cNvSpPr>
                  <p:nvPr/>
                </p:nvSpPr>
                <p:spPr bwMode="auto">
                  <a:xfrm flipH="1">
                    <a:off x="8312150" y="4908550"/>
                    <a:ext cx="215900" cy="346075"/>
                  </a:xfrm>
                  <a:custGeom>
                    <a:avLst/>
                    <a:gdLst>
                      <a:gd name="T0" fmla="*/ 120 w 136"/>
                      <a:gd name="T1" fmla="*/ 218 h 218"/>
                      <a:gd name="T2" fmla="*/ 120 w 136"/>
                      <a:gd name="T3" fmla="*/ 218 h 218"/>
                      <a:gd name="T4" fmla="*/ 129 w 136"/>
                      <a:gd name="T5" fmla="*/ 194 h 218"/>
                      <a:gd name="T6" fmla="*/ 134 w 136"/>
                      <a:gd name="T7" fmla="*/ 167 h 218"/>
                      <a:gd name="T8" fmla="*/ 136 w 136"/>
                      <a:gd name="T9" fmla="*/ 137 h 218"/>
                      <a:gd name="T10" fmla="*/ 136 w 136"/>
                      <a:gd name="T11" fmla="*/ 122 h 218"/>
                      <a:gd name="T12" fmla="*/ 134 w 136"/>
                      <a:gd name="T13" fmla="*/ 105 h 218"/>
                      <a:gd name="T14" fmla="*/ 134 w 136"/>
                      <a:gd name="T15" fmla="*/ 105 h 218"/>
                      <a:gd name="T16" fmla="*/ 130 w 136"/>
                      <a:gd name="T17" fmla="*/ 81 h 218"/>
                      <a:gd name="T18" fmla="*/ 123 w 136"/>
                      <a:gd name="T19" fmla="*/ 60 h 218"/>
                      <a:gd name="T20" fmla="*/ 114 w 136"/>
                      <a:gd name="T21" fmla="*/ 41 h 218"/>
                      <a:gd name="T22" fmla="*/ 103 w 136"/>
                      <a:gd name="T23" fmla="*/ 24 h 218"/>
                      <a:gd name="T24" fmla="*/ 92 w 136"/>
                      <a:gd name="T25" fmla="*/ 11 h 218"/>
                      <a:gd name="T26" fmla="*/ 78 w 136"/>
                      <a:gd name="T27" fmla="*/ 4 h 218"/>
                      <a:gd name="T28" fmla="*/ 65 w 136"/>
                      <a:gd name="T29" fmla="*/ 0 h 218"/>
                      <a:gd name="T30" fmla="*/ 58 w 136"/>
                      <a:gd name="T31" fmla="*/ 0 h 218"/>
                      <a:gd name="T32" fmla="*/ 53 w 136"/>
                      <a:gd name="T33" fmla="*/ 2 h 218"/>
                      <a:gd name="T34" fmla="*/ 53 w 136"/>
                      <a:gd name="T35" fmla="*/ 2 h 218"/>
                      <a:gd name="T36" fmla="*/ 38 w 136"/>
                      <a:gd name="T37" fmla="*/ 9 h 218"/>
                      <a:gd name="T38" fmla="*/ 27 w 136"/>
                      <a:gd name="T39" fmla="*/ 19 h 218"/>
                      <a:gd name="T40" fmla="*/ 18 w 136"/>
                      <a:gd name="T41" fmla="*/ 34 h 218"/>
                      <a:gd name="T42" fmla="*/ 11 w 136"/>
                      <a:gd name="T43" fmla="*/ 51 h 218"/>
                      <a:gd name="T44" fmla="*/ 4 w 136"/>
                      <a:gd name="T45" fmla="*/ 73 h 218"/>
                      <a:gd name="T46" fmla="*/ 2 w 136"/>
                      <a:gd name="T47" fmla="*/ 96 h 218"/>
                      <a:gd name="T48" fmla="*/ 0 w 136"/>
                      <a:gd name="T49" fmla="*/ 120 h 218"/>
                      <a:gd name="T50" fmla="*/ 2 w 136"/>
                      <a:gd name="T51" fmla="*/ 145 h 218"/>
                      <a:gd name="T52" fmla="*/ 2 w 136"/>
                      <a:gd name="T53" fmla="*/ 145 h 218"/>
                      <a:gd name="T54" fmla="*/ 7 w 136"/>
                      <a:gd name="T55" fmla="*/ 169 h 218"/>
                      <a:gd name="T56" fmla="*/ 7 w 136"/>
                      <a:gd name="T57" fmla="*/ 169 h 218"/>
                      <a:gd name="T58" fmla="*/ 24 w 136"/>
                      <a:gd name="T59" fmla="*/ 167 h 218"/>
                      <a:gd name="T60" fmla="*/ 44 w 136"/>
                      <a:gd name="T61" fmla="*/ 169 h 218"/>
                      <a:gd name="T62" fmla="*/ 44 w 136"/>
                      <a:gd name="T63" fmla="*/ 169 h 218"/>
                      <a:gd name="T64" fmla="*/ 54 w 136"/>
                      <a:gd name="T65" fmla="*/ 171 h 218"/>
                      <a:gd name="T66" fmla="*/ 65 w 136"/>
                      <a:gd name="T67" fmla="*/ 175 h 218"/>
                      <a:gd name="T68" fmla="*/ 87 w 136"/>
                      <a:gd name="T69" fmla="*/ 186 h 218"/>
                      <a:gd name="T70" fmla="*/ 105 w 136"/>
                      <a:gd name="T71" fmla="*/ 199 h 218"/>
                      <a:gd name="T72" fmla="*/ 120 w 136"/>
                      <a:gd name="T73" fmla="*/ 218 h 218"/>
                      <a:gd name="T74" fmla="*/ 120 w 136"/>
                      <a:gd name="T75" fmla="*/ 21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6" h="218">
                        <a:moveTo>
                          <a:pt x="120" y="218"/>
                        </a:moveTo>
                        <a:lnTo>
                          <a:pt x="120" y="218"/>
                        </a:lnTo>
                        <a:lnTo>
                          <a:pt x="129" y="194"/>
                        </a:lnTo>
                        <a:lnTo>
                          <a:pt x="134" y="167"/>
                        </a:lnTo>
                        <a:lnTo>
                          <a:pt x="136" y="137"/>
                        </a:lnTo>
                        <a:lnTo>
                          <a:pt x="136" y="122"/>
                        </a:lnTo>
                        <a:lnTo>
                          <a:pt x="134" y="105"/>
                        </a:lnTo>
                        <a:lnTo>
                          <a:pt x="134" y="105"/>
                        </a:lnTo>
                        <a:lnTo>
                          <a:pt x="130" y="81"/>
                        </a:lnTo>
                        <a:lnTo>
                          <a:pt x="123" y="60"/>
                        </a:lnTo>
                        <a:lnTo>
                          <a:pt x="114" y="41"/>
                        </a:lnTo>
                        <a:lnTo>
                          <a:pt x="103" y="24"/>
                        </a:lnTo>
                        <a:lnTo>
                          <a:pt x="92" y="11"/>
                        </a:lnTo>
                        <a:lnTo>
                          <a:pt x="78" y="4"/>
                        </a:lnTo>
                        <a:lnTo>
                          <a:pt x="65" y="0"/>
                        </a:lnTo>
                        <a:lnTo>
                          <a:pt x="58" y="0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38" y="9"/>
                        </a:lnTo>
                        <a:lnTo>
                          <a:pt x="27" y="19"/>
                        </a:lnTo>
                        <a:lnTo>
                          <a:pt x="18" y="34"/>
                        </a:lnTo>
                        <a:lnTo>
                          <a:pt x="11" y="51"/>
                        </a:lnTo>
                        <a:lnTo>
                          <a:pt x="4" y="73"/>
                        </a:lnTo>
                        <a:lnTo>
                          <a:pt x="2" y="96"/>
                        </a:lnTo>
                        <a:lnTo>
                          <a:pt x="0" y="120"/>
                        </a:lnTo>
                        <a:lnTo>
                          <a:pt x="2" y="145"/>
                        </a:lnTo>
                        <a:lnTo>
                          <a:pt x="2" y="145"/>
                        </a:lnTo>
                        <a:lnTo>
                          <a:pt x="7" y="169"/>
                        </a:lnTo>
                        <a:lnTo>
                          <a:pt x="7" y="169"/>
                        </a:lnTo>
                        <a:lnTo>
                          <a:pt x="24" y="167"/>
                        </a:lnTo>
                        <a:lnTo>
                          <a:pt x="44" y="169"/>
                        </a:lnTo>
                        <a:lnTo>
                          <a:pt x="44" y="169"/>
                        </a:lnTo>
                        <a:lnTo>
                          <a:pt x="54" y="171"/>
                        </a:lnTo>
                        <a:lnTo>
                          <a:pt x="65" y="175"/>
                        </a:lnTo>
                        <a:lnTo>
                          <a:pt x="87" y="186"/>
                        </a:lnTo>
                        <a:lnTo>
                          <a:pt x="105" y="199"/>
                        </a:lnTo>
                        <a:lnTo>
                          <a:pt x="120" y="218"/>
                        </a:lnTo>
                        <a:lnTo>
                          <a:pt x="120" y="218"/>
                        </a:lnTo>
                        <a:close/>
                      </a:path>
                    </a:pathLst>
                  </a:custGeom>
                  <a:solidFill>
                    <a:srgbClr val="F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 282"/>
                  <p:cNvSpPr>
                    <a:spLocks/>
                  </p:cNvSpPr>
                  <p:nvPr/>
                </p:nvSpPr>
                <p:spPr bwMode="auto">
                  <a:xfrm flipH="1">
                    <a:off x="8340725" y="4919663"/>
                    <a:ext cx="198438" cy="311150"/>
                  </a:xfrm>
                  <a:custGeom>
                    <a:avLst/>
                    <a:gdLst>
                      <a:gd name="T0" fmla="*/ 47 w 125"/>
                      <a:gd name="T1" fmla="*/ 2 h 196"/>
                      <a:gd name="T2" fmla="*/ 47 w 125"/>
                      <a:gd name="T3" fmla="*/ 2 h 196"/>
                      <a:gd name="T4" fmla="*/ 60 w 125"/>
                      <a:gd name="T5" fmla="*/ 0 h 196"/>
                      <a:gd name="T6" fmla="*/ 72 w 125"/>
                      <a:gd name="T7" fmla="*/ 4 h 196"/>
                      <a:gd name="T8" fmla="*/ 83 w 125"/>
                      <a:gd name="T9" fmla="*/ 10 h 196"/>
                      <a:gd name="T10" fmla="*/ 94 w 125"/>
                      <a:gd name="T11" fmla="*/ 23 h 196"/>
                      <a:gd name="T12" fmla="*/ 105 w 125"/>
                      <a:gd name="T13" fmla="*/ 38 h 196"/>
                      <a:gd name="T14" fmla="*/ 112 w 125"/>
                      <a:gd name="T15" fmla="*/ 57 h 196"/>
                      <a:gd name="T16" fmla="*/ 119 w 125"/>
                      <a:gd name="T17" fmla="*/ 79 h 196"/>
                      <a:gd name="T18" fmla="*/ 123 w 125"/>
                      <a:gd name="T19" fmla="*/ 102 h 196"/>
                      <a:gd name="T20" fmla="*/ 123 w 125"/>
                      <a:gd name="T21" fmla="*/ 102 h 196"/>
                      <a:gd name="T22" fmla="*/ 125 w 125"/>
                      <a:gd name="T23" fmla="*/ 128 h 196"/>
                      <a:gd name="T24" fmla="*/ 125 w 125"/>
                      <a:gd name="T25" fmla="*/ 153 h 196"/>
                      <a:gd name="T26" fmla="*/ 121 w 125"/>
                      <a:gd name="T27" fmla="*/ 177 h 196"/>
                      <a:gd name="T28" fmla="*/ 116 w 125"/>
                      <a:gd name="T29" fmla="*/ 196 h 196"/>
                      <a:gd name="T30" fmla="*/ 116 w 125"/>
                      <a:gd name="T31" fmla="*/ 196 h 196"/>
                      <a:gd name="T32" fmla="*/ 101 w 125"/>
                      <a:gd name="T33" fmla="*/ 183 h 196"/>
                      <a:gd name="T34" fmla="*/ 85 w 125"/>
                      <a:gd name="T35" fmla="*/ 172 h 196"/>
                      <a:gd name="T36" fmla="*/ 69 w 125"/>
                      <a:gd name="T37" fmla="*/ 166 h 196"/>
                      <a:gd name="T38" fmla="*/ 51 w 125"/>
                      <a:gd name="T39" fmla="*/ 162 h 196"/>
                      <a:gd name="T40" fmla="*/ 51 w 125"/>
                      <a:gd name="T41" fmla="*/ 162 h 196"/>
                      <a:gd name="T42" fmla="*/ 38 w 125"/>
                      <a:gd name="T43" fmla="*/ 160 h 196"/>
                      <a:gd name="T44" fmla="*/ 27 w 125"/>
                      <a:gd name="T45" fmla="*/ 160 h 196"/>
                      <a:gd name="T46" fmla="*/ 18 w 125"/>
                      <a:gd name="T47" fmla="*/ 162 h 196"/>
                      <a:gd name="T48" fmla="*/ 7 w 125"/>
                      <a:gd name="T49" fmla="*/ 164 h 196"/>
                      <a:gd name="T50" fmla="*/ 7 w 125"/>
                      <a:gd name="T51" fmla="*/ 164 h 196"/>
                      <a:gd name="T52" fmla="*/ 2 w 125"/>
                      <a:gd name="T53" fmla="*/ 140 h 196"/>
                      <a:gd name="T54" fmla="*/ 2 w 125"/>
                      <a:gd name="T55" fmla="*/ 140 h 196"/>
                      <a:gd name="T56" fmla="*/ 0 w 125"/>
                      <a:gd name="T57" fmla="*/ 115 h 196"/>
                      <a:gd name="T58" fmla="*/ 2 w 125"/>
                      <a:gd name="T59" fmla="*/ 91 h 196"/>
                      <a:gd name="T60" fmla="*/ 4 w 125"/>
                      <a:gd name="T61" fmla="*/ 70 h 196"/>
                      <a:gd name="T62" fmla="*/ 9 w 125"/>
                      <a:gd name="T63" fmla="*/ 49 h 196"/>
                      <a:gd name="T64" fmla="*/ 16 w 125"/>
                      <a:gd name="T65" fmla="*/ 32 h 196"/>
                      <a:gd name="T66" fmla="*/ 25 w 125"/>
                      <a:gd name="T67" fmla="*/ 17 h 196"/>
                      <a:gd name="T68" fmla="*/ 36 w 125"/>
                      <a:gd name="T69" fmla="*/ 8 h 196"/>
                      <a:gd name="T70" fmla="*/ 47 w 125"/>
                      <a:gd name="T71" fmla="*/ 2 h 196"/>
                      <a:gd name="T72" fmla="*/ 47 w 125"/>
                      <a:gd name="T73" fmla="*/ 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5" h="196">
                        <a:moveTo>
                          <a:pt x="47" y="2"/>
                        </a:moveTo>
                        <a:lnTo>
                          <a:pt x="47" y="2"/>
                        </a:lnTo>
                        <a:lnTo>
                          <a:pt x="60" y="0"/>
                        </a:lnTo>
                        <a:lnTo>
                          <a:pt x="72" y="4"/>
                        </a:lnTo>
                        <a:lnTo>
                          <a:pt x="83" y="10"/>
                        </a:lnTo>
                        <a:lnTo>
                          <a:pt x="94" y="23"/>
                        </a:lnTo>
                        <a:lnTo>
                          <a:pt x="105" y="38"/>
                        </a:lnTo>
                        <a:lnTo>
                          <a:pt x="112" y="57"/>
                        </a:lnTo>
                        <a:lnTo>
                          <a:pt x="119" y="79"/>
                        </a:lnTo>
                        <a:lnTo>
                          <a:pt x="123" y="102"/>
                        </a:lnTo>
                        <a:lnTo>
                          <a:pt x="123" y="102"/>
                        </a:lnTo>
                        <a:lnTo>
                          <a:pt x="125" y="128"/>
                        </a:lnTo>
                        <a:lnTo>
                          <a:pt x="125" y="153"/>
                        </a:lnTo>
                        <a:lnTo>
                          <a:pt x="121" y="177"/>
                        </a:lnTo>
                        <a:lnTo>
                          <a:pt x="116" y="196"/>
                        </a:lnTo>
                        <a:lnTo>
                          <a:pt x="116" y="196"/>
                        </a:lnTo>
                        <a:lnTo>
                          <a:pt x="101" y="183"/>
                        </a:lnTo>
                        <a:lnTo>
                          <a:pt x="85" y="172"/>
                        </a:lnTo>
                        <a:lnTo>
                          <a:pt x="69" y="166"/>
                        </a:lnTo>
                        <a:lnTo>
                          <a:pt x="51" y="162"/>
                        </a:lnTo>
                        <a:lnTo>
                          <a:pt x="51" y="162"/>
                        </a:lnTo>
                        <a:lnTo>
                          <a:pt x="38" y="160"/>
                        </a:lnTo>
                        <a:lnTo>
                          <a:pt x="27" y="160"/>
                        </a:lnTo>
                        <a:lnTo>
                          <a:pt x="18" y="162"/>
                        </a:lnTo>
                        <a:lnTo>
                          <a:pt x="7" y="164"/>
                        </a:lnTo>
                        <a:lnTo>
                          <a:pt x="7" y="164"/>
                        </a:lnTo>
                        <a:lnTo>
                          <a:pt x="2" y="140"/>
                        </a:lnTo>
                        <a:lnTo>
                          <a:pt x="2" y="140"/>
                        </a:lnTo>
                        <a:lnTo>
                          <a:pt x="0" y="115"/>
                        </a:lnTo>
                        <a:lnTo>
                          <a:pt x="2" y="91"/>
                        </a:lnTo>
                        <a:lnTo>
                          <a:pt x="4" y="70"/>
                        </a:lnTo>
                        <a:lnTo>
                          <a:pt x="9" y="49"/>
                        </a:lnTo>
                        <a:lnTo>
                          <a:pt x="16" y="32"/>
                        </a:lnTo>
                        <a:lnTo>
                          <a:pt x="25" y="17"/>
                        </a:lnTo>
                        <a:lnTo>
                          <a:pt x="36" y="8"/>
                        </a:lnTo>
                        <a:lnTo>
                          <a:pt x="47" y="2"/>
                        </a:lnTo>
                        <a:lnTo>
                          <a:pt x="47" y="2"/>
                        </a:lnTo>
                        <a:close/>
                      </a:path>
                    </a:pathLst>
                  </a:custGeom>
                  <a:solidFill>
                    <a:srgbClr val="FF7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 283"/>
                  <p:cNvSpPr>
                    <a:spLocks/>
                  </p:cNvSpPr>
                  <p:nvPr/>
                </p:nvSpPr>
                <p:spPr bwMode="auto">
                  <a:xfrm flipH="1">
                    <a:off x="8353425" y="4938713"/>
                    <a:ext cx="174625" cy="282575"/>
                  </a:xfrm>
                  <a:custGeom>
                    <a:avLst/>
                    <a:gdLst>
                      <a:gd name="T0" fmla="*/ 45 w 110"/>
                      <a:gd name="T1" fmla="*/ 0 h 178"/>
                      <a:gd name="T2" fmla="*/ 45 w 110"/>
                      <a:gd name="T3" fmla="*/ 0 h 178"/>
                      <a:gd name="T4" fmla="*/ 56 w 110"/>
                      <a:gd name="T5" fmla="*/ 3 h 178"/>
                      <a:gd name="T6" fmla="*/ 67 w 110"/>
                      <a:gd name="T7" fmla="*/ 7 h 178"/>
                      <a:gd name="T8" fmla="*/ 76 w 110"/>
                      <a:gd name="T9" fmla="*/ 15 h 178"/>
                      <a:gd name="T10" fmla="*/ 85 w 110"/>
                      <a:gd name="T11" fmla="*/ 26 h 178"/>
                      <a:gd name="T12" fmla="*/ 94 w 110"/>
                      <a:gd name="T13" fmla="*/ 41 h 178"/>
                      <a:gd name="T14" fmla="*/ 101 w 110"/>
                      <a:gd name="T15" fmla="*/ 60 h 178"/>
                      <a:gd name="T16" fmla="*/ 107 w 110"/>
                      <a:gd name="T17" fmla="*/ 79 h 178"/>
                      <a:gd name="T18" fmla="*/ 109 w 110"/>
                      <a:gd name="T19" fmla="*/ 101 h 178"/>
                      <a:gd name="T20" fmla="*/ 109 w 110"/>
                      <a:gd name="T21" fmla="*/ 101 h 178"/>
                      <a:gd name="T22" fmla="*/ 110 w 110"/>
                      <a:gd name="T23" fmla="*/ 122 h 178"/>
                      <a:gd name="T24" fmla="*/ 109 w 110"/>
                      <a:gd name="T25" fmla="*/ 143 h 178"/>
                      <a:gd name="T26" fmla="*/ 107 w 110"/>
                      <a:gd name="T27" fmla="*/ 160 h 178"/>
                      <a:gd name="T28" fmla="*/ 101 w 110"/>
                      <a:gd name="T29" fmla="*/ 178 h 178"/>
                      <a:gd name="T30" fmla="*/ 101 w 110"/>
                      <a:gd name="T31" fmla="*/ 178 h 178"/>
                      <a:gd name="T32" fmla="*/ 89 w 110"/>
                      <a:gd name="T33" fmla="*/ 167 h 178"/>
                      <a:gd name="T34" fmla="*/ 74 w 110"/>
                      <a:gd name="T35" fmla="*/ 160 h 178"/>
                      <a:gd name="T36" fmla="*/ 60 w 110"/>
                      <a:gd name="T37" fmla="*/ 154 h 178"/>
                      <a:gd name="T38" fmla="*/ 44 w 110"/>
                      <a:gd name="T39" fmla="*/ 150 h 178"/>
                      <a:gd name="T40" fmla="*/ 44 w 110"/>
                      <a:gd name="T41" fmla="*/ 150 h 178"/>
                      <a:gd name="T42" fmla="*/ 25 w 110"/>
                      <a:gd name="T43" fmla="*/ 148 h 178"/>
                      <a:gd name="T44" fmla="*/ 7 w 110"/>
                      <a:gd name="T45" fmla="*/ 150 h 178"/>
                      <a:gd name="T46" fmla="*/ 7 w 110"/>
                      <a:gd name="T47" fmla="*/ 150 h 178"/>
                      <a:gd name="T48" fmla="*/ 4 w 110"/>
                      <a:gd name="T49" fmla="*/ 135 h 178"/>
                      <a:gd name="T50" fmla="*/ 2 w 110"/>
                      <a:gd name="T51" fmla="*/ 118 h 178"/>
                      <a:gd name="T52" fmla="*/ 2 w 110"/>
                      <a:gd name="T53" fmla="*/ 118 h 178"/>
                      <a:gd name="T54" fmla="*/ 0 w 110"/>
                      <a:gd name="T55" fmla="*/ 96 h 178"/>
                      <a:gd name="T56" fmla="*/ 2 w 110"/>
                      <a:gd name="T57" fmla="*/ 75 h 178"/>
                      <a:gd name="T58" fmla="*/ 4 w 110"/>
                      <a:gd name="T59" fmla="*/ 56 h 178"/>
                      <a:gd name="T60" fmla="*/ 9 w 110"/>
                      <a:gd name="T61" fmla="*/ 39 h 178"/>
                      <a:gd name="T62" fmla="*/ 16 w 110"/>
                      <a:gd name="T63" fmla="*/ 24 h 178"/>
                      <a:gd name="T64" fmla="*/ 24 w 110"/>
                      <a:gd name="T65" fmla="*/ 13 h 178"/>
                      <a:gd name="T66" fmla="*/ 35 w 110"/>
                      <a:gd name="T67" fmla="*/ 5 h 178"/>
                      <a:gd name="T68" fmla="*/ 45 w 110"/>
                      <a:gd name="T69" fmla="*/ 0 h 178"/>
                      <a:gd name="T70" fmla="*/ 45 w 110"/>
                      <a:gd name="T71" fmla="*/ 0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10" h="178">
                        <a:moveTo>
                          <a:pt x="45" y="0"/>
                        </a:moveTo>
                        <a:lnTo>
                          <a:pt x="45" y="0"/>
                        </a:lnTo>
                        <a:lnTo>
                          <a:pt x="56" y="3"/>
                        </a:lnTo>
                        <a:lnTo>
                          <a:pt x="67" y="7"/>
                        </a:lnTo>
                        <a:lnTo>
                          <a:pt x="76" y="15"/>
                        </a:lnTo>
                        <a:lnTo>
                          <a:pt x="85" y="26"/>
                        </a:lnTo>
                        <a:lnTo>
                          <a:pt x="94" y="41"/>
                        </a:lnTo>
                        <a:lnTo>
                          <a:pt x="101" y="60"/>
                        </a:lnTo>
                        <a:lnTo>
                          <a:pt x="107" y="79"/>
                        </a:lnTo>
                        <a:lnTo>
                          <a:pt x="109" y="101"/>
                        </a:lnTo>
                        <a:lnTo>
                          <a:pt x="109" y="101"/>
                        </a:lnTo>
                        <a:lnTo>
                          <a:pt x="110" y="122"/>
                        </a:lnTo>
                        <a:lnTo>
                          <a:pt x="109" y="143"/>
                        </a:lnTo>
                        <a:lnTo>
                          <a:pt x="107" y="160"/>
                        </a:lnTo>
                        <a:lnTo>
                          <a:pt x="101" y="178"/>
                        </a:lnTo>
                        <a:lnTo>
                          <a:pt x="101" y="178"/>
                        </a:lnTo>
                        <a:lnTo>
                          <a:pt x="89" y="167"/>
                        </a:lnTo>
                        <a:lnTo>
                          <a:pt x="74" y="160"/>
                        </a:lnTo>
                        <a:lnTo>
                          <a:pt x="60" y="154"/>
                        </a:lnTo>
                        <a:lnTo>
                          <a:pt x="44" y="150"/>
                        </a:lnTo>
                        <a:lnTo>
                          <a:pt x="44" y="150"/>
                        </a:lnTo>
                        <a:lnTo>
                          <a:pt x="25" y="148"/>
                        </a:lnTo>
                        <a:lnTo>
                          <a:pt x="7" y="150"/>
                        </a:lnTo>
                        <a:lnTo>
                          <a:pt x="7" y="150"/>
                        </a:lnTo>
                        <a:lnTo>
                          <a:pt x="4" y="135"/>
                        </a:lnTo>
                        <a:lnTo>
                          <a:pt x="2" y="118"/>
                        </a:lnTo>
                        <a:lnTo>
                          <a:pt x="2" y="118"/>
                        </a:lnTo>
                        <a:lnTo>
                          <a:pt x="0" y="96"/>
                        </a:lnTo>
                        <a:lnTo>
                          <a:pt x="2" y="75"/>
                        </a:lnTo>
                        <a:lnTo>
                          <a:pt x="4" y="56"/>
                        </a:lnTo>
                        <a:lnTo>
                          <a:pt x="9" y="39"/>
                        </a:lnTo>
                        <a:lnTo>
                          <a:pt x="16" y="24"/>
                        </a:lnTo>
                        <a:lnTo>
                          <a:pt x="24" y="13"/>
                        </a:lnTo>
                        <a:lnTo>
                          <a:pt x="35" y="5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Freeform 284"/>
                  <p:cNvSpPr>
                    <a:spLocks/>
                  </p:cNvSpPr>
                  <p:nvPr/>
                </p:nvSpPr>
                <p:spPr bwMode="auto">
                  <a:xfrm flipH="1">
                    <a:off x="8353425" y="4938713"/>
                    <a:ext cx="174625" cy="211137"/>
                  </a:xfrm>
                  <a:custGeom>
                    <a:avLst/>
                    <a:gdLst>
                      <a:gd name="T0" fmla="*/ 47 w 110"/>
                      <a:gd name="T1" fmla="*/ 20 h 133"/>
                      <a:gd name="T2" fmla="*/ 47 w 110"/>
                      <a:gd name="T3" fmla="*/ 20 h 133"/>
                      <a:gd name="T4" fmla="*/ 36 w 110"/>
                      <a:gd name="T5" fmla="*/ 24 h 133"/>
                      <a:gd name="T6" fmla="*/ 27 w 110"/>
                      <a:gd name="T7" fmla="*/ 32 h 133"/>
                      <a:gd name="T8" fmla="*/ 20 w 110"/>
                      <a:gd name="T9" fmla="*/ 43 h 133"/>
                      <a:gd name="T10" fmla="*/ 13 w 110"/>
                      <a:gd name="T11" fmla="*/ 56 h 133"/>
                      <a:gd name="T12" fmla="*/ 7 w 110"/>
                      <a:gd name="T13" fmla="*/ 73 h 133"/>
                      <a:gd name="T14" fmla="*/ 4 w 110"/>
                      <a:gd name="T15" fmla="*/ 90 h 133"/>
                      <a:gd name="T16" fmla="*/ 2 w 110"/>
                      <a:gd name="T17" fmla="*/ 111 h 133"/>
                      <a:gd name="T18" fmla="*/ 4 w 110"/>
                      <a:gd name="T19" fmla="*/ 133 h 133"/>
                      <a:gd name="T20" fmla="*/ 4 w 110"/>
                      <a:gd name="T21" fmla="*/ 133 h 133"/>
                      <a:gd name="T22" fmla="*/ 2 w 110"/>
                      <a:gd name="T23" fmla="*/ 118 h 133"/>
                      <a:gd name="T24" fmla="*/ 2 w 110"/>
                      <a:gd name="T25" fmla="*/ 118 h 133"/>
                      <a:gd name="T26" fmla="*/ 0 w 110"/>
                      <a:gd name="T27" fmla="*/ 96 h 133"/>
                      <a:gd name="T28" fmla="*/ 2 w 110"/>
                      <a:gd name="T29" fmla="*/ 75 h 133"/>
                      <a:gd name="T30" fmla="*/ 4 w 110"/>
                      <a:gd name="T31" fmla="*/ 56 h 133"/>
                      <a:gd name="T32" fmla="*/ 9 w 110"/>
                      <a:gd name="T33" fmla="*/ 39 h 133"/>
                      <a:gd name="T34" fmla="*/ 16 w 110"/>
                      <a:gd name="T35" fmla="*/ 24 h 133"/>
                      <a:gd name="T36" fmla="*/ 24 w 110"/>
                      <a:gd name="T37" fmla="*/ 13 h 133"/>
                      <a:gd name="T38" fmla="*/ 35 w 110"/>
                      <a:gd name="T39" fmla="*/ 5 h 133"/>
                      <a:gd name="T40" fmla="*/ 45 w 110"/>
                      <a:gd name="T41" fmla="*/ 0 h 133"/>
                      <a:gd name="T42" fmla="*/ 45 w 110"/>
                      <a:gd name="T43" fmla="*/ 0 h 133"/>
                      <a:gd name="T44" fmla="*/ 56 w 110"/>
                      <a:gd name="T45" fmla="*/ 3 h 133"/>
                      <a:gd name="T46" fmla="*/ 67 w 110"/>
                      <a:gd name="T47" fmla="*/ 7 h 133"/>
                      <a:gd name="T48" fmla="*/ 76 w 110"/>
                      <a:gd name="T49" fmla="*/ 15 h 133"/>
                      <a:gd name="T50" fmla="*/ 85 w 110"/>
                      <a:gd name="T51" fmla="*/ 26 h 133"/>
                      <a:gd name="T52" fmla="*/ 94 w 110"/>
                      <a:gd name="T53" fmla="*/ 41 h 133"/>
                      <a:gd name="T54" fmla="*/ 101 w 110"/>
                      <a:gd name="T55" fmla="*/ 60 h 133"/>
                      <a:gd name="T56" fmla="*/ 107 w 110"/>
                      <a:gd name="T57" fmla="*/ 79 h 133"/>
                      <a:gd name="T58" fmla="*/ 109 w 110"/>
                      <a:gd name="T59" fmla="*/ 101 h 133"/>
                      <a:gd name="T60" fmla="*/ 109 w 110"/>
                      <a:gd name="T61" fmla="*/ 101 h 133"/>
                      <a:gd name="T62" fmla="*/ 110 w 110"/>
                      <a:gd name="T63" fmla="*/ 107 h 133"/>
                      <a:gd name="T64" fmla="*/ 110 w 110"/>
                      <a:gd name="T65" fmla="*/ 107 h 133"/>
                      <a:gd name="T66" fmla="*/ 105 w 110"/>
                      <a:gd name="T67" fmla="*/ 88 h 133"/>
                      <a:gd name="T68" fmla="*/ 100 w 110"/>
                      <a:gd name="T69" fmla="*/ 71 h 133"/>
                      <a:gd name="T70" fmla="*/ 92 w 110"/>
                      <a:gd name="T71" fmla="*/ 54 h 133"/>
                      <a:gd name="T72" fmla="*/ 85 w 110"/>
                      <a:gd name="T73" fmla="*/ 41 h 133"/>
                      <a:gd name="T74" fmla="*/ 76 w 110"/>
                      <a:gd name="T75" fmla="*/ 32 h 133"/>
                      <a:gd name="T76" fmla="*/ 67 w 110"/>
                      <a:gd name="T77" fmla="*/ 24 h 133"/>
                      <a:gd name="T78" fmla="*/ 56 w 110"/>
                      <a:gd name="T79" fmla="*/ 20 h 133"/>
                      <a:gd name="T80" fmla="*/ 47 w 110"/>
                      <a:gd name="T81" fmla="*/ 20 h 133"/>
                      <a:gd name="T82" fmla="*/ 47 w 110"/>
                      <a:gd name="T83" fmla="*/ 20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0" h="133">
                        <a:moveTo>
                          <a:pt x="47" y="20"/>
                        </a:moveTo>
                        <a:lnTo>
                          <a:pt x="47" y="20"/>
                        </a:lnTo>
                        <a:lnTo>
                          <a:pt x="36" y="24"/>
                        </a:lnTo>
                        <a:lnTo>
                          <a:pt x="27" y="32"/>
                        </a:lnTo>
                        <a:lnTo>
                          <a:pt x="20" y="43"/>
                        </a:lnTo>
                        <a:lnTo>
                          <a:pt x="13" y="56"/>
                        </a:lnTo>
                        <a:lnTo>
                          <a:pt x="7" y="73"/>
                        </a:lnTo>
                        <a:lnTo>
                          <a:pt x="4" y="90"/>
                        </a:lnTo>
                        <a:lnTo>
                          <a:pt x="2" y="111"/>
                        </a:lnTo>
                        <a:lnTo>
                          <a:pt x="4" y="133"/>
                        </a:lnTo>
                        <a:lnTo>
                          <a:pt x="4" y="133"/>
                        </a:lnTo>
                        <a:lnTo>
                          <a:pt x="2" y="118"/>
                        </a:lnTo>
                        <a:lnTo>
                          <a:pt x="2" y="118"/>
                        </a:lnTo>
                        <a:lnTo>
                          <a:pt x="0" y="96"/>
                        </a:lnTo>
                        <a:lnTo>
                          <a:pt x="2" y="75"/>
                        </a:lnTo>
                        <a:lnTo>
                          <a:pt x="4" y="56"/>
                        </a:lnTo>
                        <a:lnTo>
                          <a:pt x="9" y="39"/>
                        </a:lnTo>
                        <a:lnTo>
                          <a:pt x="16" y="24"/>
                        </a:lnTo>
                        <a:lnTo>
                          <a:pt x="24" y="13"/>
                        </a:lnTo>
                        <a:lnTo>
                          <a:pt x="35" y="5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56" y="3"/>
                        </a:lnTo>
                        <a:lnTo>
                          <a:pt x="67" y="7"/>
                        </a:lnTo>
                        <a:lnTo>
                          <a:pt x="76" y="15"/>
                        </a:lnTo>
                        <a:lnTo>
                          <a:pt x="85" y="26"/>
                        </a:lnTo>
                        <a:lnTo>
                          <a:pt x="94" y="41"/>
                        </a:lnTo>
                        <a:lnTo>
                          <a:pt x="101" y="60"/>
                        </a:lnTo>
                        <a:lnTo>
                          <a:pt x="107" y="79"/>
                        </a:lnTo>
                        <a:lnTo>
                          <a:pt x="109" y="101"/>
                        </a:lnTo>
                        <a:lnTo>
                          <a:pt x="109" y="101"/>
                        </a:lnTo>
                        <a:lnTo>
                          <a:pt x="110" y="107"/>
                        </a:lnTo>
                        <a:lnTo>
                          <a:pt x="110" y="107"/>
                        </a:lnTo>
                        <a:lnTo>
                          <a:pt x="105" y="88"/>
                        </a:lnTo>
                        <a:lnTo>
                          <a:pt x="100" y="71"/>
                        </a:lnTo>
                        <a:lnTo>
                          <a:pt x="92" y="54"/>
                        </a:lnTo>
                        <a:lnTo>
                          <a:pt x="85" y="41"/>
                        </a:lnTo>
                        <a:lnTo>
                          <a:pt x="76" y="32"/>
                        </a:lnTo>
                        <a:lnTo>
                          <a:pt x="67" y="24"/>
                        </a:lnTo>
                        <a:lnTo>
                          <a:pt x="56" y="20"/>
                        </a:lnTo>
                        <a:lnTo>
                          <a:pt x="47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Freeform 285"/>
                  <p:cNvSpPr>
                    <a:spLocks/>
                  </p:cNvSpPr>
                  <p:nvPr/>
                </p:nvSpPr>
                <p:spPr bwMode="auto">
                  <a:xfrm flipH="1">
                    <a:off x="7932738" y="4976813"/>
                    <a:ext cx="250825" cy="107950"/>
                  </a:xfrm>
                  <a:custGeom>
                    <a:avLst/>
                    <a:gdLst>
                      <a:gd name="T0" fmla="*/ 158 w 158"/>
                      <a:gd name="T1" fmla="*/ 68 h 68"/>
                      <a:gd name="T2" fmla="*/ 158 w 158"/>
                      <a:gd name="T3" fmla="*/ 68 h 68"/>
                      <a:gd name="T4" fmla="*/ 152 w 158"/>
                      <a:gd name="T5" fmla="*/ 53 h 68"/>
                      <a:gd name="T6" fmla="*/ 145 w 158"/>
                      <a:gd name="T7" fmla="*/ 40 h 68"/>
                      <a:gd name="T8" fmla="*/ 136 w 158"/>
                      <a:gd name="T9" fmla="*/ 25 h 68"/>
                      <a:gd name="T10" fmla="*/ 123 w 158"/>
                      <a:gd name="T11" fmla="*/ 15 h 68"/>
                      <a:gd name="T12" fmla="*/ 116 w 158"/>
                      <a:gd name="T13" fmla="*/ 8 h 68"/>
                      <a:gd name="T14" fmla="*/ 109 w 158"/>
                      <a:gd name="T15" fmla="*/ 4 h 68"/>
                      <a:gd name="T16" fmla="*/ 100 w 158"/>
                      <a:gd name="T17" fmla="*/ 2 h 68"/>
                      <a:gd name="T18" fmla="*/ 92 w 158"/>
                      <a:gd name="T19" fmla="*/ 0 h 68"/>
                      <a:gd name="T20" fmla="*/ 82 w 158"/>
                      <a:gd name="T21" fmla="*/ 2 h 68"/>
                      <a:gd name="T22" fmla="*/ 73 w 158"/>
                      <a:gd name="T23" fmla="*/ 4 h 68"/>
                      <a:gd name="T24" fmla="*/ 73 w 158"/>
                      <a:gd name="T25" fmla="*/ 4 h 68"/>
                      <a:gd name="T26" fmla="*/ 53 w 158"/>
                      <a:gd name="T27" fmla="*/ 13 h 68"/>
                      <a:gd name="T28" fmla="*/ 35 w 158"/>
                      <a:gd name="T29" fmla="*/ 21 h 68"/>
                      <a:gd name="T30" fmla="*/ 20 w 158"/>
                      <a:gd name="T31" fmla="*/ 32 h 68"/>
                      <a:gd name="T32" fmla="*/ 9 w 158"/>
                      <a:gd name="T33" fmla="*/ 40 h 68"/>
                      <a:gd name="T34" fmla="*/ 4 w 158"/>
                      <a:gd name="T35" fmla="*/ 49 h 68"/>
                      <a:gd name="T36" fmla="*/ 0 w 158"/>
                      <a:gd name="T37" fmla="*/ 57 h 68"/>
                      <a:gd name="T38" fmla="*/ 2 w 158"/>
                      <a:gd name="T39" fmla="*/ 60 h 68"/>
                      <a:gd name="T40" fmla="*/ 2 w 158"/>
                      <a:gd name="T41" fmla="*/ 62 h 68"/>
                      <a:gd name="T42" fmla="*/ 9 w 158"/>
                      <a:gd name="T43" fmla="*/ 64 h 68"/>
                      <a:gd name="T44" fmla="*/ 9 w 158"/>
                      <a:gd name="T45" fmla="*/ 64 h 68"/>
                      <a:gd name="T46" fmla="*/ 22 w 158"/>
                      <a:gd name="T47" fmla="*/ 64 h 68"/>
                      <a:gd name="T48" fmla="*/ 35 w 158"/>
                      <a:gd name="T49" fmla="*/ 57 h 68"/>
                      <a:gd name="T50" fmla="*/ 67 w 158"/>
                      <a:gd name="T51" fmla="*/ 40 h 68"/>
                      <a:gd name="T52" fmla="*/ 85 w 158"/>
                      <a:gd name="T53" fmla="*/ 34 h 68"/>
                      <a:gd name="T54" fmla="*/ 101 w 158"/>
                      <a:gd name="T55" fmla="*/ 28 h 68"/>
                      <a:gd name="T56" fmla="*/ 109 w 158"/>
                      <a:gd name="T57" fmla="*/ 28 h 68"/>
                      <a:gd name="T58" fmla="*/ 116 w 158"/>
                      <a:gd name="T59" fmla="*/ 28 h 68"/>
                      <a:gd name="T60" fmla="*/ 121 w 158"/>
                      <a:gd name="T61" fmla="*/ 30 h 68"/>
                      <a:gd name="T62" fmla="*/ 129 w 158"/>
                      <a:gd name="T63" fmla="*/ 34 h 68"/>
                      <a:gd name="T64" fmla="*/ 129 w 158"/>
                      <a:gd name="T65" fmla="*/ 34 h 68"/>
                      <a:gd name="T66" fmla="*/ 145 w 158"/>
                      <a:gd name="T67" fmla="*/ 51 h 68"/>
                      <a:gd name="T68" fmla="*/ 154 w 158"/>
                      <a:gd name="T69" fmla="*/ 62 h 68"/>
                      <a:gd name="T70" fmla="*/ 158 w 158"/>
                      <a:gd name="T71" fmla="*/ 68 h 68"/>
                      <a:gd name="T72" fmla="*/ 158 w 158"/>
                      <a:gd name="T73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8" h="68">
                        <a:moveTo>
                          <a:pt x="158" y="68"/>
                        </a:moveTo>
                        <a:lnTo>
                          <a:pt x="158" y="68"/>
                        </a:lnTo>
                        <a:lnTo>
                          <a:pt x="152" y="53"/>
                        </a:lnTo>
                        <a:lnTo>
                          <a:pt x="145" y="40"/>
                        </a:lnTo>
                        <a:lnTo>
                          <a:pt x="136" y="25"/>
                        </a:lnTo>
                        <a:lnTo>
                          <a:pt x="123" y="15"/>
                        </a:lnTo>
                        <a:lnTo>
                          <a:pt x="116" y="8"/>
                        </a:lnTo>
                        <a:lnTo>
                          <a:pt x="109" y="4"/>
                        </a:lnTo>
                        <a:lnTo>
                          <a:pt x="100" y="2"/>
                        </a:lnTo>
                        <a:lnTo>
                          <a:pt x="92" y="0"/>
                        </a:lnTo>
                        <a:lnTo>
                          <a:pt x="82" y="2"/>
                        </a:lnTo>
                        <a:lnTo>
                          <a:pt x="73" y="4"/>
                        </a:lnTo>
                        <a:lnTo>
                          <a:pt x="73" y="4"/>
                        </a:lnTo>
                        <a:lnTo>
                          <a:pt x="53" y="13"/>
                        </a:lnTo>
                        <a:lnTo>
                          <a:pt x="35" y="21"/>
                        </a:lnTo>
                        <a:lnTo>
                          <a:pt x="20" y="32"/>
                        </a:lnTo>
                        <a:lnTo>
                          <a:pt x="9" y="40"/>
                        </a:lnTo>
                        <a:lnTo>
                          <a:pt x="4" y="49"/>
                        </a:lnTo>
                        <a:lnTo>
                          <a:pt x="0" y="57"/>
                        </a:lnTo>
                        <a:lnTo>
                          <a:pt x="2" y="60"/>
                        </a:lnTo>
                        <a:lnTo>
                          <a:pt x="2" y="62"/>
                        </a:lnTo>
                        <a:lnTo>
                          <a:pt x="9" y="64"/>
                        </a:lnTo>
                        <a:lnTo>
                          <a:pt x="9" y="64"/>
                        </a:lnTo>
                        <a:lnTo>
                          <a:pt x="22" y="64"/>
                        </a:lnTo>
                        <a:lnTo>
                          <a:pt x="35" y="57"/>
                        </a:lnTo>
                        <a:lnTo>
                          <a:pt x="67" y="40"/>
                        </a:lnTo>
                        <a:lnTo>
                          <a:pt x="85" y="34"/>
                        </a:lnTo>
                        <a:lnTo>
                          <a:pt x="101" y="28"/>
                        </a:lnTo>
                        <a:lnTo>
                          <a:pt x="109" y="28"/>
                        </a:lnTo>
                        <a:lnTo>
                          <a:pt x="116" y="28"/>
                        </a:lnTo>
                        <a:lnTo>
                          <a:pt x="121" y="30"/>
                        </a:lnTo>
                        <a:lnTo>
                          <a:pt x="129" y="34"/>
                        </a:lnTo>
                        <a:lnTo>
                          <a:pt x="129" y="34"/>
                        </a:lnTo>
                        <a:lnTo>
                          <a:pt x="145" y="51"/>
                        </a:lnTo>
                        <a:lnTo>
                          <a:pt x="154" y="62"/>
                        </a:lnTo>
                        <a:lnTo>
                          <a:pt x="158" y="68"/>
                        </a:lnTo>
                        <a:lnTo>
                          <a:pt x="158" y="68"/>
                        </a:lnTo>
                        <a:close/>
                      </a:path>
                    </a:pathLst>
                  </a:custGeom>
                  <a:solidFill>
                    <a:srgbClr val="FA61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Freeform 286"/>
                  <p:cNvSpPr>
                    <a:spLocks/>
                  </p:cNvSpPr>
                  <p:nvPr/>
                </p:nvSpPr>
                <p:spPr bwMode="auto">
                  <a:xfrm flipH="1">
                    <a:off x="8329613" y="5173663"/>
                    <a:ext cx="249238" cy="98425"/>
                  </a:xfrm>
                  <a:custGeom>
                    <a:avLst/>
                    <a:gdLst>
                      <a:gd name="T0" fmla="*/ 157 w 157"/>
                      <a:gd name="T1" fmla="*/ 62 h 62"/>
                      <a:gd name="T2" fmla="*/ 157 w 157"/>
                      <a:gd name="T3" fmla="*/ 62 h 62"/>
                      <a:gd name="T4" fmla="*/ 155 w 157"/>
                      <a:gd name="T5" fmla="*/ 55 h 62"/>
                      <a:gd name="T6" fmla="*/ 148 w 157"/>
                      <a:gd name="T7" fmla="*/ 47 h 62"/>
                      <a:gd name="T8" fmla="*/ 137 w 157"/>
                      <a:gd name="T9" fmla="*/ 32 h 62"/>
                      <a:gd name="T10" fmla="*/ 119 w 157"/>
                      <a:gd name="T11" fmla="*/ 19 h 62"/>
                      <a:gd name="T12" fmla="*/ 110 w 157"/>
                      <a:gd name="T13" fmla="*/ 12 h 62"/>
                      <a:gd name="T14" fmla="*/ 97 w 157"/>
                      <a:gd name="T15" fmla="*/ 8 h 62"/>
                      <a:gd name="T16" fmla="*/ 85 w 157"/>
                      <a:gd name="T17" fmla="*/ 4 h 62"/>
                      <a:gd name="T18" fmla="*/ 70 w 157"/>
                      <a:gd name="T19" fmla="*/ 0 h 62"/>
                      <a:gd name="T20" fmla="*/ 54 w 157"/>
                      <a:gd name="T21" fmla="*/ 0 h 62"/>
                      <a:gd name="T22" fmla="*/ 38 w 157"/>
                      <a:gd name="T23" fmla="*/ 0 h 62"/>
                      <a:gd name="T24" fmla="*/ 19 w 157"/>
                      <a:gd name="T25" fmla="*/ 4 h 62"/>
                      <a:gd name="T26" fmla="*/ 0 w 157"/>
                      <a:gd name="T27" fmla="*/ 10 h 62"/>
                      <a:gd name="T28" fmla="*/ 0 w 157"/>
                      <a:gd name="T29" fmla="*/ 10 h 62"/>
                      <a:gd name="T30" fmla="*/ 14 w 157"/>
                      <a:gd name="T31" fmla="*/ 6 h 62"/>
                      <a:gd name="T32" fmla="*/ 30 w 157"/>
                      <a:gd name="T33" fmla="*/ 6 h 62"/>
                      <a:gd name="T34" fmla="*/ 50 w 157"/>
                      <a:gd name="T35" fmla="*/ 6 h 62"/>
                      <a:gd name="T36" fmla="*/ 76 w 157"/>
                      <a:gd name="T37" fmla="*/ 12 h 62"/>
                      <a:gd name="T38" fmla="*/ 101 w 157"/>
                      <a:gd name="T39" fmla="*/ 21 h 62"/>
                      <a:gd name="T40" fmla="*/ 115 w 157"/>
                      <a:gd name="T41" fmla="*/ 27 h 62"/>
                      <a:gd name="T42" fmla="*/ 130 w 157"/>
                      <a:gd name="T43" fmla="*/ 36 h 62"/>
                      <a:gd name="T44" fmla="*/ 142 w 157"/>
                      <a:gd name="T45" fmla="*/ 47 h 62"/>
                      <a:gd name="T46" fmla="*/ 157 w 157"/>
                      <a:gd name="T47" fmla="*/ 62 h 62"/>
                      <a:gd name="T48" fmla="*/ 157 w 157"/>
                      <a:gd name="T49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7" h="62">
                        <a:moveTo>
                          <a:pt x="157" y="62"/>
                        </a:moveTo>
                        <a:lnTo>
                          <a:pt x="157" y="62"/>
                        </a:lnTo>
                        <a:lnTo>
                          <a:pt x="155" y="55"/>
                        </a:lnTo>
                        <a:lnTo>
                          <a:pt x="148" y="47"/>
                        </a:lnTo>
                        <a:lnTo>
                          <a:pt x="137" y="32"/>
                        </a:lnTo>
                        <a:lnTo>
                          <a:pt x="119" y="19"/>
                        </a:lnTo>
                        <a:lnTo>
                          <a:pt x="110" y="12"/>
                        </a:lnTo>
                        <a:lnTo>
                          <a:pt x="97" y="8"/>
                        </a:lnTo>
                        <a:lnTo>
                          <a:pt x="85" y="4"/>
                        </a:lnTo>
                        <a:lnTo>
                          <a:pt x="70" y="0"/>
                        </a:lnTo>
                        <a:lnTo>
                          <a:pt x="54" y="0"/>
                        </a:lnTo>
                        <a:lnTo>
                          <a:pt x="38" y="0"/>
                        </a:lnTo>
                        <a:lnTo>
                          <a:pt x="19" y="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4" y="6"/>
                        </a:lnTo>
                        <a:lnTo>
                          <a:pt x="30" y="6"/>
                        </a:lnTo>
                        <a:lnTo>
                          <a:pt x="50" y="6"/>
                        </a:lnTo>
                        <a:lnTo>
                          <a:pt x="76" y="12"/>
                        </a:lnTo>
                        <a:lnTo>
                          <a:pt x="101" y="21"/>
                        </a:lnTo>
                        <a:lnTo>
                          <a:pt x="115" y="27"/>
                        </a:lnTo>
                        <a:lnTo>
                          <a:pt x="130" y="36"/>
                        </a:lnTo>
                        <a:lnTo>
                          <a:pt x="142" y="47"/>
                        </a:lnTo>
                        <a:lnTo>
                          <a:pt x="157" y="62"/>
                        </a:lnTo>
                        <a:lnTo>
                          <a:pt x="157" y="62"/>
                        </a:lnTo>
                        <a:close/>
                      </a:path>
                    </a:pathLst>
                  </a:custGeom>
                  <a:solidFill>
                    <a:srgbClr val="FF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Freeform 287"/>
                  <p:cNvSpPr>
                    <a:spLocks/>
                  </p:cNvSpPr>
                  <p:nvPr/>
                </p:nvSpPr>
                <p:spPr bwMode="auto">
                  <a:xfrm flipH="1">
                    <a:off x="8389938" y="5013325"/>
                    <a:ext cx="85725" cy="136525"/>
                  </a:xfrm>
                  <a:custGeom>
                    <a:avLst/>
                    <a:gdLst>
                      <a:gd name="T0" fmla="*/ 0 w 54"/>
                      <a:gd name="T1" fmla="*/ 43 h 86"/>
                      <a:gd name="T2" fmla="*/ 0 w 54"/>
                      <a:gd name="T3" fmla="*/ 43 h 86"/>
                      <a:gd name="T4" fmla="*/ 0 w 54"/>
                      <a:gd name="T5" fmla="*/ 52 h 86"/>
                      <a:gd name="T6" fmla="*/ 2 w 54"/>
                      <a:gd name="T7" fmla="*/ 60 h 86"/>
                      <a:gd name="T8" fmla="*/ 5 w 54"/>
                      <a:gd name="T9" fmla="*/ 69 h 86"/>
                      <a:gd name="T10" fmla="*/ 9 w 54"/>
                      <a:gd name="T11" fmla="*/ 73 h 86"/>
                      <a:gd name="T12" fmla="*/ 12 w 54"/>
                      <a:gd name="T13" fmla="*/ 79 h 86"/>
                      <a:gd name="T14" fmla="*/ 18 w 54"/>
                      <a:gd name="T15" fmla="*/ 84 h 86"/>
                      <a:gd name="T16" fmla="*/ 23 w 54"/>
                      <a:gd name="T17" fmla="*/ 86 h 86"/>
                      <a:gd name="T18" fmla="*/ 29 w 54"/>
                      <a:gd name="T19" fmla="*/ 86 h 86"/>
                      <a:gd name="T20" fmla="*/ 29 w 54"/>
                      <a:gd name="T21" fmla="*/ 86 h 86"/>
                      <a:gd name="T22" fmla="*/ 34 w 54"/>
                      <a:gd name="T23" fmla="*/ 86 h 86"/>
                      <a:gd name="T24" fmla="*/ 39 w 54"/>
                      <a:gd name="T25" fmla="*/ 81 h 86"/>
                      <a:gd name="T26" fmla="*/ 43 w 54"/>
                      <a:gd name="T27" fmla="*/ 77 h 86"/>
                      <a:gd name="T28" fmla="*/ 47 w 54"/>
                      <a:gd name="T29" fmla="*/ 73 h 86"/>
                      <a:gd name="T30" fmla="*/ 50 w 54"/>
                      <a:gd name="T31" fmla="*/ 66 h 86"/>
                      <a:gd name="T32" fmla="*/ 52 w 54"/>
                      <a:gd name="T33" fmla="*/ 58 h 86"/>
                      <a:gd name="T34" fmla="*/ 54 w 54"/>
                      <a:gd name="T35" fmla="*/ 52 h 86"/>
                      <a:gd name="T36" fmla="*/ 54 w 54"/>
                      <a:gd name="T37" fmla="*/ 43 h 86"/>
                      <a:gd name="T38" fmla="*/ 54 w 54"/>
                      <a:gd name="T39" fmla="*/ 43 h 86"/>
                      <a:gd name="T40" fmla="*/ 54 w 54"/>
                      <a:gd name="T41" fmla="*/ 34 h 86"/>
                      <a:gd name="T42" fmla="*/ 52 w 54"/>
                      <a:gd name="T43" fmla="*/ 26 h 86"/>
                      <a:gd name="T44" fmla="*/ 50 w 54"/>
                      <a:gd name="T45" fmla="*/ 17 h 86"/>
                      <a:gd name="T46" fmla="*/ 47 w 54"/>
                      <a:gd name="T47" fmla="*/ 13 h 86"/>
                      <a:gd name="T48" fmla="*/ 41 w 54"/>
                      <a:gd name="T49" fmla="*/ 7 h 86"/>
                      <a:gd name="T50" fmla="*/ 38 w 54"/>
                      <a:gd name="T51" fmla="*/ 2 h 86"/>
                      <a:gd name="T52" fmla="*/ 32 w 54"/>
                      <a:gd name="T53" fmla="*/ 0 h 86"/>
                      <a:gd name="T54" fmla="*/ 27 w 54"/>
                      <a:gd name="T55" fmla="*/ 0 h 86"/>
                      <a:gd name="T56" fmla="*/ 27 w 54"/>
                      <a:gd name="T57" fmla="*/ 0 h 86"/>
                      <a:gd name="T58" fmla="*/ 21 w 54"/>
                      <a:gd name="T59" fmla="*/ 0 h 86"/>
                      <a:gd name="T60" fmla="*/ 16 w 54"/>
                      <a:gd name="T61" fmla="*/ 5 h 86"/>
                      <a:gd name="T62" fmla="*/ 11 w 54"/>
                      <a:gd name="T63" fmla="*/ 9 h 86"/>
                      <a:gd name="T64" fmla="*/ 7 w 54"/>
                      <a:gd name="T65" fmla="*/ 13 h 86"/>
                      <a:gd name="T66" fmla="*/ 3 w 54"/>
                      <a:gd name="T67" fmla="*/ 20 h 86"/>
                      <a:gd name="T68" fmla="*/ 2 w 54"/>
                      <a:gd name="T69" fmla="*/ 28 h 86"/>
                      <a:gd name="T70" fmla="*/ 0 w 54"/>
                      <a:gd name="T71" fmla="*/ 34 h 86"/>
                      <a:gd name="T72" fmla="*/ 0 w 54"/>
                      <a:gd name="T73" fmla="*/ 43 h 86"/>
                      <a:gd name="T74" fmla="*/ 0 w 54"/>
                      <a:gd name="T75" fmla="*/ 4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4" h="86">
                        <a:moveTo>
                          <a:pt x="0" y="43"/>
                        </a:move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2" y="60"/>
                        </a:lnTo>
                        <a:lnTo>
                          <a:pt x="5" y="69"/>
                        </a:lnTo>
                        <a:lnTo>
                          <a:pt x="9" y="73"/>
                        </a:lnTo>
                        <a:lnTo>
                          <a:pt x="12" y="79"/>
                        </a:lnTo>
                        <a:lnTo>
                          <a:pt x="18" y="84"/>
                        </a:lnTo>
                        <a:lnTo>
                          <a:pt x="23" y="86"/>
                        </a:lnTo>
                        <a:lnTo>
                          <a:pt x="29" y="86"/>
                        </a:lnTo>
                        <a:lnTo>
                          <a:pt x="29" y="86"/>
                        </a:lnTo>
                        <a:lnTo>
                          <a:pt x="34" y="86"/>
                        </a:lnTo>
                        <a:lnTo>
                          <a:pt x="39" y="81"/>
                        </a:lnTo>
                        <a:lnTo>
                          <a:pt x="43" y="77"/>
                        </a:lnTo>
                        <a:lnTo>
                          <a:pt x="47" y="73"/>
                        </a:lnTo>
                        <a:lnTo>
                          <a:pt x="50" y="66"/>
                        </a:lnTo>
                        <a:lnTo>
                          <a:pt x="52" y="58"/>
                        </a:lnTo>
                        <a:lnTo>
                          <a:pt x="54" y="52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4" y="34"/>
                        </a:lnTo>
                        <a:lnTo>
                          <a:pt x="52" y="26"/>
                        </a:lnTo>
                        <a:lnTo>
                          <a:pt x="50" y="17"/>
                        </a:lnTo>
                        <a:lnTo>
                          <a:pt x="47" y="13"/>
                        </a:lnTo>
                        <a:lnTo>
                          <a:pt x="41" y="7"/>
                        </a:lnTo>
                        <a:lnTo>
                          <a:pt x="38" y="2"/>
                        </a:lnTo>
                        <a:lnTo>
                          <a:pt x="32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1" y="0"/>
                        </a:lnTo>
                        <a:lnTo>
                          <a:pt x="16" y="5"/>
                        </a:lnTo>
                        <a:lnTo>
                          <a:pt x="11" y="9"/>
                        </a:lnTo>
                        <a:lnTo>
                          <a:pt x="7" y="13"/>
                        </a:lnTo>
                        <a:lnTo>
                          <a:pt x="3" y="20"/>
                        </a:lnTo>
                        <a:lnTo>
                          <a:pt x="2" y="28"/>
                        </a:lnTo>
                        <a:lnTo>
                          <a:pt x="0" y="34"/>
                        </a:lnTo>
                        <a:lnTo>
                          <a:pt x="0" y="4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D33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9" name="Freeform 288"/>
                  <p:cNvSpPr>
                    <a:spLocks/>
                  </p:cNvSpPr>
                  <p:nvPr/>
                </p:nvSpPr>
                <p:spPr bwMode="auto">
                  <a:xfrm flipH="1">
                    <a:off x="8397875" y="5027613"/>
                    <a:ext cx="69850" cy="107950"/>
                  </a:xfrm>
                  <a:custGeom>
                    <a:avLst/>
                    <a:gdLst>
                      <a:gd name="T0" fmla="*/ 0 w 44"/>
                      <a:gd name="T1" fmla="*/ 34 h 68"/>
                      <a:gd name="T2" fmla="*/ 0 w 44"/>
                      <a:gd name="T3" fmla="*/ 34 h 68"/>
                      <a:gd name="T4" fmla="*/ 2 w 44"/>
                      <a:gd name="T5" fmla="*/ 49 h 68"/>
                      <a:gd name="T6" fmla="*/ 7 w 44"/>
                      <a:gd name="T7" fmla="*/ 60 h 68"/>
                      <a:gd name="T8" fmla="*/ 15 w 44"/>
                      <a:gd name="T9" fmla="*/ 66 h 68"/>
                      <a:gd name="T10" fmla="*/ 18 w 44"/>
                      <a:gd name="T11" fmla="*/ 68 h 68"/>
                      <a:gd name="T12" fmla="*/ 24 w 44"/>
                      <a:gd name="T13" fmla="*/ 68 h 68"/>
                      <a:gd name="T14" fmla="*/ 24 w 44"/>
                      <a:gd name="T15" fmla="*/ 68 h 68"/>
                      <a:gd name="T16" fmla="*/ 27 w 44"/>
                      <a:gd name="T17" fmla="*/ 68 h 68"/>
                      <a:gd name="T18" fmla="*/ 31 w 44"/>
                      <a:gd name="T19" fmla="*/ 66 h 68"/>
                      <a:gd name="T20" fmla="*/ 38 w 44"/>
                      <a:gd name="T21" fmla="*/ 57 h 68"/>
                      <a:gd name="T22" fmla="*/ 44 w 44"/>
                      <a:gd name="T23" fmla="*/ 47 h 68"/>
                      <a:gd name="T24" fmla="*/ 44 w 44"/>
                      <a:gd name="T25" fmla="*/ 34 h 68"/>
                      <a:gd name="T26" fmla="*/ 44 w 44"/>
                      <a:gd name="T27" fmla="*/ 34 h 68"/>
                      <a:gd name="T28" fmla="*/ 42 w 44"/>
                      <a:gd name="T29" fmla="*/ 19 h 68"/>
                      <a:gd name="T30" fmla="*/ 38 w 44"/>
                      <a:gd name="T31" fmla="*/ 8 h 68"/>
                      <a:gd name="T32" fmla="*/ 31 w 44"/>
                      <a:gd name="T33" fmla="*/ 2 h 68"/>
                      <a:gd name="T34" fmla="*/ 25 w 44"/>
                      <a:gd name="T35" fmla="*/ 0 h 68"/>
                      <a:gd name="T36" fmla="*/ 22 w 44"/>
                      <a:gd name="T37" fmla="*/ 0 h 68"/>
                      <a:gd name="T38" fmla="*/ 22 w 44"/>
                      <a:gd name="T39" fmla="*/ 0 h 68"/>
                      <a:gd name="T40" fmla="*/ 16 w 44"/>
                      <a:gd name="T41" fmla="*/ 0 h 68"/>
                      <a:gd name="T42" fmla="*/ 13 w 44"/>
                      <a:gd name="T43" fmla="*/ 2 h 68"/>
                      <a:gd name="T44" fmla="*/ 6 w 44"/>
                      <a:gd name="T45" fmla="*/ 11 h 68"/>
                      <a:gd name="T46" fmla="*/ 2 w 44"/>
                      <a:gd name="T47" fmla="*/ 21 h 68"/>
                      <a:gd name="T48" fmla="*/ 0 w 44"/>
                      <a:gd name="T49" fmla="*/ 34 h 68"/>
                      <a:gd name="T50" fmla="*/ 0 w 44"/>
                      <a:gd name="T51" fmla="*/ 3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4" h="68">
                        <a:moveTo>
                          <a:pt x="0" y="34"/>
                        </a:moveTo>
                        <a:lnTo>
                          <a:pt x="0" y="34"/>
                        </a:lnTo>
                        <a:lnTo>
                          <a:pt x="2" y="49"/>
                        </a:lnTo>
                        <a:lnTo>
                          <a:pt x="7" y="60"/>
                        </a:lnTo>
                        <a:lnTo>
                          <a:pt x="15" y="66"/>
                        </a:lnTo>
                        <a:lnTo>
                          <a:pt x="18" y="68"/>
                        </a:lnTo>
                        <a:lnTo>
                          <a:pt x="24" y="68"/>
                        </a:lnTo>
                        <a:lnTo>
                          <a:pt x="24" y="68"/>
                        </a:lnTo>
                        <a:lnTo>
                          <a:pt x="27" y="68"/>
                        </a:lnTo>
                        <a:lnTo>
                          <a:pt x="31" y="66"/>
                        </a:lnTo>
                        <a:lnTo>
                          <a:pt x="38" y="57"/>
                        </a:lnTo>
                        <a:lnTo>
                          <a:pt x="44" y="47"/>
                        </a:lnTo>
                        <a:lnTo>
                          <a:pt x="44" y="34"/>
                        </a:lnTo>
                        <a:lnTo>
                          <a:pt x="44" y="34"/>
                        </a:lnTo>
                        <a:lnTo>
                          <a:pt x="42" y="19"/>
                        </a:lnTo>
                        <a:lnTo>
                          <a:pt x="38" y="8"/>
                        </a:lnTo>
                        <a:lnTo>
                          <a:pt x="31" y="2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3" y="2"/>
                        </a:lnTo>
                        <a:lnTo>
                          <a:pt x="6" y="11"/>
                        </a:lnTo>
                        <a:lnTo>
                          <a:pt x="2" y="2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88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Freeform 289"/>
                  <p:cNvSpPr>
                    <a:spLocks/>
                  </p:cNvSpPr>
                  <p:nvPr/>
                </p:nvSpPr>
                <p:spPr bwMode="auto">
                  <a:xfrm flipH="1">
                    <a:off x="8410575" y="5051425"/>
                    <a:ext cx="46038" cy="66675"/>
                  </a:xfrm>
                  <a:custGeom>
                    <a:avLst/>
                    <a:gdLst>
                      <a:gd name="T0" fmla="*/ 0 w 29"/>
                      <a:gd name="T1" fmla="*/ 21 h 42"/>
                      <a:gd name="T2" fmla="*/ 0 w 29"/>
                      <a:gd name="T3" fmla="*/ 21 h 42"/>
                      <a:gd name="T4" fmla="*/ 2 w 29"/>
                      <a:gd name="T5" fmla="*/ 30 h 42"/>
                      <a:gd name="T6" fmla="*/ 6 w 29"/>
                      <a:gd name="T7" fmla="*/ 36 h 42"/>
                      <a:gd name="T8" fmla="*/ 9 w 29"/>
                      <a:gd name="T9" fmla="*/ 40 h 42"/>
                      <a:gd name="T10" fmla="*/ 17 w 29"/>
                      <a:gd name="T11" fmla="*/ 42 h 42"/>
                      <a:gd name="T12" fmla="*/ 17 w 29"/>
                      <a:gd name="T13" fmla="*/ 42 h 42"/>
                      <a:gd name="T14" fmla="*/ 22 w 29"/>
                      <a:gd name="T15" fmla="*/ 40 h 42"/>
                      <a:gd name="T16" fmla="*/ 26 w 29"/>
                      <a:gd name="T17" fmla="*/ 36 h 42"/>
                      <a:gd name="T18" fmla="*/ 29 w 29"/>
                      <a:gd name="T19" fmla="*/ 28 h 42"/>
                      <a:gd name="T20" fmla="*/ 29 w 29"/>
                      <a:gd name="T21" fmla="*/ 19 h 42"/>
                      <a:gd name="T22" fmla="*/ 29 w 29"/>
                      <a:gd name="T23" fmla="*/ 19 h 42"/>
                      <a:gd name="T24" fmla="*/ 29 w 29"/>
                      <a:gd name="T25" fmla="*/ 13 h 42"/>
                      <a:gd name="T26" fmla="*/ 26 w 29"/>
                      <a:gd name="T27" fmla="*/ 4 h 42"/>
                      <a:gd name="T28" fmla="*/ 20 w 29"/>
                      <a:gd name="T29" fmla="*/ 0 h 42"/>
                      <a:gd name="T30" fmla="*/ 15 w 29"/>
                      <a:gd name="T31" fmla="*/ 0 h 42"/>
                      <a:gd name="T32" fmla="*/ 15 w 29"/>
                      <a:gd name="T33" fmla="*/ 0 h 42"/>
                      <a:gd name="T34" fmla="*/ 9 w 29"/>
                      <a:gd name="T35" fmla="*/ 2 h 42"/>
                      <a:gd name="T36" fmla="*/ 4 w 29"/>
                      <a:gd name="T37" fmla="*/ 6 h 42"/>
                      <a:gd name="T38" fmla="*/ 2 w 29"/>
                      <a:gd name="T39" fmla="*/ 13 h 42"/>
                      <a:gd name="T40" fmla="*/ 0 w 29"/>
                      <a:gd name="T41" fmla="*/ 21 h 42"/>
                      <a:gd name="T42" fmla="*/ 0 w 29"/>
                      <a:gd name="T43" fmla="*/ 21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" h="42">
                        <a:moveTo>
                          <a:pt x="0" y="21"/>
                        </a:moveTo>
                        <a:lnTo>
                          <a:pt x="0" y="21"/>
                        </a:lnTo>
                        <a:lnTo>
                          <a:pt x="2" y="30"/>
                        </a:lnTo>
                        <a:lnTo>
                          <a:pt x="6" y="36"/>
                        </a:lnTo>
                        <a:lnTo>
                          <a:pt x="9" y="40"/>
                        </a:lnTo>
                        <a:lnTo>
                          <a:pt x="17" y="42"/>
                        </a:lnTo>
                        <a:lnTo>
                          <a:pt x="17" y="42"/>
                        </a:lnTo>
                        <a:lnTo>
                          <a:pt x="22" y="40"/>
                        </a:lnTo>
                        <a:lnTo>
                          <a:pt x="26" y="36"/>
                        </a:lnTo>
                        <a:lnTo>
                          <a:pt x="29" y="28"/>
                        </a:lnTo>
                        <a:lnTo>
                          <a:pt x="29" y="19"/>
                        </a:lnTo>
                        <a:lnTo>
                          <a:pt x="29" y="19"/>
                        </a:lnTo>
                        <a:lnTo>
                          <a:pt x="29" y="13"/>
                        </a:lnTo>
                        <a:lnTo>
                          <a:pt x="26" y="4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6"/>
                        </a:lnTo>
                        <a:lnTo>
                          <a:pt x="2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Freeform 290"/>
                  <p:cNvSpPr>
                    <a:spLocks/>
                  </p:cNvSpPr>
                  <p:nvPr/>
                </p:nvSpPr>
                <p:spPr bwMode="auto">
                  <a:xfrm flipH="1">
                    <a:off x="8413750" y="5048250"/>
                    <a:ext cx="15875" cy="2698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0 w 10"/>
                      <a:gd name="T3" fmla="*/ 6 h 17"/>
                      <a:gd name="T4" fmla="*/ 0 w 10"/>
                      <a:gd name="T5" fmla="*/ 12 h 17"/>
                      <a:gd name="T6" fmla="*/ 5 w 10"/>
                      <a:gd name="T7" fmla="*/ 17 h 17"/>
                      <a:gd name="T8" fmla="*/ 5 w 10"/>
                      <a:gd name="T9" fmla="*/ 17 h 17"/>
                      <a:gd name="T10" fmla="*/ 9 w 10"/>
                      <a:gd name="T11" fmla="*/ 15 h 17"/>
                      <a:gd name="T12" fmla="*/ 10 w 10"/>
                      <a:gd name="T13" fmla="*/ 8 h 17"/>
                      <a:gd name="T14" fmla="*/ 10 w 10"/>
                      <a:gd name="T15" fmla="*/ 8 h 17"/>
                      <a:gd name="T16" fmla="*/ 9 w 10"/>
                      <a:gd name="T17" fmla="*/ 2 h 17"/>
                      <a:gd name="T18" fmla="*/ 5 w 10"/>
                      <a:gd name="T19" fmla="*/ 0 h 17"/>
                      <a:gd name="T20" fmla="*/ 5 w 10"/>
                      <a:gd name="T21" fmla="*/ 0 h 17"/>
                      <a:gd name="T22" fmla="*/ 1 w 10"/>
                      <a:gd name="T23" fmla="*/ 2 h 17"/>
                      <a:gd name="T24" fmla="*/ 0 w 10"/>
                      <a:gd name="T25" fmla="*/ 6 h 17"/>
                      <a:gd name="T26" fmla="*/ 0 w 10"/>
                      <a:gd name="T27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9" y="15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Freeform 291"/>
                  <p:cNvSpPr>
                    <a:spLocks/>
                  </p:cNvSpPr>
                  <p:nvPr/>
                </p:nvSpPr>
                <p:spPr bwMode="auto">
                  <a:xfrm flipH="1">
                    <a:off x="8442325" y="5095875"/>
                    <a:ext cx="11113" cy="12700"/>
                  </a:xfrm>
                  <a:custGeom>
                    <a:avLst/>
                    <a:gdLst>
                      <a:gd name="T0" fmla="*/ 4 w 7"/>
                      <a:gd name="T1" fmla="*/ 0 h 8"/>
                      <a:gd name="T2" fmla="*/ 4 w 7"/>
                      <a:gd name="T3" fmla="*/ 0 h 8"/>
                      <a:gd name="T4" fmla="*/ 2 w 7"/>
                      <a:gd name="T5" fmla="*/ 0 h 8"/>
                      <a:gd name="T6" fmla="*/ 0 w 7"/>
                      <a:gd name="T7" fmla="*/ 4 h 8"/>
                      <a:gd name="T8" fmla="*/ 0 w 7"/>
                      <a:gd name="T9" fmla="*/ 4 h 8"/>
                      <a:gd name="T10" fmla="*/ 0 w 7"/>
                      <a:gd name="T11" fmla="*/ 6 h 8"/>
                      <a:gd name="T12" fmla="*/ 2 w 7"/>
                      <a:gd name="T13" fmla="*/ 8 h 8"/>
                      <a:gd name="T14" fmla="*/ 2 w 7"/>
                      <a:gd name="T15" fmla="*/ 8 h 8"/>
                      <a:gd name="T16" fmla="*/ 6 w 7"/>
                      <a:gd name="T17" fmla="*/ 8 h 8"/>
                      <a:gd name="T18" fmla="*/ 7 w 7"/>
                      <a:gd name="T19" fmla="*/ 6 h 8"/>
                      <a:gd name="T20" fmla="*/ 7 w 7"/>
                      <a:gd name="T21" fmla="*/ 6 h 8"/>
                      <a:gd name="T22" fmla="*/ 6 w 7"/>
                      <a:gd name="T23" fmla="*/ 2 h 8"/>
                      <a:gd name="T24" fmla="*/ 4 w 7"/>
                      <a:gd name="T25" fmla="*/ 0 h 8"/>
                      <a:gd name="T26" fmla="*/ 4 w 7"/>
                      <a:gd name="T2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8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6" y="8"/>
                        </a:lnTo>
                        <a:lnTo>
                          <a:pt x="7" y="6"/>
                        </a:lnTo>
                        <a:lnTo>
                          <a:pt x="7" y="6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Freeform 292"/>
                  <p:cNvSpPr>
                    <a:spLocks/>
                  </p:cNvSpPr>
                  <p:nvPr/>
                </p:nvSpPr>
                <p:spPr bwMode="auto">
                  <a:xfrm flipH="1">
                    <a:off x="8261350" y="4841875"/>
                    <a:ext cx="252413" cy="242887"/>
                  </a:xfrm>
                  <a:custGeom>
                    <a:avLst/>
                    <a:gdLst>
                      <a:gd name="T0" fmla="*/ 149 w 159"/>
                      <a:gd name="T1" fmla="*/ 110 h 153"/>
                      <a:gd name="T2" fmla="*/ 149 w 159"/>
                      <a:gd name="T3" fmla="*/ 110 h 153"/>
                      <a:gd name="T4" fmla="*/ 141 w 159"/>
                      <a:gd name="T5" fmla="*/ 102 h 153"/>
                      <a:gd name="T6" fmla="*/ 136 w 159"/>
                      <a:gd name="T7" fmla="*/ 96 h 153"/>
                      <a:gd name="T8" fmla="*/ 136 w 159"/>
                      <a:gd name="T9" fmla="*/ 96 h 153"/>
                      <a:gd name="T10" fmla="*/ 120 w 159"/>
                      <a:gd name="T11" fmla="*/ 61 h 153"/>
                      <a:gd name="T12" fmla="*/ 109 w 159"/>
                      <a:gd name="T13" fmla="*/ 46 h 153"/>
                      <a:gd name="T14" fmla="*/ 100 w 159"/>
                      <a:gd name="T15" fmla="*/ 32 h 153"/>
                      <a:gd name="T16" fmla="*/ 89 w 159"/>
                      <a:gd name="T17" fmla="*/ 19 h 153"/>
                      <a:gd name="T18" fmla="*/ 78 w 159"/>
                      <a:gd name="T19" fmla="*/ 8 h 153"/>
                      <a:gd name="T20" fmla="*/ 65 w 159"/>
                      <a:gd name="T21" fmla="*/ 2 h 153"/>
                      <a:gd name="T22" fmla="*/ 53 w 159"/>
                      <a:gd name="T23" fmla="*/ 0 h 153"/>
                      <a:gd name="T24" fmla="*/ 53 w 159"/>
                      <a:gd name="T25" fmla="*/ 0 h 153"/>
                      <a:gd name="T26" fmla="*/ 44 w 159"/>
                      <a:gd name="T27" fmla="*/ 0 h 153"/>
                      <a:gd name="T28" fmla="*/ 36 w 159"/>
                      <a:gd name="T29" fmla="*/ 2 h 153"/>
                      <a:gd name="T30" fmla="*/ 24 w 159"/>
                      <a:gd name="T31" fmla="*/ 6 h 153"/>
                      <a:gd name="T32" fmla="*/ 15 w 159"/>
                      <a:gd name="T33" fmla="*/ 17 h 153"/>
                      <a:gd name="T34" fmla="*/ 7 w 159"/>
                      <a:gd name="T35" fmla="*/ 25 h 153"/>
                      <a:gd name="T36" fmla="*/ 4 w 159"/>
                      <a:gd name="T37" fmla="*/ 36 h 153"/>
                      <a:gd name="T38" fmla="*/ 2 w 159"/>
                      <a:gd name="T39" fmla="*/ 44 h 153"/>
                      <a:gd name="T40" fmla="*/ 0 w 159"/>
                      <a:gd name="T41" fmla="*/ 53 h 153"/>
                      <a:gd name="T42" fmla="*/ 0 w 159"/>
                      <a:gd name="T43" fmla="*/ 53 h 153"/>
                      <a:gd name="T44" fmla="*/ 4 w 159"/>
                      <a:gd name="T45" fmla="*/ 42 h 153"/>
                      <a:gd name="T46" fmla="*/ 9 w 159"/>
                      <a:gd name="T47" fmla="*/ 34 h 153"/>
                      <a:gd name="T48" fmla="*/ 15 w 159"/>
                      <a:gd name="T49" fmla="*/ 25 h 153"/>
                      <a:gd name="T50" fmla="*/ 24 w 159"/>
                      <a:gd name="T51" fmla="*/ 19 h 153"/>
                      <a:gd name="T52" fmla="*/ 29 w 159"/>
                      <a:gd name="T53" fmla="*/ 17 h 153"/>
                      <a:gd name="T54" fmla="*/ 35 w 159"/>
                      <a:gd name="T55" fmla="*/ 17 h 153"/>
                      <a:gd name="T56" fmla="*/ 42 w 159"/>
                      <a:gd name="T57" fmla="*/ 17 h 153"/>
                      <a:gd name="T58" fmla="*/ 47 w 159"/>
                      <a:gd name="T59" fmla="*/ 19 h 153"/>
                      <a:gd name="T60" fmla="*/ 56 w 159"/>
                      <a:gd name="T61" fmla="*/ 23 h 153"/>
                      <a:gd name="T62" fmla="*/ 63 w 159"/>
                      <a:gd name="T63" fmla="*/ 29 h 153"/>
                      <a:gd name="T64" fmla="*/ 63 w 159"/>
                      <a:gd name="T65" fmla="*/ 29 h 153"/>
                      <a:gd name="T66" fmla="*/ 80 w 159"/>
                      <a:gd name="T67" fmla="*/ 44 h 153"/>
                      <a:gd name="T68" fmla="*/ 92 w 159"/>
                      <a:gd name="T69" fmla="*/ 64 h 153"/>
                      <a:gd name="T70" fmla="*/ 103 w 159"/>
                      <a:gd name="T71" fmla="*/ 85 h 153"/>
                      <a:gd name="T72" fmla="*/ 114 w 159"/>
                      <a:gd name="T73" fmla="*/ 104 h 153"/>
                      <a:gd name="T74" fmla="*/ 121 w 159"/>
                      <a:gd name="T75" fmla="*/ 121 h 153"/>
                      <a:gd name="T76" fmla="*/ 130 w 159"/>
                      <a:gd name="T77" fmla="*/ 138 h 153"/>
                      <a:gd name="T78" fmla="*/ 139 w 159"/>
                      <a:gd name="T79" fmla="*/ 149 h 153"/>
                      <a:gd name="T80" fmla="*/ 143 w 159"/>
                      <a:gd name="T81" fmla="*/ 151 h 153"/>
                      <a:gd name="T82" fmla="*/ 147 w 159"/>
                      <a:gd name="T83" fmla="*/ 153 h 153"/>
                      <a:gd name="T84" fmla="*/ 147 w 159"/>
                      <a:gd name="T85" fmla="*/ 153 h 153"/>
                      <a:gd name="T86" fmla="*/ 154 w 159"/>
                      <a:gd name="T87" fmla="*/ 153 h 153"/>
                      <a:gd name="T88" fmla="*/ 158 w 159"/>
                      <a:gd name="T89" fmla="*/ 149 h 153"/>
                      <a:gd name="T90" fmla="*/ 159 w 159"/>
                      <a:gd name="T91" fmla="*/ 145 h 153"/>
                      <a:gd name="T92" fmla="*/ 159 w 159"/>
                      <a:gd name="T93" fmla="*/ 138 h 153"/>
                      <a:gd name="T94" fmla="*/ 159 w 159"/>
                      <a:gd name="T95" fmla="*/ 132 h 153"/>
                      <a:gd name="T96" fmla="*/ 156 w 159"/>
                      <a:gd name="T97" fmla="*/ 125 h 153"/>
                      <a:gd name="T98" fmla="*/ 152 w 159"/>
                      <a:gd name="T99" fmla="*/ 117 h 153"/>
                      <a:gd name="T100" fmla="*/ 149 w 159"/>
                      <a:gd name="T101" fmla="*/ 110 h 153"/>
                      <a:gd name="T102" fmla="*/ 149 w 159"/>
                      <a:gd name="T103" fmla="*/ 11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9" h="153">
                        <a:moveTo>
                          <a:pt x="149" y="110"/>
                        </a:moveTo>
                        <a:lnTo>
                          <a:pt x="149" y="110"/>
                        </a:lnTo>
                        <a:lnTo>
                          <a:pt x="141" y="102"/>
                        </a:lnTo>
                        <a:lnTo>
                          <a:pt x="136" y="96"/>
                        </a:lnTo>
                        <a:lnTo>
                          <a:pt x="136" y="96"/>
                        </a:lnTo>
                        <a:lnTo>
                          <a:pt x="120" y="61"/>
                        </a:lnTo>
                        <a:lnTo>
                          <a:pt x="109" y="46"/>
                        </a:lnTo>
                        <a:lnTo>
                          <a:pt x="100" y="32"/>
                        </a:lnTo>
                        <a:lnTo>
                          <a:pt x="89" y="19"/>
                        </a:lnTo>
                        <a:lnTo>
                          <a:pt x="78" y="8"/>
                        </a:lnTo>
                        <a:lnTo>
                          <a:pt x="65" y="2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4" y="0"/>
                        </a:lnTo>
                        <a:lnTo>
                          <a:pt x="36" y="2"/>
                        </a:lnTo>
                        <a:lnTo>
                          <a:pt x="24" y="6"/>
                        </a:lnTo>
                        <a:lnTo>
                          <a:pt x="15" y="17"/>
                        </a:lnTo>
                        <a:lnTo>
                          <a:pt x="7" y="25"/>
                        </a:lnTo>
                        <a:lnTo>
                          <a:pt x="4" y="36"/>
                        </a:lnTo>
                        <a:lnTo>
                          <a:pt x="2" y="44"/>
                        </a:lnTo>
                        <a:lnTo>
                          <a:pt x="0" y="53"/>
                        </a:lnTo>
                        <a:lnTo>
                          <a:pt x="0" y="53"/>
                        </a:lnTo>
                        <a:lnTo>
                          <a:pt x="4" y="42"/>
                        </a:lnTo>
                        <a:lnTo>
                          <a:pt x="9" y="34"/>
                        </a:lnTo>
                        <a:lnTo>
                          <a:pt x="15" y="25"/>
                        </a:lnTo>
                        <a:lnTo>
                          <a:pt x="24" y="19"/>
                        </a:lnTo>
                        <a:lnTo>
                          <a:pt x="29" y="17"/>
                        </a:lnTo>
                        <a:lnTo>
                          <a:pt x="35" y="17"/>
                        </a:lnTo>
                        <a:lnTo>
                          <a:pt x="42" y="17"/>
                        </a:lnTo>
                        <a:lnTo>
                          <a:pt x="47" y="19"/>
                        </a:lnTo>
                        <a:lnTo>
                          <a:pt x="56" y="23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lnTo>
                          <a:pt x="80" y="44"/>
                        </a:lnTo>
                        <a:lnTo>
                          <a:pt x="92" y="64"/>
                        </a:lnTo>
                        <a:lnTo>
                          <a:pt x="103" y="85"/>
                        </a:lnTo>
                        <a:lnTo>
                          <a:pt x="114" y="104"/>
                        </a:lnTo>
                        <a:lnTo>
                          <a:pt x="121" y="121"/>
                        </a:lnTo>
                        <a:lnTo>
                          <a:pt x="130" y="138"/>
                        </a:lnTo>
                        <a:lnTo>
                          <a:pt x="139" y="149"/>
                        </a:lnTo>
                        <a:lnTo>
                          <a:pt x="143" y="151"/>
                        </a:lnTo>
                        <a:lnTo>
                          <a:pt x="147" y="153"/>
                        </a:lnTo>
                        <a:lnTo>
                          <a:pt x="147" y="153"/>
                        </a:lnTo>
                        <a:lnTo>
                          <a:pt x="154" y="153"/>
                        </a:lnTo>
                        <a:lnTo>
                          <a:pt x="158" y="149"/>
                        </a:lnTo>
                        <a:lnTo>
                          <a:pt x="159" y="145"/>
                        </a:lnTo>
                        <a:lnTo>
                          <a:pt x="159" y="138"/>
                        </a:lnTo>
                        <a:lnTo>
                          <a:pt x="159" y="132"/>
                        </a:lnTo>
                        <a:lnTo>
                          <a:pt x="156" y="125"/>
                        </a:lnTo>
                        <a:lnTo>
                          <a:pt x="152" y="117"/>
                        </a:lnTo>
                        <a:lnTo>
                          <a:pt x="149" y="110"/>
                        </a:lnTo>
                        <a:lnTo>
                          <a:pt x="149" y="110"/>
                        </a:lnTo>
                        <a:close/>
                      </a:path>
                    </a:pathLst>
                  </a:custGeom>
                  <a:solidFill>
                    <a:srgbClr val="FA61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 293"/>
                  <p:cNvSpPr>
                    <a:spLocks/>
                  </p:cNvSpPr>
                  <p:nvPr/>
                </p:nvSpPr>
                <p:spPr bwMode="auto">
                  <a:xfrm flipH="1">
                    <a:off x="8007350" y="5251450"/>
                    <a:ext cx="198438" cy="93662"/>
                  </a:xfrm>
                  <a:custGeom>
                    <a:avLst/>
                    <a:gdLst>
                      <a:gd name="T0" fmla="*/ 125 w 125"/>
                      <a:gd name="T1" fmla="*/ 59 h 59"/>
                      <a:gd name="T2" fmla="*/ 125 w 125"/>
                      <a:gd name="T3" fmla="*/ 59 h 59"/>
                      <a:gd name="T4" fmla="*/ 112 w 125"/>
                      <a:gd name="T5" fmla="*/ 47 h 59"/>
                      <a:gd name="T6" fmla="*/ 99 w 125"/>
                      <a:gd name="T7" fmla="*/ 34 h 59"/>
                      <a:gd name="T8" fmla="*/ 81 w 125"/>
                      <a:gd name="T9" fmla="*/ 19 h 59"/>
                      <a:gd name="T10" fmla="*/ 63 w 125"/>
                      <a:gd name="T11" fmla="*/ 8 h 59"/>
                      <a:gd name="T12" fmla="*/ 52 w 125"/>
                      <a:gd name="T13" fmla="*/ 4 h 59"/>
                      <a:gd name="T14" fmla="*/ 41 w 125"/>
                      <a:gd name="T15" fmla="*/ 2 h 59"/>
                      <a:gd name="T16" fmla="*/ 30 w 125"/>
                      <a:gd name="T17" fmla="*/ 0 h 59"/>
                      <a:gd name="T18" fmla="*/ 20 w 125"/>
                      <a:gd name="T19" fmla="*/ 2 h 59"/>
                      <a:gd name="T20" fmla="*/ 11 w 125"/>
                      <a:gd name="T21" fmla="*/ 6 h 59"/>
                      <a:gd name="T22" fmla="*/ 0 w 125"/>
                      <a:gd name="T23" fmla="*/ 13 h 59"/>
                      <a:gd name="T24" fmla="*/ 0 w 125"/>
                      <a:gd name="T25" fmla="*/ 13 h 59"/>
                      <a:gd name="T26" fmla="*/ 9 w 125"/>
                      <a:gd name="T27" fmla="*/ 10 h 59"/>
                      <a:gd name="T28" fmla="*/ 20 w 125"/>
                      <a:gd name="T29" fmla="*/ 10 h 59"/>
                      <a:gd name="T30" fmla="*/ 34 w 125"/>
                      <a:gd name="T31" fmla="*/ 10 h 59"/>
                      <a:gd name="T32" fmla="*/ 52 w 125"/>
                      <a:gd name="T33" fmla="*/ 15 h 59"/>
                      <a:gd name="T34" fmla="*/ 74 w 125"/>
                      <a:gd name="T35" fmla="*/ 23 h 59"/>
                      <a:gd name="T36" fmla="*/ 97 w 125"/>
                      <a:gd name="T37" fmla="*/ 38 h 59"/>
                      <a:gd name="T38" fmla="*/ 125 w 125"/>
                      <a:gd name="T39" fmla="*/ 59 h 59"/>
                      <a:gd name="T40" fmla="*/ 125 w 125"/>
                      <a:gd name="T41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5" h="59">
                        <a:moveTo>
                          <a:pt x="125" y="59"/>
                        </a:moveTo>
                        <a:lnTo>
                          <a:pt x="125" y="59"/>
                        </a:lnTo>
                        <a:lnTo>
                          <a:pt x="112" y="47"/>
                        </a:lnTo>
                        <a:lnTo>
                          <a:pt x="99" y="34"/>
                        </a:lnTo>
                        <a:lnTo>
                          <a:pt x="81" y="19"/>
                        </a:lnTo>
                        <a:lnTo>
                          <a:pt x="63" y="8"/>
                        </a:lnTo>
                        <a:lnTo>
                          <a:pt x="52" y="4"/>
                        </a:lnTo>
                        <a:lnTo>
                          <a:pt x="41" y="2"/>
                        </a:lnTo>
                        <a:lnTo>
                          <a:pt x="30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9" y="10"/>
                        </a:lnTo>
                        <a:lnTo>
                          <a:pt x="20" y="10"/>
                        </a:lnTo>
                        <a:lnTo>
                          <a:pt x="34" y="10"/>
                        </a:lnTo>
                        <a:lnTo>
                          <a:pt x="52" y="15"/>
                        </a:lnTo>
                        <a:lnTo>
                          <a:pt x="74" y="23"/>
                        </a:lnTo>
                        <a:lnTo>
                          <a:pt x="97" y="38"/>
                        </a:lnTo>
                        <a:lnTo>
                          <a:pt x="125" y="59"/>
                        </a:lnTo>
                        <a:lnTo>
                          <a:pt x="125" y="59"/>
                        </a:lnTo>
                        <a:close/>
                      </a:path>
                    </a:pathLst>
                  </a:custGeom>
                  <a:solidFill>
                    <a:srgbClr val="FF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Freeform 294"/>
                  <p:cNvSpPr>
                    <a:spLocks/>
                  </p:cNvSpPr>
                  <p:nvPr/>
                </p:nvSpPr>
                <p:spPr bwMode="auto">
                  <a:xfrm flipH="1">
                    <a:off x="8413750" y="5264150"/>
                    <a:ext cx="104775" cy="101600"/>
                  </a:xfrm>
                  <a:custGeom>
                    <a:avLst/>
                    <a:gdLst>
                      <a:gd name="T0" fmla="*/ 66 w 66"/>
                      <a:gd name="T1" fmla="*/ 0 h 64"/>
                      <a:gd name="T2" fmla="*/ 66 w 66"/>
                      <a:gd name="T3" fmla="*/ 0 h 64"/>
                      <a:gd name="T4" fmla="*/ 57 w 66"/>
                      <a:gd name="T5" fmla="*/ 0 h 64"/>
                      <a:gd name="T6" fmla="*/ 47 w 66"/>
                      <a:gd name="T7" fmla="*/ 0 h 64"/>
                      <a:gd name="T8" fmla="*/ 34 w 66"/>
                      <a:gd name="T9" fmla="*/ 5 h 64"/>
                      <a:gd name="T10" fmla="*/ 23 w 66"/>
                      <a:gd name="T11" fmla="*/ 11 h 64"/>
                      <a:gd name="T12" fmla="*/ 18 w 66"/>
                      <a:gd name="T13" fmla="*/ 17 h 64"/>
                      <a:gd name="T14" fmla="*/ 12 w 66"/>
                      <a:gd name="T15" fmla="*/ 24 h 64"/>
                      <a:gd name="T16" fmla="*/ 7 w 66"/>
                      <a:gd name="T17" fmla="*/ 30 h 64"/>
                      <a:gd name="T18" fmla="*/ 3 w 66"/>
                      <a:gd name="T19" fmla="*/ 41 h 64"/>
                      <a:gd name="T20" fmla="*/ 1 w 66"/>
                      <a:gd name="T21" fmla="*/ 51 h 64"/>
                      <a:gd name="T22" fmla="*/ 0 w 66"/>
                      <a:gd name="T23" fmla="*/ 64 h 64"/>
                      <a:gd name="T24" fmla="*/ 0 w 66"/>
                      <a:gd name="T25" fmla="*/ 64 h 64"/>
                      <a:gd name="T26" fmla="*/ 3 w 66"/>
                      <a:gd name="T27" fmla="*/ 56 h 64"/>
                      <a:gd name="T28" fmla="*/ 9 w 66"/>
                      <a:gd name="T29" fmla="*/ 45 h 64"/>
                      <a:gd name="T30" fmla="*/ 16 w 66"/>
                      <a:gd name="T31" fmla="*/ 34 h 64"/>
                      <a:gd name="T32" fmla="*/ 25 w 66"/>
                      <a:gd name="T33" fmla="*/ 24 h 64"/>
                      <a:gd name="T34" fmla="*/ 36 w 66"/>
                      <a:gd name="T35" fmla="*/ 13 h 64"/>
                      <a:gd name="T36" fmla="*/ 50 w 66"/>
                      <a:gd name="T37" fmla="*/ 5 h 64"/>
                      <a:gd name="T38" fmla="*/ 66 w 66"/>
                      <a:gd name="T39" fmla="*/ 0 h 64"/>
                      <a:gd name="T40" fmla="*/ 66 w 66"/>
                      <a:gd name="T41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6" h="64">
                        <a:moveTo>
                          <a:pt x="66" y="0"/>
                        </a:moveTo>
                        <a:lnTo>
                          <a:pt x="66" y="0"/>
                        </a:lnTo>
                        <a:lnTo>
                          <a:pt x="57" y="0"/>
                        </a:lnTo>
                        <a:lnTo>
                          <a:pt x="47" y="0"/>
                        </a:lnTo>
                        <a:lnTo>
                          <a:pt x="34" y="5"/>
                        </a:lnTo>
                        <a:lnTo>
                          <a:pt x="23" y="11"/>
                        </a:lnTo>
                        <a:lnTo>
                          <a:pt x="18" y="17"/>
                        </a:lnTo>
                        <a:lnTo>
                          <a:pt x="12" y="24"/>
                        </a:lnTo>
                        <a:lnTo>
                          <a:pt x="7" y="30"/>
                        </a:lnTo>
                        <a:lnTo>
                          <a:pt x="3" y="41"/>
                        </a:lnTo>
                        <a:lnTo>
                          <a:pt x="1" y="51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3" y="56"/>
                        </a:lnTo>
                        <a:lnTo>
                          <a:pt x="9" y="45"/>
                        </a:lnTo>
                        <a:lnTo>
                          <a:pt x="16" y="34"/>
                        </a:lnTo>
                        <a:lnTo>
                          <a:pt x="25" y="24"/>
                        </a:lnTo>
                        <a:lnTo>
                          <a:pt x="36" y="13"/>
                        </a:lnTo>
                        <a:lnTo>
                          <a:pt x="50" y="5"/>
                        </a:lnTo>
                        <a:lnTo>
                          <a:pt x="66" y="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 295"/>
                  <p:cNvSpPr>
                    <a:spLocks/>
                  </p:cNvSpPr>
                  <p:nvPr/>
                </p:nvSpPr>
                <p:spPr bwMode="auto">
                  <a:xfrm flipH="1">
                    <a:off x="7835900" y="4779963"/>
                    <a:ext cx="533400" cy="358775"/>
                  </a:xfrm>
                  <a:custGeom>
                    <a:avLst/>
                    <a:gdLst>
                      <a:gd name="T0" fmla="*/ 0 w 336"/>
                      <a:gd name="T1" fmla="*/ 2 h 226"/>
                      <a:gd name="T2" fmla="*/ 0 w 336"/>
                      <a:gd name="T3" fmla="*/ 2 h 226"/>
                      <a:gd name="T4" fmla="*/ 3 w 336"/>
                      <a:gd name="T5" fmla="*/ 13 h 226"/>
                      <a:gd name="T6" fmla="*/ 14 w 336"/>
                      <a:gd name="T7" fmla="*/ 36 h 226"/>
                      <a:gd name="T8" fmla="*/ 21 w 336"/>
                      <a:gd name="T9" fmla="*/ 51 h 226"/>
                      <a:gd name="T10" fmla="*/ 34 w 336"/>
                      <a:gd name="T11" fmla="*/ 71 h 226"/>
                      <a:gd name="T12" fmla="*/ 47 w 336"/>
                      <a:gd name="T13" fmla="*/ 90 h 226"/>
                      <a:gd name="T14" fmla="*/ 65 w 336"/>
                      <a:gd name="T15" fmla="*/ 109 h 226"/>
                      <a:gd name="T16" fmla="*/ 85 w 336"/>
                      <a:gd name="T17" fmla="*/ 128 h 226"/>
                      <a:gd name="T18" fmla="*/ 108 w 336"/>
                      <a:gd name="T19" fmla="*/ 147 h 226"/>
                      <a:gd name="T20" fmla="*/ 135 w 336"/>
                      <a:gd name="T21" fmla="*/ 167 h 226"/>
                      <a:gd name="T22" fmla="*/ 166 w 336"/>
                      <a:gd name="T23" fmla="*/ 184 h 226"/>
                      <a:gd name="T24" fmla="*/ 202 w 336"/>
                      <a:gd name="T25" fmla="*/ 199 h 226"/>
                      <a:gd name="T26" fmla="*/ 242 w 336"/>
                      <a:gd name="T27" fmla="*/ 211 h 226"/>
                      <a:gd name="T28" fmla="*/ 287 w 336"/>
                      <a:gd name="T29" fmla="*/ 222 h 226"/>
                      <a:gd name="T30" fmla="*/ 336 w 336"/>
                      <a:gd name="T31" fmla="*/ 226 h 226"/>
                      <a:gd name="T32" fmla="*/ 336 w 336"/>
                      <a:gd name="T33" fmla="*/ 218 h 226"/>
                      <a:gd name="T34" fmla="*/ 336 w 336"/>
                      <a:gd name="T35" fmla="*/ 218 h 226"/>
                      <a:gd name="T36" fmla="*/ 289 w 336"/>
                      <a:gd name="T37" fmla="*/ 213 h 226"/>
                      <a:gd name="T38" fmla="*/ 244 w 336"/>
                      <a:gd name="T39" fmla="*/ 203 h 226"/>
                      <a:gd name="T40" fmla="*/ 206 w 336"/>
                      <a:gd name="T41" fmla="*/ 192 h 226"/>
                      <a:gd name="T42" fmla="*/ 170 w 336"/>
                      <a:gd name="T43" fmla="*/ 177 h 226"/>
                      <a:gd name="T44" fmla="*/ 139 w 336"/>
                      <a:gd name="T45" fmla="*/ 160 h 226"/>
                      <a:gd name="T46" fmla="*/ 114 w 336"/>
                      <a:gd name="T47" fmla="*/ 141 h 226"/>
                      <a:gd name="T48" fmla="*/ 90 w 336"/>
                      <a:gd name="T49" fmla="*/ 122 h 226"/>
                      <a:gd name="T50" fmla="*/ 70 w 336"/>
                      <a:gd name="T51" fmla="*/ 103 h 226"/>
                      <a:gd name="T52" fmla="*/ 54 w 336"/>
                      <a:gd name="T53" fmla="*/ 83 h 226"/>
                      <a:gd name="T54" fmla="*/ 39 w 336"/>
                      <a:gd name="T55" fmla="*/ 66 h 226"/>
                      <a:gd name="T56" fmla="*/ 29 w 336"/>
                      <a:gd name="T57" fmla="*/ 49 h 226"/>
                      <a:gd name="T58" fmla="*/ 20 w 336"/>
                      <a:gd name="T59" fmla="*/ 32 h 226"/>
                      <a:gd name="T60" fmla="*/ 9 w 336"/>
                      <a:gd name="T61" fmla="*/ 11 h 226"/>
                      <a:gd name="T62" fmla="*/ 7 w 336"/>
                      <a:gd name="T63" fmla="*/ 0 h 226"/>
                      <a:gd name="T64" fmla="*/ 0 w 336"/>
                      <a:gd name="T65" fmla="*/ 2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36" h="226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3" y="13"/>
                        </a:lnTo>
                        <a:lnTo>
                          <a:pt x="14" y="36"/>
                        </a:lnTo>
                        <a:lnTo>
                          <a:pt x="21" y="51"/>
                        </a:lnTo>
                        <a:lnTo>
                          <a:pt x="34" y="71"/>
                        </a:lnTo>
                        <a:lnTo>
                          <a:pt x="47" y="90"/>
                        </a:lnTo>
                        <a:lnTo>
                          <a:pt x="65" y="109"/>
                        </a:lnTo>
                        <a:lnTo>
                          <a:pt x="85" y="128"/>
                        </a:lnTo>
                        <a:lnTo>
                          <a:pt x="108" y="147"/>
                        </a:lnTo>
                        <a:lnTo>
                          <a:pt x="135" y="167"/>
                        </a:lnTo>
                        <a:lnTo>
                          <a:pt x="166" y="184"/>
                        </a:lnTo>
                        <a:lnTo>
                          <a:pt x="202" y="199"/>
                        </a:lnTo>
                        <a:lnTo>
                          <a:pt x="242" y="211"/>
                        </a:lnTo>
                        <a:lnTo>
                          <a:pt x="287" y="222"/>
                        </a:lnTo>
                        <a:lnTo>
                          <a:pt x="336" y="226"/>
                        </a:lnTo>
                        <a:lnTo>
                          <a:pt x="336" y="218"/>
                        </a:lnTo>
                        <a:lnTo>
                          <a:pt x="336" y="218"/>
                        </a:lnTo>
                        <a:lnTo>
                          <a:pt x="289" y="213"/>
                        </a:lnTo>
                        <a:lnTo>
                          <a:pt x="244" y="203"/>
                        </a:lnTo>
                        <a:lnTo>
                          <a:pt x="206" y="192"/>
                        </a:lnTo>
                        <a:lnTo>
                          <a:pt x="170" y="177"/>
                        </a:lnTo>
                        <a:lnTo>
                          <a:pt x="139" y="160"/>
                        </a:lnTo>
                        <a:lnTo>
                          <a:pt x="114" y="141"/>
                        </a:lnTo>
                        <a:lnTo>
                          <a:pt x="90" y="122"/>
                        </a:lnTo>
                        <a:lnTo>
                          <a:pt x="70" y="103"/>
                        </a:lnTo>
                        <a:lnTo>
                          <a:pt x="54" y="83"/>
                        </a:lnTo>
                        <a:lnTo>
                          <a:pt x="39" y="66"/>
                        </a:lnTo>
                        <a:lnTo>
                          <a:pt x="29" y="49"/>
                        </a:lnTo>
                        <a:lnTo>
                          <a:pt x="20" y="32"/>
                        </a:lnTo>
                        <a:lnTo>
                          <a:pt x="9" y="11"/>
                        </a:lnTo>
                        <a:lnTo>
                          <a:pt x="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7" name="Freeform 296"/>
                  <p:cNvSpPr>
                    <a:spLocks/>
                  </p:cNvSpPr>
                  <p:nvPr/>
                </p:nvSpPr>
                <p:spPr bwMode="auto">
                  <a:xfrm flipH="1">
                    <a:off x="8453438" y="5413375"/>
                    <a:ext cx="7938" cy="74612"/>
                  </a:xfrm>
                  <a:custGeom>
                    <a:avLst/>
                    <a:gdLst>
                      <a:gd name="T0" fmla="*/ 5 w 5"/>
                      <a:gd name="T1" fmla="*/ 0 h 47"/>
                      <a:gd name="T2" fmla="*/ 5 w 5"/>
                      <a:gd name="T3" fmla="*/ 0 h 47"/>
                      <a:gd name="T4" fmla="*/ 2 w 5"/>
                      <a:gd name="T5" fmla="*/ 17 h 47"/>
                      <a:gd name="T6" fmla="*/ 0 w 5"/>
                      <a:gd name="T7" fmla="*/ 41 h 47"/>
                      <a:gd name="T8" fmla="*/ 0 w 5"/>
                      <a:gd name="T9" fmla="*/ 41 h 47"/>
                      <a:gd name="T10" fmla="*/ 2 w 5"/>
                      <a:gd name="T11" fmla="*/ 43 h 47"/>
                      <a:gd name="T12" fmla="*/ 2 w 5"/>
                      <a:gd name="T13" fmla="*/ 45 h 47"/>
                      <a:gd name="T14" fmla="*/ 3 w 5"/>
                      <a:gd name="T15" fmla="*/ 45 h 47"/>
                      <a:gd name="T16" fmla="*/ 3 w 5"/>
                      <a:gd name="T17" fmla="*/ 47 h 47"/>
                      <a:gd name="T18" fmla="*/ 3 w 5"/>
                      <a:gd name="T19" fmla="*/ 47 h 47"/>
                      <a:gd name="T20" fmla="*/ 5 w 5"/>
                      <a:gd name="T21" fmla="*/ 15 h 47"/>
                      <a:gd name="T22" fmla="*/ 5 w 5"/>
                      <a:gd name="T23" fmla="*/ 2 h 47"/>
                      <a:gd name="T24" fmla="*/ 5 w 5"/>
                      <a:gd name="T25" fmla="*/ 0 h 47"/>
                      <a:gd name="T26" fmla="*/ 5 w 5"/>
                      <a:gd name="T27" fmla="*/ 0 h 47"/>
                      <a:gd name="T28" fmla="*/ 5 w 5"/>
                      <a:gd name="T2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47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2" y="17"/>
                        </a:lnTo>
                        <a:lnTo>
                          <a:pt x="0" y="41"/>
                        </a:lnTo>
                        <a:lnTo>
                          <a:pt x="0" y="41"/>
                        </a:lnTo>
                        <a:lnTo>
                          <a:pt x="2" y="43"/>
                        </a:lnTo>
                        <a:lnTo>
                          <a:pt x="2" y="45"/>
                        </a:lnTo>
                        <a:lnTo>
                          <a:pt x="3" y="45"/>
                        </a:lnTo>
                        <a:lnTo>
                          <a:pt x="3" y="47"/>
                        </a:lnTo>
                        <a:lnTo>
                          <a:pt x="3" y="47"/>
                        </a:lnTo>
                        <a:lnTo>
                          <a:pt x="5" y="15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 297"/>
                  <p:cNvSpPr>
                    <a:spLocks/>
                  </p:cNvSpPr>
                  <p:nvPr/>
                </p:nvSpPr>
                <p:spPr bwMode="auto">
                  <a:xfrm flipH="1">
                    <a:off x="8404225" y="5443538"/>
                    <a:ext cx="6350" cy="58737"/>
                  </a:xfrm>
                  <a:custGeom>
                    <a:avLst/>
                    <a:gdLst>
                      <a:gd name="T0" fmla="*/ 4 w 4"/>
                      <a:gd name="T1" fmla="*/ 2 h 37"/>
                      <a:gd name="T2" fmla="*/ 4 w 4"/>
                      <a:gd name="T3" fmla="*/ 2 h 37"/>
                      <a:gd name="T4" fmla="*/ 2 w 4"/>
                      <a:gd name="T5" fmla="*/ 15 h 37"/>
                      <a:gd name="T6" fmla="*/ 0 w 4"/>
                      <a:gd name="T7" fmla="*/ 37 h 37"/>
                      <a:gd name="T8" fmla="*/ 0 w 4"/>
                      <a:gd name="T9" fmla="*/ 37 h 37"/>
                      <a:gd name="T10" fmla="*/ 4 w 4"/>
                      <a:gd name="T11" fmla="*/ 37 h 37"/>
                      <a:gd name="T12" fmla="*/ 4 w 4"/>
                      <a:gd name="T13" fmla="*/ 37 h 37"/>
                      <a:gd name="T14" fmla="*/ 4 w 4"/>
                      <a:gd name="T15" fmla="*/ 11 h 37"/>
                      <a:gd name="T16" fmla="*/ 4 w 4"/>
                      <a:gd name="T17" fmla="*/ 2 h 37"/>
                      <a:gd name="T18" fmla="*/ 4 w 4"/>
                      <a:gd name="T19" fmla="*/ 0 h 37"/>
                      <a:gd name="T20" fmla="*/ 4 w 4"/>
                      <a:gd name="T21" fmla="*/ 2 h 37"/>
                      <a:gd name="T22" fmla="*/ 4 w 4"/>
                      <a:gd name="T23" fmla="*/ 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" h="37"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2" y="15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4" y="37"/>
                        </a:lnTo>
                        <a:lnTo>
                          <a:pt x="4" y="37"/>
                        </a:lnTo>
                        <a:lnTo>
                          <a:pt x="4" y="11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Freeform 298"/>
                  <p:cNvSpPr>
                    <a:spLocks/>
                  </p:cNvSpPr>
                  <p:nvPr/>
                </p:nvSpPr>
                <p:spPr bwMode="auto">
                  <a:xfrm flipH="1">
                    <a:off x="8369300" y="5475288"/>
                    <a:ext cx="6350" cy="26987"/>
                  </a:xfrm>
                  <a:custGeom>
                    <a:avLst/>
                    <a:gdLst>
                      <a:gd name="T0" fmla="*/ 4 w 4"/>
                      <a:gd name="T1" fmla="*/ 0 h 17"/>
                      <a:gd name="T2" fmla="*/ 4 w 4"/>
                      <a:gd name="T3" fmla="*/ 0 h 17"/>
                      <a:gd name="T4" fmla="*/ 0 w 4"/>
                      <a:gd name="T5" fmla="*/ 17 h 17"/>
                      <a:gd name="T6" fmla="*/ 2 w 4"/>
                      <a:gd name="T7" fmla="*/ 17 h 17"/>
                      <a:gd name="T8" fmla="*/ 4 w 4"/>
                      <a:gd name="T9" fmla="*/ 17 h 17"/>
                      <a:gd name="T10" fmla="*/ 4 w 4"/>
                      <a:gd name="T11" fmla="*/ 17 h 17"/>
                      <a:gd name="T12" fmla="*/ 4 w 4"/>
                      <a:gd name="T13" fmla="*/ 2 h 17"/>
                      <a:gd name="T14" fmla="*/ 4 w 4"/>
                      <a:gd name="T15" fmla="*/ 0 h 17"/>
                      <a:gd name="T16" fmla="*/ 4 w 4"/>
                      <a:gd name="T17" fmla="*/ 0 h 17"/>
                      <a:gd name="T18" fmla="*/ 4 w 4"/>
                      <a:gd name="T1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17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" name="Group 425"/>
                <p:cNvGrpSpPr/>
                <p:nvPr/>
              </p:nvGrpSpPr>
              <p:grpSpPr>
                <a:xfrm>
                  <a:off x="5867400" y="4267224"/>
                  <a:ext cx="1665288" cy="1903413"/>
                  <a:chOff x="5867400" y="4267224"/>
                  <a:chExt cx="1665288" cy="1903413"/>
                </a:xfrm>
              </p:grpSpPr>
              <p:sp>
                <p:nvSpPr>
                  <p:cNvPr id="427" name="AutoShape 11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867400" y="4267224"/>
                    <a:ext cx="1665288" cy="19034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 116"/>
                  <p:cNvSpPr>
                    <a:spLocks/>
                  </p:cNvSpPr>
                  <p:nvPr/>
                </p:nvSpPr>
                <p:spPr bwMode="auto">
                  <a:xfrm>
                    <a:off x="6189675" y="4652963"/>
                    <a:ext cx="963613" cy="1138238"/>
                  </a:xfrm>
                  <a:custGeom>
                    <a:avLst/>
                    <a:gdLst>
                      <a:gd name="T0" fmla="*/ 303 w 607"/>
                      <a:gd name="T1" fmla="*/ 717 h 717"/>
                      <a:gd name="T2" fmla="*/ 365 w 607"/>
                      <a:gd name="T3" fmla="*/ 711 h 717"/>
                      <a:gd name="T4" fmla="*/ 421 w 607"/>
                      <a:gd name="T5" fmla="*/ 689 h 717"/>
                      <a:gd name="T6" fmla="*/ 473 w 607"/>
                      <a:gd name="T7" fmla="*/ 655 h 717"/>
                      <a:gd name="T8" fmla="*/ 519 w 607"/>
                      <a:gd name="T9" fmla="*/ 613 h 717"/>
                      <a:gd name="T10" fmla="*/ 555 w 607"/>
                      <a:gd name="T11" fmla="*/ 559 h 717"/>
                      <a:gd name="T12" fmla="*/ 584 w 607"/>
                      <a:gd name="T13" fmla="*/ 499 h 717"/>
                      <a:gd name="T14" fmla="*/ 600 w 607"/>
                      <a:gd name="T15" fmla="*/ 431 h 717"/>
                      <a:gd name="T16" fmla="*/ 607 w 607"/>
                      <a:gd name="T17" fmla="*/ 359 h 717"/>
                      <a:gd name="T18" fmla="*/ 605 w 607"/>
                      <a:gd name="T19" fmla="*/ 322 h 717"/>
                      <a:gd name="T20" fmla="*/ 593 w 607"/>
                      <a:gd name="T21" fmla="*/ 252 h 717"/>
                      <a:gd name="T22" fmla="*/ 569 w 607"/>
                      <a:gd name="T23" fmla="*/ 188 h 717"/>
                      <a:gd name="T24" fmla="*/ 537 w 607"/>
                      <a:gd name="T25" fmla="*/ 132 h 717"/>
                      <a:gd name="T26" fmla="*/ 497 w 607"/>
                      <a:gd name="T27" fmla="*/ 83 h 717"/>
                      <a:gd name="T28" fmla="*/ 448 w 607"/>
                      <a:gd name="T29" fmla="*/ 45 h 717"/>
                      <a:gd name="T30" fmla="*/ 394 w 607"/>
                      <a:gd name="T31" fmla="*/ 17 h 717"/>
                      <a:gd name="T32" fmla="*/ 334 w 607"/>
                      <a:gd name="T33" fmla="*/ 2 h 717"/>
                      <a:gd name="T34" fmla="*/ 303 w 607"/>
                      <a:gd name="T35" fmla="*/ 0 h 717"/>
                      <a:gd name="T36" fmla="*/ 242 w 607"/>
                      <a:gd name="T37" fmla="*/ 9 h 717"/>
                      <a:gd name="T38" fmla="*/ 186 w 607"/>
                      <a:gd name="T39" fmla="*/ 30 h 717"/>
                      <a:gd name="T40" fmla="*/ 133 w 607"/>
                      <a:gd name="T41" fmla="*/ 62 h 717"/>
                      <a:gd name="T42" fmla="*/ 90 w 607"/>
                      <a:gd name="T43" fmla="*/ 107 h 717"/>
                      <a:gd name="T44" fmla="*/ 52 w 607"/>
                      <a:gd name="T45" fmla="*/ 160 h 717"/>
                      <a:gd name="T46" fmla="*/ 23 w 607"/>
                      <a:gd name="T47" fmla="*/ 220 h 717"/>
                      <a:gd name="T48" fmla="*/ 7 w 607"/>
                      <a:gd name="T49" fmla="*/ 288 h 717"/>
                      <a:gd name="T50" fmla="*/ 0 w 607"/>
                      <a:gd name="T51" fmla="*/ 359 h 717"/>
                      <a:gd name="T52" fmla="*/ 1 w 607"/>
                      <a:gd name="T53" fmla="*/ 395 h 717"/>
                      <a:gd name="T54" fmla="*/ 14 w 607"/>
                      <a:gd name="T55" fmla="*/ 465 h 717"/>
                      <a:gd name="T56" fmla="*/ 38 w 607"/>
                      <a:gd name="T57" fmla="*/ 529 h 717"/>
                      <a:gd name="T58" fmla="*/ 70 w 607"/>
                      <a:gd name="T59" fmla="*/ 587 h 717"/>
                      <a:gd name="T60" fmla="*/ 110 w 607"/>
                      <a:gd name="T61" fmla="*/ 636 h 717"/>
                      <a:gd name="T62" fmla="*/ 159 w 607"/>
                      <a:gd name="T63" fmla="*/ 674 h 717"/>
                      <a:gd name="T64" fmla="*/ 213 w 607"/>
                      <a:gd name="T65" fmla="*/ 702 h 717"/>
                      <a:gd name="T66" fmla="*/ 273 w 607"/>
                      <a:gd name="T67" fmla="*/ 715 h 717"/>
                      <a:gd name="T68" fmla="*/ 303 w 607"/>
                      <a:gd name="T69" fmla="*/ 717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607" h="717">
                        <a:moveTo>
                          <a:pt x="303" y="717"/>
                        </a:moveTo>
                        <a:lnTo>
                          <a:pt x="303" y="717"/>
                        </a:lnTo>
                        <a:lnTo>
                          <a:pt x="334" y="715"/>
                        </a:lnTo>
                        <a:lnTo>
                          <a:pt x="365" y="711"/>
                        </a:lnTo>
                        <a:lnTo>
                          <a:pt x="394" y="702"/>
                        </a:lnTo>
                        <a:lnTo>
                          <a:pt x="421" y="689"/>
                        </a:lnTo>
                        <a:lnTo>
                          <a:pt x="448" y="674"/>
                        </a:lnTo>
                        <a:lnTo>
                          <a:pt x="473" y="655"/>
                        </a:lnTo>
                        <a:lnTo>
                          <a:pt x="497" y="636"/>
                        </a:lnTo>
                        <a:lnTo>
                          <a:pt x="519" y="613"/>
                        </a:lnTo>
                        <a:lnTo>
                          <a:pt x="537" y="587"/>
                        </a:lnTo>
                        <a:lnTo>
                          <a:pt x="555" y="559"/>
                        </a:lnTo>
                        <a:lnTo>
                          <a:pt x="569" y="529"/>
                        </a:lnTo>
                        <a:lnTo>
                          <a:pt x="584" y="499"/>
                        </a:lnTo>
                        <a:lnTo>
                          <a:pt x="593" y="465"/>
                        </a:lnTo>
                        <a:lnTo>
                          <a:pt x="600" y="431"/>
                        </a:lnTo>
                        <a:lnTo>
                          <a:pt x="605" y="395"/>
                        </a:lnTo>
                        <a:lnTo>
                          <a:pt x="607" y="359"/>
                        </a:lnTo>
                        <a:lnTo>
                          <a:pt x="607" y="359"/>
                        </a:lnTo>
                        <a:lnTo>
                          <a:pt x="605" y="322"/>
                        </a:lnTo>
                        <a:lnTo>
                          <a:pt x="600" y="288"/>
                        </a:lnTo>
                        <a:lnTo>
                          <a:pt x="593" y="252"/>
                        </a:lnTo>
                        <a:lnTo>
                          <a:pt x="584" y="220"/>
                        </a:lnTo>
                        <a:lnTo>
                          <a:pt x="569" y="188"/>
                        </a:lnTo>
                        <a:lnTo>
                          <a:pt x="555" y="160"/>
                        </a:lnTo>
                        <a:lnTo>
                          <a:pt x="537" y="132"/>
                        </a:lnTo>
                        <a:lnTo>
                          <a:pt x="519" y="107"/>
                        </a:lnTo>
                        <a:lnTo>
                          <a:pt x="497" y="83"/>
                        </a:lnTo>
                        <a:lnTo>
                          <a:pt x="473" y="62"/>
                        </a:lnTo>
                        <a:lnTo>
                          <a:pt x="448" y="45"/>
                        </a:lnTo>
                        <a:lnTo>
                          <a:pt x="421" y="30"/>
                        </a:lnTo>
                        <a:lnTo>
                          <a:pt x="394" y="17"/>
                        </a:lnTo>
                        <a:lnTo>
                          <a:pt x="365" y="9"/>
                        </a:lnTo>
                        <a:lnTo>
                          <a:pt x="334" y="2"/>
                        </a:lnTo>
                        <a:lnTo>
                          <a:pt x="303" y="0"/>
                        </a:lnTo>
                        <a:lnTo>
                          <a:pt x="303" y="0"/>
                        </a:lnTo>
                        <a:lnTo>
                          <a:pt x="273" y="2"/>
                        </a:lnTo>
                        <a:lnTo>
                          <a:pt x="242" y="9"/>
                        </a:lnTo>
                        <a:lnTo>
                          <a:pt x="213" y="17"/>
                        </a:lnTo>
                        <a:lnTo>
                          <a:pt x="186" y="30"/>
                        </a:lnTo>
                        <a:lnTo>
                          <a:pt x="159" y="45"/>
                        </a:lnTo>
                        <a:lnTo>
                          <a:pt x="133" y="62"/>
                        </a:lnTo>
                        <a:lnTo>
                          <a:pt x="110" y="83"/>
                        </a:lnTo>
                        <a:lnTo>
                          <a:pt x="90" y="107"/>
                        </a:lnTo>
                        <a:lnTo>
                          <a:pt x="70" y="132"/>
                        </a:lnTo>
                        <a:lnTo>
                          <a:pt x="52" y="160"/>
                        </a:lnTo>
                        <a:lnTo>
                          <a:pt x="38" y="188"/>
                        </a:lnTo>
                        <a:lnTo>
                          <a:pt x="23" y="220"/>
                        </a:lnTo>
                        <a:lnTo>
                          <a:pt x="14" y="252"/>
                        </a:lnTo>
                        <a:lnTo>
                          <a:pt x="7" y="288"/>
                        </a:lnTo>
                        <a:lnTo>
                          <a:pt x="1" y="322"/>
                        </a:lnTo>
                        <a:lnTo>
                          <a:pt x="0" y="359"/>
                        </a:lnTo>
                        <a:lnTo>
                          <a:pt x="0" y="359"/>
                        </a:lnTo>
                        <a:lnTo>
                          <a:pt x="1" y="395"/>
                        </a:lnTo>
                        <a:lnTo>
                          <a:pt x="7" y="431"/>
                        </a:lnTo>
                        <a:lnTo>
                          <a:pt x="14" y="465"/>
                        </a:lnTo>
                        <a:lnTo>
                          <a:pt x="23" y="499"/>
                        </a:lnTo>
                        <a:lnTo>
                          <a:pt x="38" y="529"/>
                        </a:lnTo>
                        <a:lnTo>
                          <a:pt x="52" y="559"/>
                        </a:lnTo>
                        <a:lnTo>
                          <a:pt x="70" y="587"/>
                        </a:lnTo>
                        <a:lnTo>
                          <a:pt x="90" y="613"/>
                        </a:lnTo>
                        <a:lnTo>
                          <a:pt x="110" y="636"/>
                        </a:lnTo>
                        <a:lnTo>
                          <a:pt x="133" y="655"/>
                        </a:lnTo>
                        <a:lnTo>
                          <a:pt x="159" y="674"/>
                        </a:lnTo>
                        <a:lnTo>
                          <a:pt x="186" y="689"/>
                        </a:lnTo>
                        <a:lnTo>
                          <a:pt x="213" y="702"/>
                        </a:lnTo>
                        <a:lnTo>
                          <a:pt x="242" y="711"/>
                        </a:lnTo>
                        <a:lnTo>
                          <a:pt x="273" y="715"/>
                        </a:lnTo>
                        <a:lnTo>
                          <a:pt x="303" y="717"/>
                        </a:lnTo>
                        <a:lnTo>
                          <a:pt x="303" y="717"/>
                        </a:lnTo>
                        <a:close/>
                      </a:path>
                    </a:pathLst>
                  </a:custGeom>
                  <a:solidFill>
                    <a:srgbClr val="FF7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 117"/>
                  <p:cNvSpPr>
                    <a:spLocks/>
                  </p:cNvSpPr>
                  <p:nvPr/>
                </p:nvSpPr>
                <p:spPr bwMode="auto">
                  <a:xfrm>
                    <a:off x="6215075" y="4683125"/>
                    <a:ext cx="912813" cy="1081088"/>
                  </a:xfrm>
                  <a:custGeom>
                    <a:avLst/>
                    <a:gdLst>
                      <a:gd name="T0" fmla="*/ 287 w 575"/>
                      <a:gd name="T1" fmla="*/ 681 h 681"/>
                      <a:gd name="T2" fmla="*/ 345 w 575"/>
                      <a:gd name="T3" fmla="*/ 672 h 681"/>
                      <a:gd name="T4" fmla="*/ 400 w 575"/>
                      <a:gd name="T5" fmla="*/ 653 h 681"/>
                      <a:gd name="T6" fmla="*/ 448 w 575"/>
                      <a:gd name="T7" fmla="*/ 621 h 681"/>
                      <a:gd name="T8" fmla="*/ 492 w 575"/>
                      <a:gd name="T9" fmla="*/ 581 h 681"/>
                      <a:gd name="T10" fmla="*/ 526 w 575"/>
                      <a:gd name="T11" fmla="*/ 530 h 681"/>
                      <a:gd name="T12" fmla="*/ 553 w 575"/>
                      <a:gd name="T13" fmla="*/ 472 h 681"/>
                      <a:gd name="T14" fmla="*/ 570 w 575"/>
                      <a:gd name="T15" fmla="*/ 408 h 681"/>
                      <a:gd name="T16" fmla="*/ 575 w 575"/>
                      <a:gd name="T17" fmla="*/ 340 h 681"/>
                      <a:gd name="T18" fmla="*/ 575 w 575"/>
                      <a:gd name="T19" fmla="*/ 305 h 681"/>
                      <a:gd name="T20" fmla="*/ 562 w 575"/>
                      <a:gd name="T21" fmla="*/ 239 h 681"/>
                      <a:gd name="T22" fmla="*/ 541 w 575"/>
                      <a:gd name="T23" fmla="*/ 177 h 681"/>
                      <a:gd name="T24" fmla="*/ 510 w 575"/>
                      <a:gd name="T25" fmla="*/ 124 h 681"/>
                      <a:gd name="T26" fmla="*/ 470 w 575"/>
                      <a:gd name="T27" fmla="*/ 77 h 681"/>
                      <a:gd name="T28" fmla="*/ 425 w 575"/>
                      <a:gd name="T29" fmla="*/ 41 h 681"/>
                      <a:gd name="T30" fmla="*/ 372 w 575"/>
                      <a:gd name="T31" fmla="*/ 15 h 681"/>
                      <a:gd name="T32" fmla="*/ 316 w 575"/>
                      <a:gd name="T33" fmla="*/ 3 h 681"/>
                      <a:gd name="T34" fmla="*/ 287 w 575"/>
                      <a:gd name="T35" fmla="*/ 0 h 681"/>
                      <a:gd name="T36" fmla="*/ 230 w 575"/>
                      <a:gd name="T37" fmla="*/ 7 h 681"/>
                      <a:gd name="T38" fmla="*/ 175 w 575"/>
                      <a:gd name="T39" fmla="*/ 28 h 681"/>
                      <a:gd name="T40" fmla="*/ 126 w 575"/>
                      <a:gd name="T41" fmla="*/ 58 h 681"/>
                      <a:gd name="T42" fmla="*/ 85 w 575"/>
                      <a:gd name="T43" fmla="*/ 101 h 681"/>
                      <a:gd name="T44" fmla="*/ 49 w 575"/>
                      <a:gd name="T45" fmla="*/ 150 h 681"/>
                      <a:gd name="T46" fmla="*/ 22 w 575"/>
                      <a:gd name="T47" fmla="*/ 207 h 681"/>
                      <a:gd name="T48" fmla="*/ 5 w 575"/>
                      <a:gd name="T49" fmla="*/ 271 h 681"/>
                      <a:gd name="T50" fmla="*/ 0 w 575"/>
                      <a:gd name="T51" fmla="*/ 340 h 681"/>
                      <a:gd name="T52" fmla="*/ 2 w 575"/>
                      <a:gd name="T53" fmla="*/ 376 h 681"/>
                      <a:gd name="T54" fmla="*/ 13 w 575"/>
                      <a:gd name="T55" fmla="*/ 442 h 681"/>
                      <a:gd name="T56" fmla="*/ 34 w 575"/>
                      <a:gd name="T57" fmla="*/ 502 h 681"/>
                      <a:gd name="T58" fmla="*/ 65 w 575"/>
                      <a:gd name="T59" fmla="*/ 557 h 681"/>
                      <a:gd name="T60" fmla="*/ 105 w 575"/>
                      <a:gd name="T61" fmla="*/ 602 h 681"/>
                      <a:gd name="T62" fmla="*/ 150 w 575"/>
                      <a:gd name="T63" fmla="*/ 638 h 681"/>
                      <a:gd name="T64" fmla="*/ 202 w 575"/>
                      <a:gd name="T65" fmla="*/ 664 h 681"/>
                      <a:gd name="T66" fmla="*/ 258 w 575"/>
                      <a:gd name="T67" fmla="*/ 679 h 681"/>
                      <a:gd name="T68" fmla="*/ 287 w 575"/>
                      <a:gd name="T69" fmla="*/ 681 h 6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75" h="681">
                        <a:moveTo>
                          <a:pt x="287" y="681"/>
                        </a:moveTo>
                        <a:lnTo>
                          <a:pt x="287" y="681"/>
                        </a:lnTo>
                        <a:lnTo>
                          <a:pt x="316" y="679"/>
                        </a:lnTo>
                        <a:lnTo>
                          <a:pt x="345" y="672"/>
                        </a:lnTo>
                        <a:lnTo>
                          <a:pt x="372" y="664"/>
                        </a:lnTo>
                        <a:lnTo>
                          <a:pt x="400" y="653"/>
                        </a:lnTo>
                        <a:lnTo>
                          <a:pt x="425" y="638"/>
                        </a:lnTo>
                        <a:lnTo>
                          <a:pt x="448" y="621"/>
                        </a:lnTo>
                        <a:lnTo>
                          <a:pt x="470" y="602"/>
                        </a:lnTo>
                        <a:lnTo>
                          <a:pt x="492" y="581"/>
                        </a:lnTo>
                        <a:lnTo>
                          <a:pt x="510" y="557"/>
                        </a:lnTo>
                        <a:lnTo>
                          <a:pt x="526" y="530"/>
                        </a:lnTo>
                        <a:lnTo>
                          <a:pt x="541" y="502"/>
                        </a:lnTo>
                        <a:lnTo>
                          <a:pt x="553" y="472"/>
                        </a:lnTo>
                        <a:lnTo>
                          <a:pt x="562" y="442"/>
                        </a:lnTo>
                        <a:lnTo>
                          <a:pt x="570" y="408"/>
                        </a:lnTo>
                        <a:lnTo>
                          <a:pt x="575" y="376"/>
                        </a:lnTo>
                        <a:lnTo>
                          <a:pt x="575" y="340"/>
                        </a:lnTo>
                        <a:lnTo>
                          <a:pt x="575" y="340"/>
                        </a:lnTo>
                        <a:lnTo>
                          <a:pt x="575" y="305"/>
                        </a:lnTo>
                        <a:lnTo>
                          <a:pt x="570" y="271"/>
                        </a:lnTo>
                        <a:lnTo>
                          <a:pt x="562" y="239"/>
                        </a:lnTo>
                        <a:lnTo>
                          <a:pt x="553" y="207"/>
                        </a:lnTo>
                        <a:lnTo>
                          <a:pt x="541" y="177"/>
                        </a:lnTo>
                        <a:lnTo>
                          <a:pt x="526" y="150"/>
                        </a:lnTo>
                        <a:lnTo>
                          <a:pt x="510" y="124"/>
                        </a:lnTo>
                        <a:lnTo>
                          <a:pt x="492" y="101"/>
                        </a:lnTo>
                        <a:lnTo>
                          <a:pt x="470" y="77"/>
                        </a:lnTo>
                        <a:lnTo>
                          <a:pt x="448" y="58"/>
                        </a:lnTo>
                        <a:lnTo>
                          <a:pt x="425" y="41"/>
                        </a:lnTo>
                        <a:lnTo>
                          <a:pt x="400" y="28"/>
                        </a:lnTo>
                        <a:lnTo>
                          <a:pt x="372" y="15"/>
                        </a:lnTo>
                        <a:lnTo>
                          <a:pt x="345" y="7"/>
                        </a:lnTo>
                        <a:lnTo>
                          <a:pt x="316" y="3"/>
                        </a:lnTo>
                        <a:lnTo>
                          <a:pt x="287" y="0"/>
                        </a:lnTo>
                        <a:lnTo>
                          <a:pt x="287" y="0"/>
                        </a:lnTo>
                        <a:lnTo>
                          <a:pt x="258" y="3"/>
                        </a:lnTo>
                        <a:lnTo>
                          <a:pt x="230" y="7"/>
                        </a:lnTo>
                        <a:lnTo>
                          <a:pt x="202" y="15"/>
                        </a:lnTo>
                        <a:lnTo>
                          <a:pt x="175" y="28"/>
                        </a:lnTo>
                        <a:lnTo>
                          <a:pt x="150" y="41"/>
                        </a:lnTo>
                        <a:lnTo>
                          <a:pt x="126" y="58"/>
                        </a:lnTo>
                        <a:lnTo>
                          <a:pt x="105" y="77"/>
                        </a:lnTo>
                        <a:lnTo>
                          <a:pt x="85" y="101"/>
                        </a:lnTo>
                        <a:lnTo>
                          <a:pt x="65" y="124"/>
                        </a:lnTo>
                        <a:lnTo>
                          <a:pt x="49" y="150"/>
                        </a:lnTo>
                        <a:lnTo>
                          <a:pt x="34" y="177"/>
                        </a:lnTo>
                        <a:lnTo>
                          <a:pt x="22" y="207"/>
                        </a:lnTo>
                        <a:lnTo>
                          <a:pt x="13" y="239"/>
                        </a:lnTo>
                        <a:lnTo>
                          <a:pt x="5" y="271"/>
                        </a:lnTo>
                        <a:lnTo>
                          <a:pt x="2" y="305"/>
                        </a:lnTo>
                        <a:lnTo>
                          <a:pt x="0" y="340"/>
                        </a:lnTo>
                        <a:lnTo>
                          <a:pt x="0" y="340"/>
                        </a:lnTo>
                        <a:lnTo>
                          <a:pt x="2" y="376"/>
                        </a:lnTo>
                        <a:lnTo>
                          <a:pt x="5" y="408"/>
                        </a:lnTo>
                        <a:lnTo>
                          <a:pt x="13" y="442"/>
                        </a:lnTo>
                        <a:lnTo>
                          <a:pt x="22" y="472"/>
                        </a:lnTo>
                        <a:lnTo>
                          <a:pt x="34" y="502"/>
                        </a:lnTo>
                        <a:lnTo>
                          <a:pt x="49" y="530"/>
                        </a:lnTo>
                        <a:lnTo>
                          <a:pt x="65" y="557"/>
                        </a:lnTo>
                        <a:lnTo>
                          <a:pt x="85" y="581"/>
                        </a:lnTo>
                        <a:lnTo>
                          <a:pt x="105" y="602"/>
                        </a:lnTo>
                        <a:lnTo>
                          <a:pt x="126" y="621"/>
                        </a:lnTo>
                        <a:lnTo>
                          <a:pt x="150" y="638"/>
                        </a:lnTo>
                        <a:lnTo>
                          <a:pt x="175" y="653"/>
                        </a:lnTo>
                        <a:lnTo>
                          <a:pt x="202" y="664"/>
                        </a:lnTo>
                        <a:lnTo>
                          <a:pt x="230" y="672"/>
                        </a:lnTo>
                        <a:lnTo>
                          <a:pt x="258" y="679"/>
                        </a:lnTo>
                        <a:lnTo>
                          <a:pt x="287" y="681"/>
                        </a:lnTo>
                        <a:lnTo>
                          <a:pt x="287" y="681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Freeform 118"/>
                  <p:cNvSpPr>
                    <a:spLocks/>
                  </p:cNvSpPr>
                  <p:nvPr/>
                </p:nvSpPr>
                <p:spPr bwMode="auto">
                  <a:xfrm>
                    <a:off x="6223000" y="4700612"/>
                    <a:ext cx="887413" cy="1046163"/>
                  </a:xfrm>
                  <a:custGeom>
                    <a:avLst/>
                    <a:gdLst>
                      <a:gd name="T0" fmla="*/ 281 w 559"/>
                      <a:gd name="T1" fmla="*/ 0 h 659"/>
                      <a:gd name="T2" fmla="*/ 225 w 559"/>
                      <a:gd name="T3" fmla="*/ 6 h 659"/>
                      <a:gd name="T4" fmla="*/ 172 w 559"/>
                      <a:gd name="T5" fmla="*/ 26 h 659"/>
                      <a:gd name="T6" fmla="*/ 123 w 559"/>
                      <a:gd name="T7" fmla="*/ 56 h 659"/>
                      <a:gd name="T8" fmla="*/ 83 w 559"/>
                      <a:gd name="T9" fmla="*/ 96 h 659"/>
                      <a:gd name="T10" fmla="*/ 49 w 559"/>
                      <a:gd name="T11" fmla="*/ 145 h 659"/>
                      <a:gd name="T12" fmla="*/ 22 w 559"/>
                      <a:gd name="T13" fmla="*/ 201 h 659"/>
                      <a:gd name="T14" fmla="*/ 6 w 559"/>
                      <a:gd name="T15" fmla="*/ 262 h 659"/>
                      <a:gd name="T16" fmla="*/ 0 w 559"/>
                      <a:gd name="T17" fmla="*/ 329 h 659"/>
                      <a:gd name="T18" fmla="*/ 2 w 559"/>
                      <a:gd name="T19" fmla="*/ 363 h 659"/>
                      <a:gd name="T20" fmla="*/ 13 w 559"/>
                      <a:gd name="T21" fmla="*/ 427 h 659"/>
                      <a:gd name="T22" fmla="*/ 35 w 559"/>
                      <a:gd name="T23" fmla="*/ 487 h 659"/>
                      <a:gd name="T24" fmla="*/ 65 w 559"/>
                      <a:gd name="T25" fmla="*/ 540 h 659"/>
                      <a:gd name="T26" fmla="*/ 103 w 559"/>
                      <a:gd name="T27" fmla="*/ 585 h 659"/>
                      <a:gd name="T28" fmla="*/ 147 w 559"/>
                      <a:gd name="T29" fmla="*/ 619 h 659"/>
                      <a:gd name="T30" fmla="*/ 197 w 559"/>
                      <a:gd name="T31" fmla="*/ 644 h 659"/>
                      <a:gd name="T32" fmla="*/ 252 w 559"/>
                      <a:gd name="T33" fmla="*/ 657 h 659"/>
                      <a:gd name="T34" fmla="*/ 281 w 559"/>
                      <a:gd name="T35" fmla="*/ 659 h 659"/>
                      <a:gd name="T36" fmla="*/ 337 w 559"/>
                      <a:gd name="T37" fmla="*/ 653 h 659"/>
                      <a:gd name="T38" fmla="*/ 389 w 559"/>
                      <a:gd name="T39" fmla="*/ 634 h 659"/>
                      <a:gd name="T40" fmla="*/ 436 w 559"/>
                      <a:gd name="T41" fmla="*/ 602 h 659"/>
                      <a:gd name="T42" fmla="*/ 478 w 559"/>
                      <a:gd name="T43" fmla="*/ 563 h 659"/>
                      <a:gd name="T44" fmla="*/ 512 w 559"/>
                      <a:gd name="T45" fmla="*/ 514 h 659"/>
                      <a:gd name="T46" fmla="*/ 537 w 559"/>
                      <a:gd name="T47" fmla="*/ 457 h 659"/>
                      <a:gd name="T48" fmla="*/ 554 w 559"/>
                      <a:gd name="T49" fmla="*/ 395 h 659"/>
                      <a:gd name="T50" fmla="*/ 559 w 559"/>
                      <a:gd name="T51" fmla="*/ 329 h 659"/>
                      <a:gd name="T52" fmla="*/ 557 w 559"/>
                      <a:gd name="T53" fmla="*/ 297 h 659"/>
                      <a:gd name="T54" fmla="*/ 546 w 559"/>
                      <a:gd name="T55" fmla="*/ 230 h 659"/>
                      <a:gd name="T56" fmla="*/ 525 w 559"/>
                      <a:gd name="T57" fmla="*/ 173 h 659"/>
                      <a:gd name="T58" fmla="*/ 496 w 559"/>
                      <a:gd name="T59" fmla="*/ 120 h 659"/>
                      <a:gd name="T60" fmla="*/ 458 w 559"/>
                      <a:gd name="T61" fmla="*/ 75 h 659"/>
                      <a:gd name="T62" fmla="*/ 413 w 559"/>
                      <a:gd name="T63" fmla="*/ 41 h 659"/>
                      <a:gd name="T64" fmla="*/ 364 w 559"/>
                      <a:gd name="T65" fmla="*/ 15 h 659"/>
                      <a:gd name="T66" fmla="*/ 308 w 559"/>
                      <a:gd name="T67" fmla="*/ 2 h 659"/>
                      <a:gd name="T68" fmla="*/ 281 w 559"/>
                      <a:gd name="T69" fmla="*/ 0 h 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59" h="659">
                        <a:moveTo>
                          <a:pt x="281" y="0"/>
                        </a:moveTo>
                        <a:lnTo>
                          <a:pt x="281" y="0"/>
                        </a:lnTo>
                        <a:lnTo>
                          <a:pt x="252" y="2"/>
                        </a:lnTo>
                        <a:lnTo>
                          <a:pt x="225" y="6"/>
                        </a:lnTo>
                        <a:lnTo>
                          <a:pt x="197" y="15"/>
                        </a:lnTo>
                        <a:lnTo>
                          <a:pt x="172" y="26"/>
                        </a:lnTo>
                        <a:lnTo>
                          <a:pt x="147" y="41"/>
                        </a:lnTo>
                        <a:lnTo>
                          <a:pt x="123" y="56"/>
                        </a:lnTo>
                        <a:lnTo>
                          <a:pt x="103" y="75"/>
                        </a:lnTo>
                        <a:lnTo>
                          <a:pt x="83" y="96"/>
                        </a:lnTo>
                        <a:lnTo>
                          <a:pt x="65" y="120"/>
                        </a:lnTo>
                        <a:lnTo>
                          <a:pt x="49" y="145"/>
                        </a:lnTo>
                        <a:lnTo>
                          <a:pt x="35" y="173"/>
                        </a:lnTo>
                        <a:lnTo>
                          <a:pt x="22" y="201"/>
                        </a:lnTo>
                        <a:lnTo>
                          <a:pt x="13" y="230"/>
                        </a:lnTo>
                        <a:lnTo>
                          <a:pt x="6" y="262"/>
                        </a:lnTo>
                        <a:lnTo>
                          <a:pt x="2" y="297"/>
                        </a:lnTo>
                        <a:lnTo>
                          <a:pt x="0" y="329"/>
                        </a:lnTo>
                        <a:lnTo>
                          <a:pt x="0" y="329"/>
                        </a:lnTo>
                        <a:lnTo>
                          <a:pt x="2" y="363"/>
                        </a:lnTo>
                        <a:lnTo>
                          <a:pt x="6" y="395"/>
                        </a:lnTo>
                        <a:lnTo>
                          <a:pt x="13" y="427"/>
                        </a:lnTo>
                        <a:lnTo>
                          <a:pt x="22" y="457"/>
                        </a:lnTo>
                        <a:lnTo>
                          <a:pt x="35" y="487"/>
                        </a:lnTo>
                        <a:lnTo>
                          <a:pt x="49" y="514"/>
                        </a:lnTo>
                        <a:lnTo>
                          <a:pt x="65" y="540"/>
                        </a:lnTo>
                        <a:lnTo>
                          <a:pt x="83" y="563"/>
                        </a:lnTo>
                        <a:lnTo>
                          <a:pt x="103" y="585"/>
                        </a:lnTo>
                        <a:lnTo>
                          <a:pt x="123" y="602"/>
                        </a:lnTo>
                        <a:lnTo>
                          <a:pt x="147" y="619"/>
                        </a:lnTo>
                        <a:lnTo>
                          <a:pt x="172" y="634"/>
                        </a:lnTo>
                        <a:lnTo>
                          <a:pt x="197" y="644"/>
                        </a:lnTo>
                        <a:lnTo>
                          <a:pt x="225" y="653"/>
                        </a:lnTo>
                        <a:lnTo>
                          <a:pt x="252" y="657"/>
                        </a:lnTo>
                        <a:lnTo>
                          <a:pt x="281" y="659"/>
                        </a:lnTo>
                        <a:lnTo>
                          <a:pt x="281" y="659"/>
                        </a:lnTo>
                        <a:lnTo>
                          <a:pt x="308" y="657"/>
                        </a:lnTo>
                        <a:lnTo>
                          <a:pt x="337" y="653"/>
                        </a:lnTo>
                        <a:lnTo>
                          <a:pt x="364" y="644"/>
                        </a:lnTo>
                        <a:lnTo>
                          <a:pt x="389" y="634"/>
                        </a:lnTo>
                        <a:lnTo>
                          <a:pt x="413" y="619"/>
                        </a:lnTo>
                        <a:lnTo>
                          <a:pt x="436" y="602"/>
                        </a:lnTo>
                        <a:lnTo>
                          <a:pt x="458" y="585"/>
                        </a:lnTo>
                        <a:lnTo>
                          <a:pt x="478" y="563"/>
                        </a:lnTo>
                        <a:lnTo>
                          <a:pt x="496" y="540"/>
                        </a:lnTo>
                        <a:lnTo>
                          <a:pt x="512" y="514"/>
                        </a:lnTo>
                        <a:lnTo>
                          <a:pt x="525" y="487"/>
                        </a:lnTo>
                        <a:lnTo>
                          <a:pt x="537" y="457"/>
                        </a:lnTo>
                        <a:lnTo>
                          <a:pt x="546" y="427"/>
                        </a:lnTo>
                        <a:lnTo>
                          <a:pt x="554" y="395"/>
                        </a:lnTo>
                        <a:lnTo>
                          <a:pt x="557" y="363"/>
                        </a:lnTo>
                        <a:lnTo>
                          <a:pt x="559" y="329"/>
                        </a:lnTo>
                        <a:lnTo>
                          <a:pt x="559" y="329"/>
                        </a:lnTo>
                        <a:lnTo>
                          <a:pt x="557" y="297"/>
                        </a:lnTo>
                        <a:lnTo>
                          <a:pt x="554" y="262"/>
                        </a:lnTo>
                        <a:lnTo>
                          <a:pt x="546" y="230"/>
                        </a:lnTo>
                        <a:lnTo>
                          <a:pt x="537" y="201"/>
                        </a:lnTo>
                        <a:lnTo>
                          <a:pt x="525" y="173"/>
                        </a:lnTo>
                        <a:lnTo>
                          <a:pt x="512" y="145"/>
                        </a:lnTo>
                        <a:lnTo>
                          <a:pt x="496" y="120"/>
                        </a:lnTo>
                        <a:lnTo>
                          <a:pt x="478" y="96"/>
                        </a:lnTo>
                        <a:lnTo>
                          <a:pt x="458" y="75"/>
                        </a:lnTo>
                        <a:lnTo>
                          <a:pt x="436" y="56"/>
                        </a:lnTo>
                        <a:lnTo>
                          <a:pt x="413" y="41"/>
                        </a:lnTo>
                        <a:lnTo>
                          <a:pt x="389" y="26"/>
                        </a:lnTo>
                        <a:lnTo>
                          <a:pt x="364" y="15"/>
                        </a:lnTo>
                        <a:lnTo>
                          <a:pt x="337" y="6"/>
                        </a:lnTo>
                        <a:lnTo>
                          <a:pt x="308" y="2"/>
                        </a:lnTo>
                        <a:lnTo>
                          <a:pt x="281" y="0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F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Freeform 119"/>
                  <p:cNvSpPr>
                    <a:spLocks/>
                  </p:cNvSpPr>
                  <p:nvPr/>
                </p:nvSpPr>
                <p:spPr bwMode="auto">
                  <a:xfrm>
                    <a:off x="6235700" y="4718074"/>
                    <a:ext cx="857250" cy="1012825"/>
                  </a:xfrm>
                  <a:custGeom>
                    <a:avLst/>
                    <a:gdLst>
                      <a:gd name="T0" fmla="*/ 269 w 540"/>
                      <a:gd name="T1" fmla="*/ 0 h 638"/>
                      <a:gd name="T2" fmla="*/ 215 w 540"/>
                      <a:gd name="T3" fmla="*/ 6 h 638"/>
                      <a:gd name="T4" fmla="*/ 164 w 540"/>
                      <a:gd name="T5" fmla="*/ 25 h 638"/>
                      <a:gd name="T6" fmla="*/ 119 w 540"/>
                      <a:gd name="T7" fmla="*/ 53 h 638"/>
                      <a:gd name="T8" fmla="*/ 77 w 540"/>
                      <a:gd name="T9" fmla="*/ 94 h 638"/>
                      <a:gd name="T10" fmla="*/ 45 w 540"/>
                      <a:gd name="T11" fmla="*/ 141 h 638"/>
                      <a:gd name="T12" fmla="*/ 19 w 540"/>
                      <a:gd name="T13" fmla="*/ 194 h 638"/>
                      <a:gd name="T14" fmla="*/ 5 w 540"/>
                      <a:gd name="T15" fmla="*/ 254 h 638"/>
                      <a:gd name="T16" fmla="*/ 0 w 540"/>
                      <a:gd name="T17" fmla="*/ 318 h 638"/>
                      <a:gd name="T18" fmla="*/ 0 w 540"/>
                      <a:gd name="T19" fmla="*/ 352 h 638"/>
                      <a:gd name="T20" fmla="*/ 10 w 540"/>
                      <a:gd name="T21" fmla="*/ 414 h 638"/>
                      <a:gd name="T22" fmla="*/ 32 w 540"/>
                      <a:gd name="T23" fmla="*/ 471 h 638"/>
                      <a:gd name="T24" fmla="*/ 61 w 540"/>
                      <a:gd name="T25" fmla="*/ 522 h 638"/>
                      <a:gd name="T26" fmla="*/ 97 w 540"/>
                      <a:gd name="T27" fmla="*/ 565 h 638"/>
                      <a:gd name="T28" fmla="*/ 141 w 540"/>
                      <a:gd name="T29" fmla="*/ 599 h 638"/>
                      <a:gd name="T30" fmla="*/ 189 w 540"/>
                      <a:gd name="T31" fmla="*/ 623 h 638"/>
                      <a:gd name="T32" fmla="*/ 242 w 540"/>
                      <a:gd name="T33" fmla="*/ 636 h 638"/>
                      <a:gd name="T34" fmla="*/ 269 w 540"/>
                      <a:gd name="T35" fmla="*/ 638 h 638"/>
                      <a:gd name="T36" fmla="*/ 323 w 540"/>
                      <a:gd name="T37" fmla="*/ 631 h 638"/>
                      <a:gd name="T38" fmla="*/ 374 w 540"/>
                      <a:gd name="T39" fmla="*/ 612 h 638"/>
                      <a:gd name="T40" fmla="*/ 421 w 540"/>
                      <a:gd name="T41" fmla="*/ 582 h 638"/>
                      <a:gd name="T42" fmla="*/ 461 w 540"/>
                      <a:gd name="T43" fmla="*/ 544 h 638"/>
                      <a:gd name="T44" fmla="*/ 493 w 540"/>
                      <a:gd name="T45" fmla="*/ 497 h 638"/>
                      <a:gd name="T46" fmla="*/ 519 w 540"/>
                      <a:gd name="T47" fmla="*/ 444 h 638"/>
                      <a:gd name="T48" fmla="*/ 535 w 540"/>
                      <a:gd name="T49" fmla="*/ 382 h 638"/>
                      <a:gd name="T50" fmla="*/ 540 w 540"/>
                      <a:gd name="T51" fmla="*/ 318 h 638"/>
                      <a:gd name="T52" fmla="*/ 538 w 540"/>
                      <a:gd name="T53" fmla="*/ 286 h 638"/>
                      <a:gd name="T54" fmla="*/ 528 w 540"/>
                      <a:gd name="T55" fmla="*/ 224 h 638"/>
                      <a:gd name="T56" fmla="*/ 508 w 540"/>
                      <a:gd name="T57" fmla="*/ 166 h 638"/>
                      <a:gd name="T58" fmla="*/ 479 w 540"/>
                      <a:gd name="T59" fmla="*/ 115 h 638"/>
                      <a:gd name="T60" fmla="*/ 441 w 540"/>
                      <a:gd name="T61" fmla="*/ 72 h 638"/>
                      <a:gd name="T62" fmla="*/ 397 w 540"/>
                      <a:gd name="T63" fmla="*/ 38 h 638"/>
                      <a:gd name="T64" fmla="*/ 350 w 540"/>
                      <a:gd name="T65" fmla="*/ 15 h 638"/>
                      <a:gd name="T66" fmla="*/ 298 w 540"/>
                      <a:gd name="T67" fmla="*/ 2 h 638"/>
                      <a:gd name="T68" fmla="*/ 269 w 540"/>
                      <a:gd name="T69" fmla="*/ 0 h 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40" h="638">
                        <a:moveTo>
                          <a:pt x="269" y="0"/>
                        </a:moveTo>
                        <a:lnTo>
                          <a:pt x="269" y="0"/>
                        </a:lnTo>
                        <a:lnTo>
                          <a:pt x="242" y="2"/>
                        </a:lnTo>
                        <a:lnTo>
                          <a:pt x="215" y="6"/>
                        </a:lnTo>
                        <a:lnTo>
                          <a:pt x="189" y="15"/>
                        </a:lnTo>
                        <a:lnTo>
                          <a:pt x="164" y="25"/>
                        </a:lnTo>
                        <a:lnTo>
                          <a:pt x="141" y="38"/>
                        </a:lnTo>
                        <a:lnTo>
                          <a:pt x="119" y="53"/>
                        </a:lnTo>
                        <a:lnTo>
                          <a:pt x="97" y="72"/>
                        </a:lnTo>
                        <a:lnTo>
                          <a:pt x="77" y="94"/>
                        </a:lnTo>
                        <a:lnTo>
                          <a:pt x="61" y="115"/>
                        </a:lnTo>
                        <a:lnTo>
                          <a:pt x="45" y="141"/>
                        </a:lnTo>
                        <a:lnTo>
                          <a:pt x="32" y="166"/>
                        </a:lnTo>
                        <a:lnTo>
                          <a:pt x="19" y="194"/>
                        </a:lnTo>
                        <a:lnTo>
                          <a:pt x="10" y="224"/>
                        </a:lnTo>
                        <a:lnTo>
                          <a:pt x="5" y="254"/>
                        </a:lnTo>
                        <a:lnTo>
                          <a:pt x="0" y="286"/>
                        </a:lnTo>
                        <a:lnTo>
                          <a:pt x="0" y="318"/>
                        </a:lnTo>
                        <a:lnTo>
                          <a:pt x="0" y="318"/>
                        </a:lnTo>
                        <a:lnTo>
                          <a:pt x="0" y="352"/>
                        </a:lnTo>
                        <a:lnTo>
                          <a:pt x="5" y="382"/>
                        </a:lnTo>
                        <a:lnTo>
                          <a:pt x="10" y="414"/>
                        </a:lnTo>
                        <a:lnTo>
                          <a:pt x="19" y="444"/>
                        </a:lnTo>
                        <a:lnTo>
                          <a:pt x="32" y="471"/>
                        </a:lnTo>
                        <a:lnTo>
                          <a:pt x="45" y="497"/>
                        </a:lnTo>
                        <a:lnTo>
                          <a:pt x="61" y="522"/>
                        </a:lnTo>
                        <a:lnTo>
                          <a:pt x="77" y="544"/>
                        </a:lnTo>
                        <a:lnTo>
                          <a:pt x="97" y="565"/>
                        </a:lnTo>
                        <a:lnTo>
                          <a:pt x="119" y="582"/>
                        </a:lnTo>
                        <a:lnTo>
                          <a:pt x="141" y="599"/>
                        </a:lnTo>
                        <a:lnTo>
                          <a:pt x="164" y="612"/>
                        </a:lnTo>
                        <a:lnTo>
                          <a:pt x="189" y="623"/>
                        </a:lnTo>
                        <a:lnTo>
                          <a:pt x="215" y="631"/>
                        </a:lnTo>
                        <a:lnTo>
                          <a:pt x="242" y="636"/>
                        </a:lnTo>
                        <a:lnTo>
                          <a:pt x="269" y="638"/>
                        </a:lnTo>
                        <a:lnTo>
                          <a:pt x="269" y="638"/>
                        </a:lnTo>
                        <a:lnTo>
                          <a:pt x="298" y="636"/>
                        </a:lnTo>
                        <a:lnTo>
                          <a:pt x="323" y="631"/>
                        </a:lnTo>
                        <a:lnTo>
                          <a:pt x="350" y="623"/>
                        </a:lnTo>
                        <a:lnTo>
                          <a:pt x="374" y="612"/>
                        </a:lnTo>
                        <a:lnTo>
                          <a:pt x="397" y="599"/>
                        </a:lnTo>
                        <a:lnTo>
                          <a:pt x="421" y="582"/>
                        </a:lnTo>
                        <a:lnTo>
                          <a:pt x="441" y="565"/>
                        </a:lnTo>
                        <a:lnTo>
                          <a:pt x="461" y="544"/>
                        </a:lnTo>
                        <a:lnTo>
                          <a:pt x="479" y="522"/>
                        </a:lnTo>
                        <a:lnTo>
                          <a:pt x="493" y="497"/>
                        </a:lnTo>
                        <a:lnTo>
                          <a:pt x="508" y="471"/>
                        </a:lnTo>
                        <a:lnTo>
                          <a:pt x="519" y="444"/>
                        </a:lnTo>
                        <a:lnTo>
                          <a:pt x="528" y="414"/>
                        </a:lnTo>
                        <a:lnTo>
                          <a:pt x="535" y="382"/>
                        </a:lnTo>
                        <a:lnTo>
                          <a:pt x="538" y="352"/>
                        </a:lnTo>
                        <a:lnTo>
                          <a:pt x="540" y="318"/>
                        </a:lnTo>
                        <a:lnTo>
                          <a:pt x="540" y="318"/>
                        </a:lnTo>
                        <a:lnTo>
                          <a:pt x="538" y="286"/>
                        </a:lnTo>
                        <a:lnTo>
                          <a:pt x="535" y="254"/>
                        </a:lnTo>
                        <a:lnTo>
                          <a:pt x="528" y="224"/>
                        </a:lnTo>
                        <a:lnTo>
                          <a:pt x="519" y="194"/>
                        </a:lnTo>
                        <a:lnTo>
                          <a:pt x="508" y="166"/>
                        </a:lnTo>
                        <a:lnTo>
                          <a:pt x="493" y="141"/>
                        </a:lnTo>
                        <a:lnTo>
                          <a:pt x="479" y="115"/>
                        </a:lnTo>
                        <a:lnTo>
                          <a:pt x="461" y="94"/>
                        </a:lnTo>
                        <a:lnTo>
                          <a:pt x="441" y="72"/>
                        </a:lnTo>
                        <a:lnTo>
                          <a:pt x="421" y="53"/>
                        </a:lnTo>
                        <a:lnTo>
                          <a:pt x="397" y="38"/>
                        </a:lnTo>
                        <a:lnTo>
                          <a:pt x="374" y="25"/>
                        </a:lnTo>
                        <a:lnTo>
                          <a:pt x="350" y="15"/>
                        </a:lnTo>
                        <a:lnTo>
                          <a:pt x="323" y="6"/>
                        </a:lnTo>
                        <a:lnTo>
                          <a:pt x="298" y="2"/>
                        </a:lnTo>
                        <a:lnTo>
                          <a:pt x="269" y="0"/>
                        </a:lnTo>
                        <a:lnTo>
                          <a:pt x="269" y="0"/>
                        </a:lnTo>
                        <a:close/>
                      </a:path>
                    </a:pathLst>
                  </a:custGeom>
                  <a:solidFill>
                    <a:srgbClr val="FCD1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Freeform 120"/>
                  <p:cNvSpPr>
                    <a:spLocks/>
                  </p:cNvSpPr>
                  <p:nvPr/>
                </p:nvSpPr>
                <p:spPr bwMode="auto">
                  <a:xfrm>
                    <a:off x="6243638" y="4733925"/>
                    <a:ext cx="830263" cy="979488"/>
                  </a:xfrm>
                  <a:custGeom>
                    <a:avLst/>
                    <a:gdLst>
                      <a:gd name="T0" fmla="*/ 262 w 523"/>
                      <a:gd name="T1" fmla="*/ 0 h 617"/>
                      <a:gd name="T2" fmla="*/ 210 w 523"/>
                      <a:gd name="T3" fmla="*/ 7 h 617"/>
                      <a:gd name="T4" fmla="*/ 159 w 523"/>
                      <a:gd name="T5" fmla="*/ 24 h 617"/>
                      <a:gd name="T6" fmla="*/ 116 w 523"/>
                      <a:gd name="T7" fmla="*/ 52 h 617"/>
                      <a:gd name="T8" fmla="*/ 76 w 523"/>
                      <a:gd name="T9" fmla="*/ 90 h 617"/>
                      <a:gd name="T10" fmla="*/ 45 w 523"/>
                      <a:gd name="T11" fmla="*/ 137 h 617"/>
                      <a:gd name="T12" fmla="*/ 20 w 523"/>
                      <a:gd name="T13" fmla="*/ 188 h 617"/>
                      <a:gd name="T14" fmla="*/ 5 w 523"/>
                      <a:gd name="T15" fmla="*/ 246 h 617"/>
                      <a:gd name="T16" fmla="*/ 0 w 523"/>
                      <a:gd name="T17" fmla="*/ 310 h 617"/>
                      <a:gd name="T18" fmla="*/ 2 w 523"/>
                      <a:gd name="T19" fmla="*/ 340 h 617"/>
                      <a:gd name="T20" fmla="*/ 11 w 523"/>
                      <a:gd name="T21" fmla="*/ 402 h 617"/>
                      <a:gd name="T22" fmla="*/ 31 w 523"/>
                      <a:gd name="T23" fmla="*/ 455 h 617"/>
                      <a:gd name="T24" fmla="*/ 60 w 523"/>
                      <a:gd name="T25" fmla="*/ 506 h 617"/>
                      <a:gd name="T26" fmla="*/ 96 w 523"/>
                      <a:gd name="T27" fmla="*/ 547 h 617"/>
                      <a:gd name="T28" fmla="*/ 137 w 523"/>
                      <a:gd name="T29" fmla="*/ 581 h 617"/>
                      <a:gd name="T30" fmla="*/ 184 w 523"/>
                      <a:gd name="T31" fmla="*/ 604 h 617"/>
                      <a:gd name="T32" fmla="*/ 235 w 523"/>
                      <a:gd name="T33" fmla="*/ 615 h 617"/>
                      <a:gd name="T34" fmla="*/ 262 w 523"/>
                      <a:gd name="T35" fmla="*/ 617 h 617"/>
                      <a:gd name="T36" fmla="*/ 315 w 523"/>
                      <a:gd name="T37" fmla="*/ 611 h 617"/>
                      <a:gd name="T38" fmla="*/ 363 w 523"/>
                      <a:gd name="T39" fmla="*/ 594 h 617"/>
                      <a:gd name="T40" fmla="*/ 409 w 523"/>
                      <a:gd name="T41" fmla="*/ 564 h 617"/>
                      <a:gd name="T42" fmla="*/ 447 w 523"/>
                      <a:gd name="T43" fmla="*/ 527 h 617"/>
                      <a:gd name="T44" fmla="*/ 479 w 523"/>
                      <a:gd name="T45" fmla="*/ 480 h 617"/>
                      <a:gd name="T46" fmla="*/ 503 w 523"/>
                      <a:gd name="T47" fmla="*/ 429 h 617"/>
                      <a:gd name="T48" fmla="*/ 517 w 523"/>
                      <a:gd name="T49" fmla="*/ 372 h 617"/>
                      <a:gd name="T50" fmla="*/ 523 w 523"/>
                      <a:gd name="T51" fmla="*/ 310 h 617"/>
                      <a:gd name="T52" fmla="*/ 523 w 523"/>
                      <a:gd name="T53" fmla="*/ 278 h 617"/>
                      <a:gd name="T54" fmla="*/ 512 w 523"/>
                      <a:gd name="T55" fmla="*/ 216 h 617"/>
                      <a:gd name="T56" fmla="*/ 492 w 523"/>
                      <a:gd name="T57" fmla="*/ 163 h 617"/>
                      <a:gd name="T58" fmla="*/ 463 w 523"/>
                      <a:gd name="T59" fmla="*/ 111 h 617"/>
                      <a:gd name="T60" fmla="*/ 429 w 523"/>
                      <a:gd name="T61" fmla="*/ 71 h 617"/>
                      <a:gd name="T62" fmla="*/ 387 w 523"/>
                      <a:gd name="T63" fmla="*/ 37 h 617"/>
                      <a:gd name="T64" fmla="*/ 340 w 523"/>
                      <a:gd name="T65" fmla="*/ 13 h 617"/>
                      <a:gd name="T66" fmla="*/ 289 w 523"/>
                      <a:gd name="T67" fmla="*/ 0 h 617"/>
                      <a:gd name="T68" fmla="*/ 262 w 523"/>
                      <a:gd name="T69" fmla="*/ 0 h 6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23" h="617">
                        <a:moveTo>
                          <a:pt x="262" y="0"/>
                        </a:moveTo>
                        <a:lnTo>
                          <a:pt x="262" y="0"/>
                        </a:lnTo>
                        <a:lnTo>
                          <a:pt x="235" y="0"/>
                        </a:lnTo>
                        <a:lnTo>
                          <a:pt x="210" y="7"/>
                        </a:lnTo>
                        <a:lnTo>
                          <a:pt x="184" y="13"/>
                        </a:lnTo>
                        <a:lnTo>
                          <a:pt x="159" y="24"/>
                        </a:lnTo>
                        <a:lnTo>
                          <a:pt x="137" y="37"/>
                        </a:lnTo>
                        <a:lnTo>
                          <a:pt x="116" y="52"/>
                        </a:lnTo>
                        <a:lnTo>
                          <a:pt x="96" y="71"/>
                        </a:lnTo>
                        <a:lnTo>
                          <a:pt x="76" y="90"/>
                        </a:lnTo>
                        <a:lnTo>
                          <a:pt x="60" y="111"/>
                        </a:lnTo>
                        <a:lnTo>
                          <a:pt x="45" y="137"/>
                        </a:lnTo>
                        <a:lnTo>
                          <a:pt x="31" y="163"/>
                        </a:lnTo>
                        <a:lnTo>
                          <a:pt x="20" y="188"/>
                        </a:lnTo>
                        <a:lnTo>
                          <a:pt x="11" y="216"/>
                        </a:lnTo>
                        <a:lnTo>
                          <a:pt x="5" y="246"/>
                        </a:lnTo>
                        <a:lnTo>
                          <a:pt x="2" y="278"/>
                        </a:lnTo>
                        <a:lnTo>
                          <a:pt x="0" y="310"/>
                        </a:lnTo>
                        <a:lnTo>
                          <a:pt x="0" y="310"/>
                        </a:lnTo>
                        <a:lnTo>
                          <a:pt x="2" y="340"/>
                        </a:lnTo>
                        <a:lnTo>
                          <a:pt x="5" y="372"/>
                        </a:lnTo>
                        <a:lnTo>
                          <a:pt x="11" y="402"/>
                        </a:lnTo>
                        <a:lnTo>
                          <a:pt x="20" y="429"/>
                        </a:lnTo>
                        <a:lnTo>
                          <a:pt x="31" y="455"/>
                        </a:lnTo>
                        <a:lnTo>
                          <a:pt x="45" y="480"/>
                        </a:lnTo>
                        <a:lnTo>
                          <a:pt x="60" y="506"/>
                        </a:lnTo>
                        <a:lnTo>
                          <a:pt x="76" y="527"/>
                        </a:lnTo>
                        <a:lnTo>
                          <a:pt x="96" y="547"/>
                        </a:lnTo>
                        <a:lnTo>
                          <a:pt x="116" y="564"/>
                        </a:lnTo>
                        <a:lnTo>
                          <a:pt x="137" y="581"/>
                        </a:lnTo>
                        <a:lnTo>
                          <a:pt x="159" y="594"/>
                        </a:lnTo>
                        <a:lnTo>
                          <a:pt x="184" y="604"/>
                        </a:lnTo>
                        <a:lnTo>
                          <a:pt x="210" y="611"/>
                        </a:lnTo>
                        <a:lnTo>
                          <a:pt x="235" y="615"/>
                        </a:lnTo>
                        <a:lnTo>
                          <a:pt x="262" y="617"/>
                        </a:lnTo>
                        <a:lnTo>
                          <a:pt x="262" y="617"/>
                        </a:lnTo>
                        <a:lnTo>
                          <a:pt x="289" y="615"/>
                        </a:lnTo>
                        <a:lnTo>
                          <a:pt x="315" y="611"/>
                        </a:lnTo>
                        <a:lnTo>
                          <a:pt x="340" y="604"/>
                        </a:lnTo>
                        <a:lnTo>
                          <a:pt x="363" y="594"/>
                        </a:lnTo>
                        <a:lnTo>
                          <a:pt x="387" y="581"/>
                        </a:lnTo>
                        <a:lnTo>
                          <a:pt x="409" y="564"/>
                        </a:lnTo>
                        <a:lnTo>
                          <a:pt x="429" y="547"/>
                        </a:lnTo>
                        <a:lnTo>
                          <a:pt x="447" y="527"/>
                        </a:lnTo>
                        <a:lnTo>
                          <a:pt x="463" y="506"/>
                        </a:lnTo>
                        <a:lnTo>
                          <a:pt x="479" y="480"/>
                        </a:lnTo>
                        <a:lnTo>
                          <a:pt x="492" y="455"/>
                        </a:lnTo>
                        <a:lnTo>
                          <a:pt x="503" y="429"/>
                        </a:lnTo>
                        <a:lnTo>
                          <a:pt x="512" y="402"/>
                        </a:lnTo>
                        <a:lnTo>
                          <a:pt x="517" y="372"/>
                        </a:lnTo>
                        <a:lnTo>
                          <a:pt x="523" y="340"/>
                        </a:lnTo>
                        <a:lnTo>
                          <a:pt x="523" y="310"/>
                        </a:lnTo>
                        <a:lnTo>
                          <a:pt x="523" y="310"/>
                        </a:lnTo>
                        <a:lnTo>
                          <a:pt x="523" y="278"/>
                        </a:lnTo>
                        <a:lnTo>
                          <a:pt x="517" y="246"/>
                        </a:lnTo>
                        <a:lnTo>
                          <a:pt x="512" y="216"/>
                        </a:lnTo>
                        <a:lnTo>
                          <a:pt x="503" y="188"/>
                        </a:lnTo>
                        <a:lnTo>
                          <a:pt x="492" y="163"/>
                        </a:lnTo>
                        <a:lnTo>
                          <a:pt x="479" y="137"/>
                        </a:lnTo>
                        <a:lnTo>
                          <a:pt x="463" y="111"/>
                        </a:lnTo>
                        <a:lnTo>
                          <a:pt x="447" y="90"/>
                        </a:lnTo>
                        <a:lnTo>
                          <a:pt x="429" y="71"/>
                        </a:lnTo>
                        <a:lnTo>
                          <a:pt x="409" y="52"/>
                        </a:lnTo>
                        <a:lnTo>
                          <a:pt x="387" y="37"/>
                        </a:lnTo>
                        <a:lnTo>
                          <a:pt x="363" y="24"/>
                        </a:lnTo>
                        <a:lnTo>
                          <a:pt x="340" y="13"/>
                        </a:lnTo>
                        <a:lnTo>
                          <a:pt x="315" y="7"/>
                        </a:lnTo>
                        <a:lnTo>
                          <a:pt x="289" y="0"/>
                        </a:lnTo>
                        <a:lnTo>
                          <a:pt x="262" y="0"/>
                        </a:lnTo>
                        <a:lnTo>
                          <a:pt x="262" y="0"/>
                        </a:lnTo>
                        <a:close/>
                      </a:path>
                    </a:pathLst>
                  </a:custGeom>
                  <a:solidFill>
                    <a:srgbClr val="FCD30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Freeform 121"/>
                  <p:cNvSpPr>
                    <a:spLocks/>
                  </p:cNvSpPr>
                  <p:nvPr/>
                </p:nvSpPr>
                <p:spPr bwMode="auto">
                  <a:xfrm>
                    <a:off x="6251587" y="4751388"/>
                    <a:ext cx="804863" cy="947738"/>
                  </a:xfrm>
                  <a:custGeom>
                    <a:avLst/>
                    <a:gdLst>
                      <a:gd name="T0" fmla="*/ 254 w 507"/>
                      <a:gd name="T1" fmla="*/ 0 h 597"/>
                      <a:gd name="T2" fmla="*/ 203 w 507"/>
                      <a:gd name="T3" fmla="*/ 4 h 597"/>
                      <a:gd name="T4" fmla="*/ 156 w 507"/>
                      <a:gd name="T5" fmla="*/ 24 h 597"/>
                      <a:gd name="T6" fmla="*/ 112 w 507"/>
                      <a:gd name="T7" fmla="*/ 51 h 597"/>
                      <a:gd name="T8" fmla="*/ 75 w 507"/>
                      <a:gd name="T9" fmla="*/ 88 h 597"/>
                      <a:gd name="T10" fmla="*/ 44 w 507"/>
                      <a:gd name="T11" fmla="*/ 130 h 597"/>
                      <a:gd name="T12" fmla="*/ 20 w 507"/>
                      <a:gd name="T13" fmla="*/ 181 h 597"/>
                      <a:gd name="T14" fmla="*/ 6 w 507"/>
                      <a:gd name="T15" fmla="*/ 237 h 597"/>
                      <a:gd name="T16" fmla="*/ 0 w 507"/>
                      <a:gd name="T17" fmla="*/ 299 h 597"/>
                      <a:gd name="T18" fmla="*/ 2 w 507"/>
                      <a:gd name="T19" fmla="*/ 329 h 597"/>
                      <a:gd name="T20" fmla="*/ 13 w 507"/>
                      <a:gd name="T21" fmla="*/ 386 h 597"/>
                      <a:gd name="T22" fmla="*/ 31 w 507"/>
                      <a:gd name="T23" fmla="*/ 440 h 597"/>
                      <a:gd name="T24" fmla="*/ 58 w 507"/>
                      <a:gd name="T25" fmla="*/ 489 h 597"/>
                      <a:gd name="T26" fmla="*/ 93 w 507"/>
                      <a:gd name="T27" fmla="*/ 529 h 597"/>
                      <a:gd name="T28" fmla="*/ 134 w 507"/>
                      <a:gd name="T29" fmla="*/ 561 h 597"/>
                      <a:gd name="T30" fmla="*/ 179 w 507"/>
                      <a:gd name="T31" fmla="*/ 583 h 597"/>
                      <a:gd name="T32" fmla="*/ 228 w 507"/>
                      <a:gd name="T33" fmla="*/ 595 h 597"/>
                      <a:gd name="T34" fmla="*/ 254 w 507"/>
                      <a:gd name="T35" fmla="*/ 597 h 597"/>
                      <a:gd name="T36" fmla="*/ 304 w 507"/>
                      <a:gd name="T37" fmla="*/ 591 h 597"/>
                      <a:gd name="T38" fmla="*/ 353 w 507"/>
                      <a:gd name="T39" fmla="*/ 574 h 597"/>
                      <a:gd name="T40" fmla="*/ 395 w 507"/>
                      <a:gd name="T41" fmla="*/ 546 h 597"/>
                      <a:gd name="T42" fmla="*/ 433 w 507"/>
                      <a:gd name="T43" fmla="*/ 510 h 597"/>
                      <a:gd name="T44" fmla="*/ 463 w 507"/>
                      <a:gd name="T45" fmla="*/ 465 h 597"/>
                      <a:gd name="T46" fmla="*/ 487 w 507"/>
                      <a:gd name="T47" fmla="*/ 414 h 597"/>
                      <a:gd name="T48" fmla="*/ 501 w 507"/>
                      <a:gd name="T49" fmla="*/ 359 h 597"/>
                      <a:gd name="T50" fmla="*/ 507 w 507"/>
                      <a:gd name="T51" fmla="*/ 299 h 597"/>
                      <a:gd name="T52" fmla="*/ 505 w 507"/>
                      <a:gd name="T53" fmla="*/ 267 h 597"/>
                      <a:gd name="T54" fmla="*/ 496 w 507"/>
                      <a:gd name="T55" fmla="*/ 209 h 597"/>
                      <a:gd name="T56" fmla="*/ 476 w 507"/>
                      <a:gd name="T57" fmla="*/ 156 h 597"/>
                      <a:gd name="T58" fmla="*/ 449 w 507"/>
                      <a:gd name="T59" fmla="*/ 109 h 597"/>
                      <a:gd name="T60" fmla="*/ 415 w 507"/>
                      <a:gd name="T61" fmla="*/ 68 h 597"/>
                      <a:gd name="T62" fmla="*/ 375 w 507"/>
                      <a:gd name="T63" fmla="*/ 36 h 597"/>
                      <a:gd name="T64" fmla="*/ 330 w 507"/>
                      <a:gd name="T65" fmla="*/ 13 h 597"/>
                      <a:gd name="T66" fmla="*/ 281 w 507"/>
                      <a:gd name="T67" fmla="*/ 0 h 597"/>
                      <a:gd name="T68" fmla="*/ 254 w 507"/>
                      <a:gd name="T69" fmla="*/ 0 h 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07" h="597">
                        <a:moveTo>
                          <a:pt x="254" y="0"/>
                        </a:moveTo>
                        <a:lnTo>
                          <a:pt x="254" y="0"/>
                        </a:lnTo>
                        <a:lnTo>
                          <a:pt x="228" y="0"/>
                        </a:lnTo>
                        <a:lnTo>
                          <a:pt x="203" y="4"/>
                        </a:lnTo>
                        <a:lnTo>
                          <a:pt x="179" y="13"/>
                        </a:lnTo>
                        <a:lnTo>
                          <a:pt x="156" y="24"/>
                        </a:lnTo>
                        <a:lnTo>
                          <a:pt x="134" y="36"/>
                        </a:lnTo>
                        <a:lnTo>
                          <a:pt x="112" y="51"/>
                        </a:lnTo>
                        <a:lnTo>
                          <a:pt x="93" y="68"/>
                        </a:lnTo>
                        <a:lnTo>
                          <a:pt x="75" y="88"/>
                        </a:lnTo>
                        <a:lnTo>
                          <a:pt x="58" y="109"/>
                        </a:lnTo>
                        <a:lnTo>
                          <a:pt x="44" y="130"/>
                        </a:lnTo>
                        <a:lnTo>
                          <a:pt x="31" y="156"/>
                        </a:lnTo>
                        <a:lnTo>
                          <a:pt x="20" y="181"/>
                        </a:lnTo>
                        <a:lnTo>
                          <a:pt x="13" y="209"/>
                        </a:lnTo>
                        <a:lnTo>
                          <a:pt x="6" y="237"/>
                        </a:lnTo>
                        <a:lnTo>
                          <a:pt x="2" y="267"/>
                        </a:lnTo>
                        <a:lnTo>
                          <a:pt x="0" y="299"/>
                        </a:lnTo>
                        <a:lnTo>
                          <a:pt x="0" y="299"/>
                        </a:lnTo>
                        <a:lnTo>
                          <a:pt x="2" y="329"/>
                        </a:lnTo>
                        <a:lnTo>
                          <a:pt x="6" y="359"/>
                        </a:lnTo>
                        <a:lnTo>
                          <a:pt x="13" y="386"/>
                        </a:lnTo>
                        <a:lnTo>
                          <a:pt x="20" y="414"/>
                        </a:lnTo>
                        <a:lnTo>
                          <a:pt x="31" y="440"/>
                        </a:lnTo>
                        <a:lnTo>
                          <a:pt x="44" y="465"/>
                        </a:lnTo>
                        <a:lnTo>
                          <a:pt x="58" y="489"/>
                        </a:lnTo>
                        <a:lnTo>
                          <a:pt x="75" y="510"/>
                        </a:lnTo>
                        <a:lnTo>
                          <a:pt x="93" y="529"/>
                        </a:lnTo>
                        <a:lnTo>
                          <a:pt x="112" y="546"/>
                        </a:lnTo>
                        <a:lnTo>
                          <a:pt x="134" y="561"/>
                        </a:lnTo>
                        <a:lnTo>
                          <a:pt x="156" y="574"/>
                        </a:lnTo>
                        <a:lnTo>
                          <a:pt x="179" y="583"/>
                        </a:lnTo>
                        <a:lnTo>
                          <a:pt x="203" y="591"/>
                        </a:lnTo>
                        <a:lnTo>
                          <a:pt x="228" y="595"/>
                        </a:lnTo>
                        <a:lnTo>
                          <a:pt x="254" y="597"/>
                        </a:lnTo>
                        <a:lnTo>
                          <a:pt x="254" y="597"/>
                        </a:lnTo>
                        <a:lnTo>
                          <a:pt x="281" y="595"/>
                        </a:lnTo>
                        <a:lnTo>
                          <a:pt x="304" y="591"/>
                        </a:lnTo>
                        <a:lnTo>
                          <a:pt x="330" y="583"/>
                        </a:lnTo>
                        <a:lnTo>
                          <a:pt x="353" y="574"/>
                        </a:lnTo>
                        <a:lnTo>
                          <a:pt x="375" y="561"/>
                        </a:lnTo>
                        <a:lnTo>
                          <a:pt x="395" y="546"/>
                        </a:lnTo>
                        <a:lnTo>
                          <a:pt x="415" y="529"/>
                        </a:lnTo>
                        <a:lnTo>
                          <a:pt x="433" y="510"/>
                        </a:lnTo>
                        <a:lnTo>
                          <a:pt x="449" y="489"/>
                        </a:lnTo>
                        <a:lnTo>
                          <a:pt x="463" y="465"/>
                        </a:lnTo>
                        <a:lnTo>
                          <a:pt x="476" y="440"/>
                        </a:lnTo>
                        <a:lnTo>
                          <a:pt x="487" y="414"/>
                        </a:lnTo>
                        <a:lnTo>
                          <a:pt x="496" y="386"/>
                        </a:lnTo>
                        <a:lnTo>
                          <a:pt x="501" y="359"/>
                        </a:lnTo>
                        <a:lnTo>
                          <a:pt x="505" y="329"/>
                        </a:lnTo>
                        <a:lnTo>
                          <a:pt x="507" y="299"/>
                        </a:lnTo>
                        <a:lnTo>
                          <a:pt x="507" y="299"/>
                        </a:lnTo>
                        <a:lnTo>
                          <a:pt x="505" y="267"/>
                        </a:lnTo>
                        <a:lnTo>
                          <a:pt x="501" y="237"/>
                        </a:lnTo>
                        <a:lnTo>
                          <a:pt x="496" y="209"/>
                        </a:lnTo>
                        <a:lnTo>
                          <a:pt x="487" y="181"/>
                        </a:lnTo>
                        <a:lnTo>
                          <a:pt x="476" y="156"/>
                        </a:lnTo>
                        <a:lnTo>
                          <a:pt x="463" y="130"/>
                        </a:lnTo>
                        <a:lnTo>
                          <a:pt x="449" y="109"/>
                        </a:lnTo>
                        <a:lnTo>
                          <a:pt x="433" y="88"/>
                        </a:lnTo>
                        <a:lnTo>
                          <a:pt x="415" y="68"/>
                        </a:lnTo>
                        <a:lnTo>
                          <a:pt x="395" y="51"/>
                        </a:lnTo>
                        <a:lnTo>
                          <a:pt x="375" y="36"/>
                        </a:lnTo>
                        <a:lnTo>
                          <a:pt x="353" y="24"/>
                        </a:lnTo>
                        <a:lnTo>
                          <a:pt x="330" y="13"/>
                        </a:lnTo>
                        <a:lnTo>
                          <a:pt x="304" y="4"/>
                        </a:lnTo>
                        <a:lnTo>
                          <a:pt x="281" y="0"/>
                        </a:lnTo>
                        <a:lnTo>
                          <a:pt x="254" y="0"/>
                        </a:lnTo>
                        <a:lnTo>
                          <a:pt x="254" y="0"/>
                        </a:lnTo>
                        <a:close/>
                      </a:path>
                    </a:pathLst>
                  </a:custGeom>
                  <a:solidFill>
                    <a:srgbClr val="FCD60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4" name="Freeform 122"/>
                  <p:cNvSpPr>
                    <a:spLocks/>
                  </p:cNvSpPr>
                  <p:nvPr/>
                </p:nvSpPr>
                <p:spPr bwMode="auto">
                  <a:xfrm>
                    <a:off x="6264277" y="4768850"/>
                    <a:ext cx="771525" cy="914400"/>
                  </a:xfrm>
                  <a:custGeom>
                    <a:avLst/>
                    <a:gdLst>
                      <a:gd name="T0" fmla="*/ 244 w 486"/>
                      <a:gd name="T1" fmla="*/ 0 h 576"/>
                      <a:gd name="T2" fmla="*/ 195 w 486"/>
                      <a:gd name="T3" fmla="*/ 4 h 576"/>
                      <a:gd name="T4" fmla="*/ 148 w 486"/>
                      <a:gd name="T5" fmla="*/ 21 h 576"/>
                      <a:gd name="T6" fmla="*/ 106 w 486"/>
                      <a:gd name="T7" fmla="*/ 49 h 576"/>
                      <a:gd name="T8" fmla="*/ 70 w 486"/>
                      <a:gd name="T9" fmla="*/ 83 h 576"/>
                      <a:gd name="T10" fmla="*/ 41 w 486"/>
                      <a:gd name="T11" fmla="*/ 126 h 576"/>
                      <a:gd name="T12" fmla="*/ 19 w 486"/>
                      <a:gd name="T13" fmla="*/ 175 h 576"/>
                      <a:gd name="T14" fmla="*/ 5 w 486"/>
                      <a:gd name="T15" fmla="*/ 228 h 576"/>
                      <a:gd name="T16" fmla="*/ 0 w 486"/>
                      <a:gd name="T17" fmla="*/ 288 h 576"/>
                      <a:gd name="T18" fmla="*/ 1 w 486"/>
                      <a:gd name="T19" fmla="*/ 316 h 576"/>
                      <a:gd name="T20" fmla="*/ 10 w 486"/>
                      <a:gd name="T21" fmla="*/ 373 h 576"/>
                      <a:gd name="T22" fmla="*/ 29 w 486"/>
                      <a:gd name="T23" fmla="*/ 424 h 576"/>
                      <a:gd name="T24" fmla="*/ 56 w 486"/>
                      <a:gd name="T25" fmla="*/ 469 h 576"/>
                      <a:gd name="T26" fmla="*/ 88 w 486"/>
                      <a:gd name="T27" fmla="*/ 510 h 576"/>
                      <a:gd name="T28" fmla="*/ 128 w 486"/>
                      <a:gd name="T29" fmla="*/ 540 h 576"/>
                      <a:gd name="T30" fmla="*/ 171 w 486"/>
                      <a:gd name="T31" fmla="*/ 563 h 576"/>
                      <a:gd name="T32" fmla="*/ 218 w 486"/>
                      <a:gd name="T33" fmla="*/ 574 h 576"/>
                      <a:gd name="T34" fmla="*/ 244 w 486"/>
                      <a:gd name="T35" fmla="*/ 576 h 576"/>
                      <a:gd name="T36" fmla="*/ 293 w 486"/>
                      <a:gd name="T37" fmla="*/ 569 h 576"/>
                      <a:gd name="T38" fmla="*/ 338 w 486"/>
                      <a:gd name="T39" fmla="*/ 552 h 576"/>
                      <a:gd name="T40" fmla="*/ 379 w 486"/>
                      <a:gd name="T41" fmla="*/ 527 h 576"/>
                      <a:gd name="T42" fmla="*/ 416 w 486"/>
                      <a:gd name="T43" fmla="*/ 490 h 576"/>
                      <a:gd name="T44" fmla="*/ 445 w 486"/>
                      <a:gd name="T45" fmla="*/ 448 h 576"/>
                      <a:gd name="T46" fmla="*/ 468 w 486"/>
                      <a:gd name="T47" fmla="*/ 399 h 576"/>
                      <a:gd name="T48" fmla="*/ 482 w 486"/>
                      <a:gd name="T49" fmla="*/ 345 h 576"/>
                      <a:gd name="T50" fmla="*/ 486 w 486"/>
                      <a:gd name="T51" fmla="*/ 288 h 576"/>
                      <a:gd name="T52" fmla="*/ 486 w 486"/>
                      <a:gd name="T53" fmla="*/ 258 h 576"/>
                      <a:gd name="T54" fmla="*/ 475 w 486"/>
                      <a:gd name="T55" fmla="*/ 200 h 576"/>
                      <a:gd name="T56" fmla="*/ 457 w 486"/>
                      <a:gd name="T57" fmla="*/ 149 h 576"/>
                      <a:gd name="T58" fmla="*/ 432 w 486"/>
                      <a:gd name="T59" fmla="*/ 104 h 576"/>
                      <a:gd name="T60" fmla="*/ 397 w 486"/>
                      <a:gd name="T61" fmla="*/ 64 h 576"/>
                      <a:gd name="T62" fmla="*/ 360 w 486"/>
                      <a:gd name="T63" fmla="*/ 34 h 576"/>
                      <a:gd name="T64" fmla="*/ 316 w 486"/>
                      <a:gd name="T65" fmla="*/ 13 h 576"/>
                      <a:gd name="T66" fmla="*/ 269 w 486"/>
                      <a:gd name="T67" fmla="*/ 0 h 576"/>
                      <a:gd name="T68" fmla="*/ 244 w 486"/>
                      <a:gd name="T6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6" h="576">
                        <a:moveTo>
                          <a:pt x="244" y="0"/>
                        </a:moveTo>
                        <a:lnTo>
                          <a:pt x="244" y="0"/>
                        </a:lnTo>
                        <a:lnTo>
                          <a:pt x="218" y="0"/>
                        </a:lnTo>
                        <a:lnTo>
                          <a:pt x="195" y="4"/>
                        </a:lnTo>
                        <a:lnTo>
                          <a:pt x="171" y="13"/>
                        </a:lnTo>
                        <a:lnTo>
                          <a:pt x="148" y="21"/>
                        </a:lnTo>
                        <a:lnTo>
                          <a:pt x="128" y="34"/>
                        </a:lnTo>
                        <a:lnTo>
                          <a:pt x="106" y="49"/>
                        </a:lnTo>
                        <a:lnTo>
                          <a:pt x="88" y="64"/>
                        </a:lnTo>
                        <a:lnTo>
                          <a:pt x="70" y="83"/>
                        </a:lnTo>
                        <a:lnTo>
                          <a:pt x="56" y="104"/>
                        </a:lnTo>
                        <a:lnTo>
                          <a:pt x="41" y="126"/>
                        </a:lnTo>
                        <a:lnTo>
                          <a:pt x="29" y="149"/>
                        </a:lnTo>
                        <a:lnTo>
                          <a:pt x="19" y="175"/>
                        </a:lnTo>
                        <a:lnTo>
                          <a:pt x="10" y="200"/>
                        </a:lnTo>
                        <a:lnTo>
                          <a:pt x="5" y="228"/>
                        </a:lnTo>
                        <a:lnTo>
                          <a:pt x="1" y="258"/>
                        </a:lnTo>
                        <a:lnTo>
                          <a:pt x="0" y="288"/>
                        </a:lnTo>
                        <a:lnTo>
                          <a:pt x="0" y="288"/>
                        </a:lnTo>
                        <a:lnTo>
                          <a:pt x="1" y="316"/>
                        </a:lnTo>
                        <a:lnTo>
                          <a:pt x="5" y="345"/>
                        </a:lnTo>
                        <a:lnTo>
                          <a:pt x="10" y="373"/>
                        </a:lnTo>
                        <a:lnTo>
                          <a:pt x="19" y="399"/>
                        </a:lnTo>
                        <a:lnTo>
                          <a:pt x="29" y="424"/>
                        </a:lnTo>
                        <a:lnTo>
                          <a:pt x="41" y="448"/>
                        </a:lnTo>
                        <a:lnTo>
                          <a:pt x="56" y="469"/>
                        </a:lnTo>
                        <a:lnTo>
                          <a:pt x="70" y="490"/>
                        </a:lnTo>
                        <a:lnTo>
                          <a:pt x="88" y="510"/>
                        </a:lnTo>
                        <a:lnTo>
                          <a:pt x="106" y="527"/>
                        </a:lnTo>
                        <a:lnTo>
                          <a:pt x="128" y="540"/>
                        </a:lnTo>
                        <a:lnTo>
                          <a:pt x="148" y="552"/>
                        </a:lnTo>
                        <a:lnTo>
                          <a:pt x="171" y="563"/>
                        </a:lnTo>
                        <a:lnTo>
                          <a:pt x="195" y="569"/>
                        </a:lnTo>
                        <a:lnTo>
                          <a:pt x="218" y="574"/>
                        </a:lnTo>
                        <a:lnTo>
                          <a:pt x="244" y="576"/>
                        </a:lnTo>
                        <a:lnTo>
                          <a:pt x="244" y="576"/>
                        </a:lnTo>
                        <a:lnTo>
                          <a:pt x="269" y="574"/>
                        </a:lnTo>
                        <a:lnTo>
                          <a:pt x="293" y="569"/>
                        </a:lnTo>
                        <a:lnTo>
                          <a:pt x="316" y="563"/>
                        </a:lnTo>
                        <a:lnTo>
                          <a:pt x="338" y="552"/>
                        </a:lnTo>
                        <a:lnTo>
                          <a:pt x="360" y="540"/>
                        </a:lnTo>
                        <a:lnTo>
                          <a:pt x="379" y="527"/>
                        </a:lnTo>
                        <a:lnTo>
                          <a:pt x="397" y="510"/>
                        </a:lnTo>
                        <a:lnTo>
                          <a:pt x="416" y="490"/>
                        </a:lnTo>
                        <a:lnTo>
                          <a:pt x="432" y="469"/>
                        </a:lnTo>
                        <a:lnTo>
                          <a:pt x="445" y="448"/>
                        </a:lnTo>
                        <a:lnTo>
                          <a:pt x="457" y="424"/>
                        </a:lnTo>
                        <a:lnTo>
                          <a:pt x="468" y="399"/>
                        </a:lnTo>
                        <a:lnTo>
                          <a:pt x="475" y="373"/>
                        </a:lnTo>
                        <a:lnTo>
                          <a:pt x="482" y="345"/>
                        </a:lnTo>
                        <a:lnTo>
                          <a:pt x="486" y="316"/>
                        </a:lnTo>
                        <a:lnTo>
                          <a:pt x="486" y="288"/>
                        </a:lnTo>
                        <a:lnTo>
                          <a:pt x="486" y="288"/>
                        </a:lnTo>
                        <a:lnTo>
                          <a:pt x="486" y="258"/>
                        </a:lnTo>
                        <a:lnTo>
                          <a:pt x="482" y="228"/>
                        </a:lnTo>
                        <a:lnTo>
                          <a:pt x="475" y="200"/>
                        </a:lnTo>
                        <a:lnTo>
                          <a:pt x="468" y="175"/>
                        </a:lnTo>
                        <a:lnTo>
                          <a:pt x="457" y="149"/>
                        </a:lnTo>
                        <a:lnTo>
                          <a:pt x="445" y="126"/>
                        </a:lnTo>
                        <a:lnTo>
                          <a:pt x="432" y="104"/>
                        </a:lnTo>
                        <a:lnTo>
                          <a:pt x="416" y="83"/>
                        </a:lnTo>
                        <a:lnTo>
                          <a:pt x="397" y="64"/>
                        </a:lnTo>
                        <a:lnTo>
                          <a:pt x="379" y="49"/>
                        </a:lnTo>
                        <a:lnTo>
                          <a:pt x="360" y="34"/>
                        </a:lnTo>
                        <a:lnTo>
                          <a:pt x="338" y="21"/>
                        </a:lnTo>
                        <a:lnTo>
                          <a:pt x="316" y="13"/>
                        </a:lnTo>
                        <a:lnTo>
                          <a:pt x="293" y="4"/>
                        </a:lnTo>
                        <a:lnTo>
                          <a:pt x="269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CDB0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Freeform 123"/>
                  <p:cNvSpPr>
                    <a:spLocks/>
                  </p:cNvSpPr>
                  <p:nvPr/>
                </p:nvSpPr>
                <p:spPr bwMode="auto">
                  <a:xfrm>
                    <a:off x="6272225" y="4781550"/>
                    <a:ext cx="746125" cy="884238"/>
                  </a:xfrm>
                  <a:custGeom>
                    <a:avLst/>
                    <a:gdLst>
                      <a:gd name="T0" fmla="*/ 235 w 470"/>
                      <a:gd name="T1" fmla="*/ 0 h 557"/>
                      <a:gd name="T2" fmla="*/ 188 w 470"/>
                      <a:gd name="T3" fmla="*/ 7 h 557"/>
                      <a:gd name="T4" fmla="*/ 145 w 470"/>
                      <a:gd name="T5" fmla="*/ 24 h 557"/>
                      <a:gd name="T6" fmla="*/ 105 w 470"/>
                      <a:gd name="T7" fmla="*/ 49 h 557"/>
                      <a:gd name="T8" fmla="*/ 69 w 470"/>
                      <a:gd name="T9" fmla="*/ 83 h 557"/>
                      <a:gd name="T10" fmla="*/ 40 w 470"/>
                      <a:gd name="T11" fmla="*/ 124 h 557"/>
                      <a:gd name="T12" fmla="*/ 18 w 470"/>
                      <a:gd name="T13" fmla="*/ 171 h 557"/>
                      <a:gd name="T14" fmla="*/ 5 w 470"/>
                      <a:gd name="T15" fmla="*/ 224 h 557"/>
                      <a:gd name="T16" fmla="*/ 0 w 470"/>
                      <a:gd name="T17" fmla="*/ 280 h 557"/>
                      <a:gd name="T18" fmla="*/ 2 w 470"/>
                      <a:gd name="T19" fmla="*/ 308 h 557"/>
                      <a:gd name="T20" fmla="*/ 11 w 470"/>
                      <a:gd name="T21" fmla="*/ 363 h 557"/>
                      <a:gd name="T22" fmla="*/ 29 w 470"/>
                      <a:gd name="T23" fmla="*/ 412 h 557"/>
                      <a:gd name="T24" fmla="*/ 54 w 470"/>
                      <a:gd name="T25" fmla="*/ 457 h 557"/>
                      <a:gd name="T26" fmla="*/ 87 w 470"/>
                      <a:gd name="T27" fmla="*/ 493 h 557"/>
                      <a:gd name="T28" fmla="*/ 123 w 470"/>
                      <a:gd name="T29" fmla="*/ 523 h 557"/>
                      <a:gd name="T30" fmla="*/ 166 w 470"/>
                      <a:gd name="T31" fmla="*/ 544 h 557"/>
                      <a:gd name="T32" fmla="*/ 212 w 470"/>
                      <a:gd name="T33" fmla="*/ 555 h 557"/>
                      <a:gd name="T34" fmla="*/ 235 w 470"/>
                      <a:gd name="T35" fmla="*/ 557 h 557"/>
                      <a:gd name="T36" fmla="*/ 282 w 470"/>
                      <a:gd name="T37" fmla="*/ 551 h 557"/>
                      <a:gd name="T38" fmla="*/ 327 w 470"/>
                      <a:gd name="T39" fmla="*/ 536 h 557"/>
                      <a:gd name="T40" fmla="*/ 367 w 470"/>
                      <a:gd name="T41" fmla="*/ 510 h 557"/>
                      <a:gd name="T42" fmla="*/ 402 w 470"/>
                      <a:gd name="T43" fmla="*/ 476 h 557"/>
                      <a:gd name="T44" fmla="*/ 430 w 470"/>
                      <a:gd name="T45" fmla="*/ 436 h 557"/>
                      <a:gd name="T46" fmla="*/ 452 w 470"/>
                      <a:gd name="T47" fmla="*/ 386 h 557"/>
                      <a:gd name="T48" fmla="*/ 465 w 470"/>
                      <a:gd name="T49" fmla="*/ 335 h 557"/>
                      <a:gd name="T50" fmla="*/ 470 w 470"/>
                      <a:gd name="T51" fmla="*/ 280 h 557"/>
                      <a:gd name="T52" fmla="*/ 468 w 470"/>
                      <a:gd name="T53" fmla="*/ 252 h 557"/>
                      <a:gd name="T54" fmla="*/ 459 w 470"/>
                      <a:gd name="T55" fmla="*/ 197 h 557"/>
                      <a:gd name="T56" fmla="*/ 441 w 470"/>
                      <a:gd name="T57" fmla="*/ 147 h 557"/>
                      <a:gd name="T58" fmla="*/ 416 w 470"/>
                      <a:gd name="T59" fmla="*/ 103 h 557"/>
                      <a:gd name="T60" fmla="*/ 385 w 470"/>
                      <a:gd name="T61" fmla="*/ 64 h 557"/>
                      <a:gd name="T62" fmla="*/ 347 w 470"/>
                      <a:gd name="T63" fmla="*/ 34 h 557"/>
                      <a:gd name="T64" fmla="*/ 306 w 470"/>
                      <a:gd name="T65" fmla="*/ 13 h 557"/>
                      <a:gd name="T66" fmla="*/ 260 w 470"/>
                      <a:gd name="T67" fmla="*/ 2 h 557"/>
                      <a:gd name="T68" fmla="*/ 235 w 470"/>
                      <a:gd name="T69" fmla="*/ 0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70" h="557">
                        <a:moveTo>
                          <a:pt x="235" y="0"/>
                        </a:moveTo>
                        <a:lnTo>
                          <a:pt x="235" y="0"/>
                        </a:lnTo>
                        <a:lnTo>
                          <a:pt x="212" y="2"/>
                        </a:lnTo>
                        <a:lnTo>
                          <a:pt x="188" y="7"/>
                        </a:lnTo>
                        <a:lnTo>
                          <a:pt x="166" y="13"/>
                        </a:lnTo>
                        <a:lnTo>
                          <a:pt x="145" y="24"/>
                        </a:lnTo>
                        <a:lnTo>
                          <a:pt x="123" y="34"/>
                        </a:lnTo>
                        <a:lnTo>
                          <a:pt x="105" y="49"/>
                        </a:lnTo>
                        <a:lnTo>
                          <a:pt x="87" y="64"/>
                        </a:lnTo>
                        <a:lnTo>
                          <a:pt x="69" y="83"/>
                        </a:lnTo>
                        <a:lnTo>
                          <a:pt x="54" y="103"/>
                        </a:lnTo>
                        <a:lnTo>
                          <a:pt x="40" y="124"/>
                        </a:lnTo>
                        <a:lnTo>
                          <a:pt x="29" y="147"/>
                        </a:lnTo>
                        <a:lnTo>
                          <a:pt x="18" y="171"/>
                        </a:lnTo>
                        <a:lnTo>
                          <a:pt x="11" y="197"/>
                        </a:lnTo>
                        <a:lnTo>
                          <a:pt x="5" y="224"/>
                        </a:lnTo>
                        <a:lnTo>
                          <a:pt x="2" y="252"/>
                        </a:lnTo>
                        <a:lnTo>
                          <a:pt x="0" y="280"/>
                        </a:lnTo>
                        <a:lnTo>
                          <a:pt x="0" y="280"/>
                        </a:lnTo>
                        <a:lnTo>
                          <a:pt x="2" y="308"/>
                        </a:lnTo>
                        <a:lnTo>
                          <a:pt x="5" y="335"/>
                        </a:lnTo>
                        <a:lnTo>
                          <a:pt x="11" y="363"/>
                        </a:lnTo>
                        <a:lnTo>
                          <a:pt x="18" y="386"/>
                        </a:lnTo>
                        <a:lnTo>
                          <a:pt x="29" y="412"/>
                        </a:lnTo>
                        <a:lnTo>
                          <a:pt x="40" y="436"/>
                        </a:lnTo>
                        <a:lnTo>
                          <a:pt x="54" y="457"/>
                        </a:lnTo>
                        <a:lnTo>
                          <a:pt x="69" y="476"/>
                        </a:lnTo>
                        <a:lnTo>
                          <a:pt x="87" y="493"/>
                        </a:lnTo>
                        <a:lnTo>
                          <a:pt x="105" y="510"/>
                        </a:lnTo>
                        <a:lnTo>
                          <a:pt x="123" y="523"/>
                        </a:lnTo>
                        <a:lnTo>
                          <a:pt x="145" y="536"/>
                        </a:lnTo>
                        <a:lnTo>
                          <a:pt x="166" y="544"/>
                        </a:lnTo>
                        <a:lnTo>
                          <a:pt x="188" y="551"/>
                        </a:lnTo>
                        <a:lnTo>
                          <a:pt x="212" y="555"/>
                        </a:lnTo>
                        <a:lnTo>
                          <a:pt x="235" y="557"/>
                        </a:lnTo>
                        <a:lnTo>
                          <a:pt x="235" y="557"/>
                        </a:lnTo>
                        <a:lnTo>
                          <a:pt x="260" y="555"/>
                        </a:lnTo>
                        <a:lnTo>
                          <a:pt x="282" y="551"/>
                        </a:lnTo>
                        <a:lnTo>
                          <a:pt x="306" y="544"/>
                        </a:lnTo>
                        <a:lnTo>
                          <a:pt x="327" y="536"/>
                        </a:lnTo>
                        <a:lnTo>
                          <a:pt x="347" y="523"/>
                        </a:lnTo>
                        <a:lnTo>
                          <a:pt x="367" y="510"/>
                        </a:lnTo>
                        <a:lnTo>
                          <a:pt x="385" y="493"/>
                        </a:lnTo>
                        <a:lnTo>
                          <a:pt x="402" y="476"/>
                        </a:lnTo>
                        <a:lnTo>
                          <a:pt x="416" y="457"/>
                        </a:lnTo>
                        <a:lnTo>
                          <a:pt x="430" y="436"/>
                        </a:lnTo>
                        <a:lnTo>
                          <a:pt x="441" y="412"/>
                        </a:lnTo>
                        <a:lnTo>
                          <a:pt x="452" y="386"/>
                        </a:lnTo>
                        <a:lnTo>
                          <a:pt x="459" y="363"/>
                        </a:lnTo>
                        <a:lnTo>
                          <a:pt x="465" y="335"/>
                        </a:lnTo>
                        <a:lnTo>
                          <a:pt x="468" y="308"/>
                        </a:lnTo>
                        <a:lnTo>
                          <a:pt x="470" y="280"/>
                        </a:lnTo>
                        <a:lnTo>
                          <a:pt x="470" y="280"/>
                        </a:lnTo>
                        <a:lnTo>
                          <a:pt x="468" y="252"/>
                        </a:lnTo>
                        <a:lnTo>
                          <a:pt x="465" y="224"/>
                        </a:lnTo>
                        <a:lnTo>
                          <a:pt x="459" y="197"/>
                        </a:lnTo>
                        <a:lnTo>
                          <a:pt x="452" y="171"/>
                        </a:lnTo>
                        <a:lnTo>
                          <a:pt x="441" y="147"/>
                        </a:lnTo>
                        <a:lnTo>
                          <a:pt x="430" y="124"/>
                        </a:lnTo>
                        <a:lnTo>
                          <a:pt x="416" y="103"/>
                        </a:lnTo>
                        <a:lnTo>
                          <a:pt x="402" y="83"/>
                        </a:lnTo>
                        <a:lnTo>
                          <a:pt x="385" y="64"/>
                        </a:lnTo>
                        <a:lnTo>
                          <a:pt x="367" y="49"/>
                        </a:lnTo>
                        <a:lnTo>
                          <a:pt x="347" y="34"/>
                        </a:lnTo>
                        <a:lnTo>
                          <a:pt x="327" y="24"/>
                        </a:lnTo>
                        <a:lnTo>
                          <a:pt x="306" y="13"/>
                        </a:lnTo>
                        <a:lnTo>
                          <a:pt x="282" y="7"/>
                        </a:lnTo>
                        <a:lnTo>
                          <a:pt x="260" y="2"/>
                        </a:lnTo>
                        <a:lnTo>
                          <a:pt x="235" y="0"/>
                        </a:lnTo>
                        <a:lnTo>
                          <a:pt x="235" y="0"/>
                        </a:lnTo>
                        <a:close/>
                      </a:path>
                    </a:pathLst>
                  </a:custGeom>
                  <a:solidFill>
                    <a:srgbClr val="FADB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Freeform 124"/>
                  <p:cNvSpPr>
                    <a:spLocks/>
                  </p:cNvSpPr>
                  <p:nvPr/>
                </p:nvSpPr>
                <p:spPr bwMode="auto">
                  <a:xfrm>
                    <a:off x="6283325" y="4802188"/>
                    <a:ext cx="717550" cy="846138"/>
                  </a:xfrm>
                  <a:custGeom>
                    <a:avLst/>
                    <a:gdLst>
                      <a:gd name="T0" fmla="*/ 226 w 452"/>
                      <a:gd name="T1" fmla="*/ 0 h 533"/>
                      <a:gd name="T2" fmla="*/ 181 w 452"/>
                      <a:gd name="T3" fmla="*/ 4 h 533"/>
                      <a:gd name="T4" fmla="*/ 138 w 452"/>
                      <a:gd name="T5" fmla="*/ 19 h 533"/>
                      <a:gd name="T6" fmla="*/ 100 w 452"/>
                      <a:gd name="T7" fmla="*/ 45 h 533"/>
                      <a:gd name="T8" fmla="*/ 65 w 452"/>
                      <a:gd name="T9" fmla="*/ 77 h 533"/>
                      <a:gd name="T10" fmla="*/ 38 w 452"/>
                      <a:gd name="T11" fmla="*/ 117 h 533"/>
                      <a:gd name="T12" fmla="*/ 17 w 452"/>
                      <a:gd name="T13" fmla="*/ 162 h 533"/>
                      <a:gd name="T14" fmla="*/ 4 w 452"/>
                      <a:gd name="T15" fmla="*/ 213 h 533"/>
                      <a:gd name="T16" fmla="*/ 0 w 452"/>
                      <a:gd name="T17" fmla="*/ 267 h 533"/>
                      <a:gd name="T18" fmla="*/ 0 w 452"/>
                      <a:gd name="T19" fmla="*/ 295 h 533"/>
                      <a:gd name="T20" fmla="*/ 9 w 452"/>
                      <a:gd name="T21" fmla="*/ 346 h 533"/>
                      <a:gd name="T22" fmla="*/ 27 w 452"/>
                      <a:gd name="T23" fmla="*/ 395 h 533"/>
                      <a:gd name="T24" fmla="*/ 51 w 452"/>
                      <a:gd name="T25" fmla="*/ 437 h 533"/>
                      <a:gd name="T26" fmla="*/ 82 w 452"/>
                      <a:gd name="T27" fmla="*/ 474 h 533"/>
                      <a:gd name="T28" fmla="*/ 118 w 452"/>
                      <a:gd name="T29" fmla="*/ 501 h 533"/>
                      <a:gd name="T30" fmla="*/ 159 w 452"/>
                      <a:gd name="T31" fmla="*/ 523 h 533"/>
                      <a:gd name="T32" fmla="*/ 203 w 452"/>
                      <a:gd name="T33" fmla="*/ 533 h 533"/>
                      <a:gd name="T34" fmla="*/ 226 w 452"/>
                      <a:gd name="T35" fmla="*/ 533 h 533"/>
                      <a:gd name="T36" fmla="*/ 272 w 452"/>
                      <a:gd name="T37" fmla="*/ 529 h 533"/>
                      <a:gd name="T38" fmla="*/ 313 w 452"/>
                      <a:gd name="T39" fmla="*/ 512 h 533"/>
                      <a:gd name="T40" fmla="*/ 353 w 452"/>
                      <a:gd name="T41" fmla="*/ 489 h 533"/>
                      <a:gd name="T42" fmla="*/ 385 w 452"/>
                      <a:gd name="T43" fmla="*/ 455 h 533"/>
                      <a:gd name="T44" fmla="*/ 413 w 452"/>
                      <a:gd name="T45" fmla="*/ 416 h 533"/>
                      <a:gd name="T46" fmla="*/ 434 w 452"/>
                      <a:gd name="T47" fmla="*/ 371 h 533"/>
                      <a:gd name="T48" fmla="*/ 447 w 452"/>
                      <a:gd name="T49" fmla="*/ 320 h 533"/>
                      <a:gd name="T50" fmla="*/ 452 w 452"/>
                      <a:gd name="T51" fmla="*/ 267 h 533"/>
                      <a:gd name="T52" fmla="*/ 451 w 452"/>
                      <a:gd name="T53" fmla="*/ 239 h 533"/>
                      <a:gd name="T54" fmla="*/ 442 w 452"/>
                      <a:gd name="T55" fmla="*/ 188 h 533"/>
                      <a:gd name="T56" fmla="*/ 425 w 452"/>
                      <a:gd name="T57" fmla="*/ 139 h 533"/>
                      <a:gd name="T58" fmla="*/ 400 w 452"/>
                      <a:gd name="T59" fmla="*/ 96 h 533"/>
                      <a:gd name="T60" fmla="*/ 369 w 452"/>
                      <a:gd name="T61" fmla="*/ 60 h 533"/>
                      <a:gd name="T62" fmla="*/ 333 w 452"/>
                      <a:gd name="T63" fmla="*/ 32 h 533"/>
                      <a:gd name="T64" fmla="*/ 293 w 452"/>
                      <a:gd name="T65" fmla="*/ 11 h 533"/>
                      <a:gd name="T66" fmla="*/ 250 w 452"/>
                      <a:gd name="T67" fmla="*/ 0 h 533"/>
                      <a:gd name="T68" fmla="*/ 226 w 452"/>
                      <a:gd name="T69" fmla="*/ 0 h 5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52" h="533">
                        <a:moveTo>
                          <a:pt x="226" y="0"/>
                        </a:moveTo>
                        <a:lnTo>
                          <a:pt x="226" y="0"/>
                        </a:lnTo>
                        <a:lnTo>
                          <a:pt x="203" y="0"/>
                        </a:lnTo>
                        <a:lnTo>
                          <a:pt x="181" y="4"/>
                        </a:lnTo>
                        <a:lnTo>
                          <a:pt x="159" y="11"/>
                        </a:lnTo>
                        <a:lnTo>
                          <a:pt x="138" y="19"/>
                        </a:lnTo>
                        <a:lnTo>
                          <a:pt x="118" y="32"/>
                        </a:lnTo>
                        <a:lnTo>
                          <a:pt x="100" y="45"/>
                        </a:lnTo>
                        <a:lnTo>
                          <a:pt x="82" y="60"/>
                        </a:lnTo>
                        <a:lnTo>
                          <a:pt x="65" y="77"/>
                        </a:lnTo>
                        <a:lnTo>
                          <a:pt x="51" y="96"/>
                        </a:lnTo>
                        <a:lnTo>
                          <a:pt x="38" y="117"/>
                        </a:lnTo>
                        <a:lnTo>
                          <a:pt x="27" y="139"/>
                        </a:lnTo>
                        <a:lnTo>
                          <a:pt x="17" y="162"/>
                        </a:lnTo>
                        <a:lnTo>
                          <a:pt x="9" y="188"/>
                        </a:lnTo>
                        <a:lnTo>
                          <a:pt x="4" y="213"/>
                        </a:lnTo>
                        <a:lnTo>
                          <a:pt x="0" y="239"/>
                        </a:lnTo>
                        <a:lnTo>
                          <a:pt x="0" y="267"/>
                        </a:lnTo>
                        <a:lnTo>
                          <a:pt x="0" y="267"/>
                        </a:lnTo>
                        <a:lnTo>
                          <a:pt x="0" y="295"/>
                        </a:lnTo>
                        <a:lnTo>
                          <a:pt x="4" y="320"/>
                        </a:lnTo>
                        <a:lnTo>
                          <a:pt x="9" y="346"/>
                        </a:lnTo>
                        <a:lnTo>
                          <a:pt x="17" y="371"/>
                        </a:lnTo>
                        <a:lnTo>
                          <a:pt x="27" y="395"/>
                        </a:lnTo>
                        <a:lnTo>
                          <a:pt x="38" y="416"/>
                        </a:lnTo>
                        <a:lnTo>
                          <a:pt x="51" y="437"/>
                        </a:lnTo>
                        <a:lnTo>
                          <a:pt x="65" y="455"/>
                        </a:lnTo>
                        <a:lnTo>
                          <a:pt x="82" y="474"/>
                        </a:lnTo>
                        <a:lnTo>
                          <a:pt x="100" y="489"/>
                        </a:lnTo>
                        <a:lnTo>
                          <a:pt x="118" y="501"/>
                        </a:lnTo>
                        <a:lnTo>
                          <a:pt x="138" y="512"/>
                        </a:lnTo>
                        <a:lnTo>
                          <a:pt x="159" y="523"/>
                        </a:lnTo>
                        <a:lnTo>
                          <a:pt x="181" y="529"/>
                        </a:lnTo>
                        <a:lnTo>
                          <a:pt x="203" y="533"/>
                        </a:lnTo>
                        <a:lnTo>
                          <a:pt x="226" y="533"/>
                        </a:lnTo>
                        <a:lnTo>
                          <a:pt x="226" y="533"/>
                        </a:lnTo>
                        <a:lnTo>
                          <a:pt x="250" y="533"/>
                        </a:lnTo>
                        <a:lnTo>
                          <a:pt x="272" y="529"/>
                        </a:lnTo>
                        <a:lnTo>
                          <a:pt x="293" y="523"/>
                        </a:lnTo>
                        <a:lnTo>
                          <a:pt x="313" y="512"/>
                        </a:lnTo>
                        <a:lnTo>
                          <a:pt x="333" y="501"/>
                        </a:lnTo>
                        <a:lnTo>
                          <a:pt x="353" y="489"/>
                        </a:lnTo>
                        <a:lnTo>
                          <a:pt x="369" y="474"/>
                        </a:lnTo>
                        <a:lnTo>
                          <a:pt x="385" y="455"/>
                        </a:lnTo>
                        <a:lnTo>
                          <a:pt x="400" y="437"/>
                        </a:lnTo>
                        <a:lnTo>
                          <a:pt x="413" y="416"/>
                        </a:lnTo>
                        <a:lnTo>
                          <a:pt x="425" y="395"/>
                        </a:lnTo>
                        <a:lnTo>
                          <a:pt x="434" y="371"/>
                        </a:lnTo>
                        <a:lnTo>
                          <a:pt x="442" y="346"/>
                        </a:lnTo>
                        <a:lnTo>
                          <a:pt x="447" y="320"/>
                        </a:lnTo>
                        <a:lnTo>
                          <a:pt x="451" y="295"/>
                        </a:lnTo>
                        <a:lnTo>
                          <a:pt x="452" y="267"/>
                        </a:lnTo>
                        <a:lnTo>
                          <a:pt x="452" y="267"/>
                        </a:lnTo>
                        <a:lnTo>
                          <a:pt x="451" y="239"/>
                        </a:lnTo>
                        <a:lnTo>
                          <a:pt x="447" y="213"/>
                        </a:lnTo>
                        <a:lnTo>
                          <a:pt x="442" y="188"/>
                        </a:lnTo>
                        <a:lnTo>
                          <a:pt x="434" y="162"/>
                        </a:lnTo>
                        <a:lnTo>
                          <a:pt x="425" y="139"/>
                        </a:lnTo>
                        <a:lnTo>
                          <a:pt x="413" y="117"/>
                        </a:lnTo>
                        <a:lnTo>
                          <a:pt x="400" y="96"/>
                        </a:lnTo>
                        <a:lnTo>
                          <a:pt x="385" y="77"/>
                        </a:lnTo>
                        <a:lnTo>
                          <a:pt x="369" y="60"/>
                        </a:lnTo>
                        <a:lnTo>
                          <a:pt x="353" y="45"/>
                        </a:lnTo>
                        <a:lnTo>
                          <a:pt x="333" y="32"/>
                        </a:lnTo>
                        <a:lnTo>
                          <a:pt x="313" y="19"/>
                        </a:lnTo>
                        <a:lnTo>
                          <a:pt x="293" y="11"/>
                        </a:lnTo>
                        <a:lnTo>
                          <a:pt x="272" y="4"/>
                        </a:lnTo>
                        <a:lnTo>
                          <a:pt x="250" y="0"/>
                        </a:lnTo>
                        <a:lnTo>
                          <a:pt x="226" y="0"/>
                        </a:lnTo>
                        <a:lnTo>
                          <a:pt x="226" y="0"/>
                        </a:lnTo>
                        <a:close/>
                      </a:path>
                    </a:pathLst>
                  </a:custGeom>
                  <a:solidFill>
                    <a:srgbClr val="FADE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Freeform 125"/>
                  <p:cNvSpPr>
                    <a:spLocks/>
                  </p:cNvSpPr>
                  <p:nvPr/>
                </p:nvSpPr>
                <p:spPr bwMode="auto">
                  <a:xfrm>
                    <a:off x="6292862" y="4816499"/>
                    <a:ext cx="688975" cy="815975"/>
                  </a:xfrm>
                  <a:custGeom>
                    <a:avLst/>
                    <a:gdLst>
                      <a:gd name="T0" fmla="*/ 217 w 434"/>
                      <a:gd name="T1" fmla="*/ 0 h 514"/>
                      <a:gd name="T2" fmla="*/ 173 w 434"/>
                      <a:gd name="T3" fmla="*/ 6 h 514"/>
                      <a:gd name="T4" fmla="*/ 132 w 434"/>
                      <a:gd name="T5" fmla="*/ 21 h 514"/>
                      <a:gd name="T6" fmla="*/ 96 w 434"/>
                      <a:gd name="T7" fmla="*/ 44 h 514"/>
                      <a:gd name="T8" fmla="*/ 63 w 434"/>
                      <a:gd name="T9" fmla="*/ 76 h 514"/>
                      <a:gd name="T10" fmla="*/ 38 w 434"/>
                      <a:gd name="T11" fmla="*/ 115 h 514"/>
                      <a:gd name="T12" fmla="*/ 16 w 434"/>
                      <a:gd name="T13" fmla="*/ 157 h 514"/>
                      <a:gd name="T14" fmla="*/ 3 w 434"/>
                      <a:gd name="T15" fmla="*/ 207 h 514"/>
                      <a:gd name="T16" fmla="*/ 0 w 434"/>
                      <a:gd name="T17" fmla="*/ 258 h 514"/>
                      <a:gd name="T18" fmla="*/ 1 w 434"/>
                      <a:gd name="T19" fmla="*/ 283 h 514"/>
                      <a:gd name="T20" fmla="*/ 9 w 434"/>
                      <a:gd name="T21" fmla="*/ 335 h 514"/>
                      <a:gd name="T22" fmla="*/ 25 w 434"/>
                      <a:gd name="T23" fmla="*/ 379 h 514"/>
                      <a:gd name="T24" fmla="*/ 49 w 434"/>
                      <a:gd name="T25" fmla="*/ 420 h 514"/>
                      <a:gd name="T26" fmla="*/ 79 w 434"/>
                      <a:gd name="T27" fmla="*/ 456 h 514"/>
                      <a:gd name="T28" fmla="*/ 114 w 434"/>
                      <a:gd name="T29" fmla="*/ 484 h 514"/>
                      <a:gd name="T30" fmla="*/ 153 w 434"/>
                      <a:gd name="T31" fmla="*/ 503 h 514"/>
                      <a:gd name="T32" fmla="*/ 195 w 434"/>
                      <a:gd name="T33" fmla="*/ 514 h 514"/>
                      <a:gd name="T34" fmla="*/ 217 w 434"/>
                      <a:gd name="T35" fmla="*/ 514 h 514"/>
                      <a:gd name="T36" fmla="*/ 262 w 434"/>
                      <a:gd name="T37" fmla="*/ 510 h 514"/>
                      <a:gd name="T38" fmla="*/ 302 w 434"/>
                      <a:gd name="T39" fmla="*/ 495 h 514"/>
                      <a:gd name="T40" fmla="*/ 338 w 434"/>
                      <a:gd name="T41" fmla="*/ 471 h 514"/>
                      <a:gd name="T42" fmla="*/ 370 w 434"/>
                      <a:gd name="T43" fmla="*/ 439 h 514"/>
                      <a:gd name="T44" fmla="*/ 398 w 434"/>
                      <a:gd name="T45" fmla="*/ 401 h 514"/>
                      <a:gd name="T46" fmla="*/ 417 w 434"/>
                      <a:gd name="T47" fmla="*/ 358 h 514"/>
                      <a:gd name="T48" fmla="*/ 430 w 434"/>
                      <a:gd name="T49" fmla="*/ 309 h 514"/>
                      <a:gd name="T50" fmla="*/ 434 w 434"/>
                      <a:gd name="T51" fmla="*/ 258 h 514"/>
                      <a:gd name="T52" fmla="*/ 434 w 434"/>
                      <a:gd name="T53" fmla="*/ 232 h 514"/>
                      <a:gd name="T54" fmla="*/ 425 w 434"/>
                      <a:gd name="T55" fmla="*/ 181 h 514"/>
                      <a:gd name="T56" fmla="*/ 408 w 434"/>
                      <a:gd name="T57" fmla="*/ 134 h 514"/>
                      <a:gd name="T58" fmla="*/ 385 w 434"/>
                      <a:gd name="T59" fmla="*/ 93 h 514"/>
                      <a:gd name="T60" fmla="*/ 356 w 434"/>
                      <a:gd name="T61" fmla="*/ 59 h 514"/>
                      <a:gd name="T62" fmla="*/ 322 w 434"/>
                      <a:gd name="T63" fmla="*/ 32 h 514"/>
                      <a:gd name="T64" fmla="*/ 282 w 434"/>
                      <a:gd name="T65" fmla="*/ 12 h 514"/>
                      <a:gd name="T66" fmla="*/ 240 w 434"/>
                      <a:gd name="T67" fmla="*/ 2 h 514"/>
                      <a:gd name="T68" fmla="*/ 217 w 434"/>
                      <a:gd name="T69" fmla="*/ 0 h 5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34" h="514">
                        <a:moveTo>
                          <a:pt x="217" y="0"/>
                        </a:moveTo>
                        <a:lnTo>
                          <a:pt x="217" y="0"/>
                        </a:lnTo>
                        <a:lnTo>
                          <a:pt x="195" y="2"/>
                        </a:lnTo>
                        <a:lnTo>
                          <a:pt x="173" y="6"/>
                        </a:lnTo>
                        <a:lnTo>
                          <a:pt x="153" y="12"/>
                        </a:lnTo>
                        <a:lnTo>
                          <a:pt x="132" y="21"/>
                        </a:lnTo>
                        <a:lnTo>
                          <a:pt x="114" y="32"/>
                        </a:lnTo>
                        <a:lnTo>
                          <a:pt x="96" y="44"/>
                        </a:lnTo>
                        <a:lnTo>
                          <a:pt x="79" y="59"/>
                        </a:lnTo>
                        <a:lnTo>
                          <a:pt x="63" y="76"/>
                        </a:lnTo>
                        <a:lnTo>
                          <a:pt x="49" y="93"/>
                        </a:lnTo>
                        <a:lnTo>
                          <a:pt x="38" y="115"/>
                        </a:lnTo>
                        <a:lnTo>
                          <a:pt x="25" y="134"/>
                        </a:lnTo>
                        <a:lnTo>
                          <a:pt x="16" y="157"/>
                        </a:lnTo>
                        <a:lnTo>
                          <a:pt x="9" y="181"/>
                        </a:lnTo>
                        <a:lnTo>
                          <a:pt x="3" y="207"/>
                        </a:lnTo>
                        <a:lnTo>
                          <a:pt x="1" y="232"/>
                        </a:lnTo>
                        <a:lnTo>
                          <a:pt x="0" y="258"/>
                        </a:lnTo>
                        <a:lnTo>
                          <a:pt x="0" y="258"/>
                        </a:lnTo>
                        <a:lnTo>
                          <a:pt x="1" y="283"/>
                        </a:lnTo>
                        <a:lnTo>
                          <a:pt x="3" y="309"/>
                        </a:lnTo>
                        <a:lnTo>
                          <a:pt x="9" y="335"/>
                        </a:lnTo>
                        <a:lnTo>
                          <a:pt x="16" y="358"/>
                        </a:lnTo>
                        <a:lnTo>
                          <a:pt x="25" y="379"/>
                        </a:lnTo>
                        <a:lnTo>
                          <a:pt x="38" y="401"/>
                        </a:lnTo>
                        <a:lnTo>
                          <a:pt x="49" y="420"/>
                        </a:lnTo>
                        <a:lnTo>
                          <a:pt x="63" y="439"/>
                        </a:lnTo>
                        <a:lnTo>
                          <a:pt x="79" y="456"/>
                        </a:lnTo>
                        <a:lnTo>
                          <a:pt x="96" y="471"/>
                        </a:lnTo>
                        <a:lnTo>
                          <a:pt x="114" y="484"/>
                        </a:lnTo>
                        <a:lnTo>
                          <a:pt x="132" y="495"/>
                        </a:lnTo>
                        <a:lnTo>
                          <a:pt x="153" y="503"/>
                        </a:lnTo>
                        <a:lnTo>
                          <a:pt x="173" y="510"/>
                        </a:lnTo>
                        <a:lnTo>
                          <a:pt x="195" y="514"/>
                        </a:lnTo>
                        <a:lnTo>
                          <a:pt x="217" y="514"/>
                        </a:lnTo>
                        <a:lnTo>
                          <a:pt x="217" y="514"/>
                        </a:lnTo>
                        <a:lnTo>
                          <a:pt x="240" y="514"/>
                        </a:lnTo>
                        <a:lnTo>
                          <a:pt x="262" y="510"/>
                        </a:lnTo>
                        <a:lnTo>
                          <a:pt x="282" y="503"/>
                        </a:lnTo>
                        <a:lnTo>
                          <a:pt x="302" y="495"/>
                        </a:lnTo>
                        <a:lnTo>
                          <a:pt x="322" y="484"/>
                        </a:lnTo>
                        <a:lnTo>
                          <a:pt x="338" y="471"/>
                        </a:lnTo>
                        <a:lnTo>
                          <a:pt x="356" y="456"/>
                        </a:lnTo>
                        <a:lnTo>
                          <a:pt x="370" y="439"/>
                        </a:lnTo>
                        <a:lnTo>
                          <a:pt x="385" y="420"/>
                        </a:lnTo>
                        <a:lnTo>
                          <a:pt x="398" y="401"/>
                        </a:lnTo>
                        <a:lnTo>
                          <a:pt x="408" y="379"/>
                        </a:lnTo>
                        <a:lnTo>
                          <a:pt x="417" y="358"/>
                        </a:lnTo>
                        <a:lnTo>
                          <a:pt x="425" y="335"/>
                        </a:lnTo>
                        <a:lnTo>
                          <a:pt x="430" y="309"/>
                        </a:lnTo>
                        <a:lnTo>
                          <a:pt x="434" y="283"/>
                        </a:lnTo>
                        <a:lnTo>
                          <a:pt x="434" y="258"/>
                        </a:lnTo>
                        <a:lnTo>
                          <a:pt x="434" y="258"/>
                        </a:lnTo>
                        <a:lnTo>
                          <a:pt x="434" y="232"/>
                        </a:lnTo>
                        <a:lnTo>
                          <a:pt x="430" y="207"/>
                        </a:lnTo>
                        <a:lnTo>
                          <a:pt x="425" y="181"/>
                        </a:lnTo>
                        <a:lnTo>
                          <a:pt x="417" y="157"/>
                        </a:lnTo>
                        <a:lnTo>
                          <a:pt x="408" y="134"/>
                        </a:lnTo>
                        <a:lnTo>
                          <a:pt x="398" y="115"/>
                        </a:lnTo>
                        <a:lnTo>
                          <a:pt x="385" y="93"/>
                        </a:lnTo>
                        <a:lnTo>
                          <a:pt x="370" y="76"/>
                        </a:lnTo>
                        <a:lnTo>
                          <a:pt x="356" y="59"/>
                        </a:lnTo>
                        <a:lnTo>
                          <a:pt x="338" y="44"/>
                        </a:lnTo>
                        <a:lnTo>
                          <a:pt x="322" y="32"/>
                        </a:lnTo>
                        <a:lnTo>
                          <a:pt x="302" y="21"/>
                        </a:lnTo>
                        <a:lnTo>
                          <a:pt x="282" y="12"/>
                        </a:lnTo>
                        <a:lnTo>
                          <a:pt x="262" y="6"/>
                        </a:lnTo>
                        <a:lnTo>
                          <a:pt x="240" y="2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close/>
                      </a:path>
                    </a:pathLst>
                  </a:custGeom>
                  <a:solidFill>
                    <a:srgbClr val="FAE3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8" name="Freeform 126"/>
                  <p:cNvSpPr>
                    <a:spLocks/>
                  </p:cNvSpPr>
                  <p:nvPr/>
                </p:nvSpPr>
                <p:spPr bwMode="auto">
                  <a:xfrm>
                    <a:off x="6300789" y="4832374"/>
                    <a:ext cx="663575" cy="785813"/>
                  </a:xfrm>
                  <a:custGeom>
                    <a:avLst/>
                    <a:gdLst>
                      <a:gd name="T0" fmla="*/ 210 w 418"/>
                      <a:gd name="T1" fmla="*/ 0 h 495"/>
                      <a:gd name="T2" fmla="*/ 168 w 418"/>
                      <a:gd name="T3" fmla="*/ 7 h 495"/>
                      <a:gd name="T4" fmla="*/ 129 w 418"/>
                      <a:gd name="T5" fmla="*/ 19 h 495"/>
                      <a:gd name="T6" fmla="*/ 92 w 418"/>
                      <a:gd name="T7" fmla="*/ 43 h 495"/>
                      <a:gd name="T8" fmla="*/ 62 w 418"/>
                      <a:gd name="T9" fmla="*/ 73 h 495"/>
                      <a:gd name="T10" fmla="*/ 36 w 418"/>
                      <a:gd name="T11" fmla="*/ 109 h 495"/>
                      <a:gd name="T12" fmla="*/ 16 w 418"/>
                      <a:gd name="T13" fmla="*/ 152 h 495"/>
                      <a:gd name="T14" fmla="*/ 4 w 418"/>
                      <a:gd name="T15" fmla="*/ 199 h 495"/>
                      <a:gd name="T16" fmla="*/ 0 w 418"/>
                      <a:gd name="T17" fmla="*/ 248 h 495"/>
                      <a:gd name="T18" fmla="*/ 2 w 418"/>
                      <a:gd name="T19" fmla="*/ 273 h 495"/>
                      <a:gd name="T20" fmla="*/ 9 w 418"/>
                      <a:gd name="T21" fmla="*/ 320 h 495"/>
                      <a:gd name="T22" fmla="*/ 25 w 418"/>
                      <a:gd name="T23" fmla="*/ 365 h 495"/>
                      <a:gd name="T24" fmla="*/ 49 w 418"/>
                      <a:gd name="T25" fmla="*/ 406 h 495"/>
                      <a:gd name="T26" fmla="*/ 76 w 418"/>
                      <a:gd name="T27" fmla="*/ 438 h 495"/>
                      <a:gd name="T28" fmla="*/ 110 w 418"/>
                      <a:gd name="T29" fmla="*/ 465 h 495"/>
                      <a:gd name="T30" fmla="*/ 147 w 418"/>
                      <a:gd name="T31" fmla="*/ 482 h 495"/>
                      <a:gd name="T32" fmla="*/ 188 w 418"/>
                      <a:gd name="T33" fmla="*/ 493 h 495"/>
                      <a:gd name="T34" fmla="*/ 210 w 418"/>
                      <a:gd name="T35" fmla="*/ 495 h 495"/>
                      <a:gd name="T36" fmla="*/ 252 w 418"/>
                      <a:gd name="T37" fmla="*/ 489 h 495"/>
                      <a:gd name="T38" fmla="*/ 291 w 418"/>
                      <a:gd name="T39" fmla="*/ 476 h 495"/>
                      <a:gd name="T40" fmla="*/ 326 w 418"/>
                      <a:gd name="T41" fmla="*/ 453 h 495"/>
                      <a:gd name="T42" fmla="*/ 356 w 418"/>
                      <a:gd name="T43" fmla="*/ 423 h 495"/>
                      <a:gd name="T44" fmla="*/ 384 w 418"/>
                      <a:gd name="T45" fmla="*/ 386 h 495"/>
                      <a:gd name="T46" fmla="*/ 402 w 418"/>
                      <a:gd name="T47" fmla="*/ 344 h 495"/>
                      <a:gd name="T48" fmla="*/ 414 w 418"/>
                      <a:gd name="T49" fmla="*/ 297 h 495"/>
                      <a:gd name="T50" fmla="*/ 418 w 418"/>
                      <a:gd name="T51" fmla="*/ 248 h 495"/>
                      <a:gd name="T52" fmla="*/ 418 w 418"/>
                      <a:gd name="T53" fmla="*/ 222 h 495"/>
                      <a:gd name="T54" fmla="*/ 409 w 418"/>
                      <a:gd name="T55" fmla="*/ 175 h 495"/>
                      <a:gd name="T56" fmla="*/ 393 w 418"/>
                      <a:gd name="T57" fmla="*/ 130 h 495"/>
                      <a:gd name="T58" fmla="*/ 371 w 418"/>
                      <a:gd name="T59" fmla="*/ 90 h 495"/>
                      <a:gd name="T60" fmla="*/ 342 w 418"/>
                      <a:gd name="T61" fmla="*/ 58 h 495"/>
                      <a:gd name="T62" fmla="*/ 309 w 418"/>
                      <a:gd name="T63" fmla="*/ 30 h 495"/>
                      <a:gd name="T64" fmla="*/ 271 w 418"/>
                      <a:gd name="T65" fmla="*/ 13 h 495"/>
                      <a:gd name="T66" fmla="*/ 232 w 418"/>
                      <a:gd name="T67" fmla="*/ 2 h 495"/>
                      <a:gd name="T68" fmla="*/ 210 w 418"/>
                      <a:gd name="T69" fmla="*/ 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18" h="495">
                        <a:moveTo>
                          <a:pt x="210" y="0"/>
                        </a:moveTo>
                        <a:lnTo>
                          <a:pt x="210" y="0"/>
                        </a:lnTo>
                        <a:lnTo>
                          <a:pt x="188" y="2"/>
                        </a:lnTo>
                        <a:lnTo>
                          <a:pt x="168" y="7"/>
                        </a:lnTo>
                        <a:lnTo>
                          <a:pt x="147" y="13"/>
                        </a:lnTo>
                        <a:lnTo>
                          <a:pt x="129" y="19"/>
                        </a:lnTo>
                        <a:lnTo>
                          <a:pt x="110" y="30"/>
                        </a:lnTo>
                        <a:lnTo>
                          <a:pt x="92" y="43"/>
                        </a:lnTo>
                        <a:lnTo>
                          <a:pt x="76" y="58"/>
                        </a:lnTo>
                        <a:lnTo>
                          <a:pt x="62" y="73"/>
                        </a:lnTo>
                        <a:lnTo>
                          <a:pt x="49" y="90"/>
                        </a:lnTo>
                        <a:lnTo>
                          <a:pt x="36" y="109"/>
                        </a:lnTo>
                        <a:lnTo>
                          <a:pt x="25" y="130"/>
                        </a:lnTo>
                        <a:lnTo>
                          <a:pt x="16" y="152"/>
                        </a:lnTo>
                        <a:lnTo>
                          <a:pt x="9" y="175"/>
                        </a:lnTo>
                        <a:lnTo>
                          <a:pt x="4" y="199"/>
                        </a:lnTo>
                        <a:lnTo>
                          <a:pt x="2" y="222"/>
                        </a:ln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2" y="273"/>
                        </a:lnTo>
                        <a:lnTo>
                          <a:pt x="4" y="297"/>
                        </a:lnTo>
                        <a:lnTo>
                          <a:pt x="9" y="320"/>
                        </a:lnTo>
                        <a:lnTo>
                          <a:pt x="16" y="344"/>
                        </a:lnTo>
                        <a:lnTo>
                          <a:pt x="25" y="365"/>
                        </a:lnTo>
                        <a:lnTo>
                          <a:pt x="36" y="386"/>
                        </a:lnTo>
                        <a:lnTo>
                          <a:pt x="49" y="406"/>
                        </a:lnTo>
                        <a:lnTo>
                          <a:pt x="62" y="423"/>
                        </a:lnTo>
                        <a:lnTo>
                          <a:pt x="76" y="438"/>
                        </a:lnTo>
                        <a:lnTo>
                          <a:pt x="92" y="453"/>
                        </a:lnTo>
                        <a:lnTo>
                          <a:pt x="110" y="465"/>
                        </a:lnTo>
                        <a:lnTo>
                          <a:pt x="129" y="476"/>
                        </a:lnTo>
                        <a:lnTo>
                          <a:pt x="147" y="482"/>
                        </a:lnTo>
                        <a:lnTo>
                          <a:pt x="168" y="489"/>
                        </a:lnTo>
                        <a:lnTo>
                          <a:pt x="188" y="493"/>
                        </a:lnTo>
                        <a:lnTo>
                          <a:pt x="210" y="495"/>
                        </a:lnTo>
                        <a:lnTo>
                          <a:pt x="210" y="495"/>
                        </a:lnTo>
                        <a:lnTo>
                          <a:pt x="232" y="493"/>
                        </a:lnTo>
                        <a:lnTo>
                          <a:pt x="252" y="489"/>
                        </a:lnTo>
                        <a:lnTo>
                          <a:pt x="271" y="482"/>
                        </a:lnTo>
                        <a:lnTo>
                          <a:pt x="291" y="476"/>
                        </a:lnTo>
                        <a:lnTo>
                          <a:pt x="309" y="465"/>
                        </a:lnTo>
                        <a:lnTo>
                          <a:pt x="326" y="453"/>
                        </a:lnTo>
                        <a:lnTo>
                          <a:pt x="342" y="438"/>
                        </a:lnTo>
                        <a:lnTo>
                          <a:pt x="356" y="423"/>
                        </a:lnTo>
                        <a:lnTo>
                          <a:pt x="371" y="406"/>
                        </a:lnTo>
                        <a:lnTo>
                          <a:pt x="384" y="386"/>
                        </a:lnTo>
                        <a:lnTo>
                          <a:pt x="393" y="365"/>
                        </a:lnTo>
                        <a:lnTo>
                          <a:pt x="402" y="344"/>
                        </a:lnTo>
                        <a:lnTo>
                          <a:pt x="409" y="320"/>
                        </a:lnTo>
                        <a:lnTo>
                          <a:pt x="414" y="297"/>
                        </a:lnTo>
                        <a:lnTo>
                          <a:pt x="418" y="273"/>
                        </a:lnTo>
                        <a:lnTo>
                          <a:pt x="418" y="248"/>
                        </a:lnTo>
                        <a:lnTo>
                          <a:pt x="418" y="248"/>
                        </a:lnTo>
                        <a:lnTo>
                          <a:pt x="418" y="222"/>
                        </a:lnTo>
                        <a:lnTo>
                          <a:pt x="414" y="199"/>
                        </a:lnTo>
                        <a:lnTo>
                          <a:pt x="409" y="175"/>
                        </a:lnTo>
                        <a:lnTo>
                          <a:pt x="402" y="152"/>
                        </a:lnTo>
                        <a:lnTo>
                          <a:pt x="393" y="130"/>
                        </a:lnTo>
                        <a:lnTo>
                          <a:pt x="384" y="109"/>
                        </a:lnTo>
                        <a:lnTo>
                          <a:pt x="371" y="90"/>
                        </a:lnTo>
                        <a:lnTo>
                          <a:pt x="356" y="73"/>
                        </a:lnTo>
                        <a:lnTo>
                          <a:pt x="342" y="58"/>
                        </a:lnTo>
                        <a:lnTo>
                          <a:pt x="326" y="43"/>
                        </a:lnTo>
                        <a:lnTo>
                          <a:pt x="309" y="30"/>
                        </a:lnTo>
                        <a:lnTo>
                          <a:pt x="291" y="19"/>
                        </a:lnTo>
                        <a:lnTo>
                          <a:pt x="271" y="13"/>
                        </a:lnTo>
                        <a:lnTo>
                          <a:pt x="252" y="7"/>
                        </a:lnTo>
                        <a:lnTo>
                          <a:pt x="232" y="2"/>
                        </a:lnTo>
                        <a:lnTo>
                          <a:pt x="210" y="0"/>
                        </a:lnTo>
                        <a:lnTo>
                          <a:pt x="210" y="0"/>
                        </a:lnTo>
                        <a:close/>
                      </a:path>
                    </a:pathLst>
                  </a:custGeom>
                  <a:solidFill>
                    <a:srgbClr val="FAE6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9" name="Freeform 127"/>
                  <p:cNvSpPr>
                    <a:spLocks/>
                  </p:cNvSpPr>
                  <p:nvPr/>
                </p:nvSpPr>
                <p:spPr bwMode="auto">
                  <a:xfrm>
                    <a:off x="6311904" y="4849837"/>
                    <a:ext cx="635000" cy="752475"/>
                  </a:xfrm>
                  <a:custGeom>
                    <a:avLst/>
                    <a:gdLst>
                      <a:gd name="T0" fmla="*/ 199 w 400"/>
                      <a:gd name="T1" fmla="*/ 0 h 474"/>
                      <a:gd name="T2" fmla="*/ 159 w 400"/>
                      <a:gd name="T3" fmla="*/ 6 h 474"/>
                      <a:gd name="T4" fmla="*/ 122 w 400"/>
                      <a:gd name="T5" fmla="*/ 19 h 474"/>
                      <a:gd name="T6" fmla="*/ 87 w 400"/>
                      <a:gd name="T7" fmla="*/ 40 h 474"/>
                      <a:gd name="T8" fmla="*/ 58 w 400"/>
                      <a:gd name="T9" fmla="*/ 70 h 474"/>
                      <a:gd name="T10" fmla="*/ 35 w 400"/>
                      <a:gd name="T11" fmla="*/ 104 h 474"/>
                      <a:gd name="T12" fmla="*/ 15 w 400"/>
                      <a:gd name="T13" fmla="*/ 145 h 474"/>
                      <a:gd name="T14" fmla="*/ 4 w 400"/>
                      <a:gd name="T15" fmla="*/ 190 h 474"/>
                      <a:gd name="T16" fmla="*/ 0 w 400"/>
                      <a:gd name="T17" fmla="*/ 237 h 474"/>
                      <a:gd name="T18" fmla="*/ 0 w 400"/>
                      <a:gd name="T19" fmla="*/ 260 h 474"/>
                      <a:gd name="T20" fmla="*/ 9 w 400"/>
                      <a:gd name="T21" fmla="*/ 307 h 474"/>
                      <a:gd name="T22" fmla="*/ 24 w 400"/>
                      <a:gd name="T23" fmla="*/ 350 h 474"/>
                      <a:gd name="T24" fmla="*/ 46 w 400"/>
                      <a:gd name="T25" fmla="*/ 386 h 474"/>
                      <a:gd name="T26" fmla="*/ 73 w 400"/>
                      <a:gd name="T27" fmla="*/ 418 h 474"/>
                      <a:gd name="T28" fmla="*/ 105 w 400"/>
                      <a:gd name="T29" fmla="*/ 444 h 474"/>
                      <a:gd name="T30" fmla="*/ 140 w 400"/>
                      <a:gd name="T31" fmla="*/ 463 h 474"/>
                      <a:gd name="T32" fmla="*/ 179 w 400"/>
                      <a:gd name="T33" fmla="*/ 471 h 474"/>
                      <a:gd name="T34" fmla="*/ 199 w 400"/>
                      <a:gd name="T35" fmla="*/ 474 h 474"/>
                      <a:gd name="T36" fmla="*/ 241 w 400"/>
                      <a:gd name="T37" fmla="*/ 469 h 474"/>
                      <a:gd name="T38" fmla="*/ 277 w 400"/>
                      <a:gd name="T39" fmla="*/ 454 h 474"/>
                      <a:gd name="T40" fmla="*/ 311 w 400"/>
                      <a:gd name="T41" fmla="*/ 433 h 474"/>
                      <a:gd name="T42" fmla="*/ 342 w 400"/>
                      <a:gd name="T43" fmla="*/ 403 h 474"/>
                      <a:gd name="T44" fmla="*/ 366 w 400"/>
                      <a:gd name="T45" fmla="*/ 369 h 474"/>
                      <a:gd name="T46" fmla="*/ 384 w 400"/>
                      <a:gd name="T47" fmla="*/ 329 h 474"/>
                      <a:gd name="T48" fmla="*/ 396 w 400"/>
                      <a:gd name="T49" fmla="*/ 284 h 474"/>
                      <a:gd name="T50" fmla="*/ 400 w 400"/>
                      <a:gd name="T51" fmla="*/ 237 h 474"/>
                      <a:gd name="T52" fmla="*/ 398 w 400"/>
                      <a:gd name="T53" fmla="*/ 213 h 474"/>
                      <a:gd name="T54" fmla="*/ 391 w 400"/>
                      <a:gd name="T55" fmla="*/ 166 h 474"/>
                      <a:gd name="T56" fmla="*/ 375 w 400"/>
                      <a:gd name="T57" fmla="*/ 124 h 474"/>
                      <a:gd name="T58" fmla="*/ 355 w 400"/>
                      <a:gd name="T59" fmla="*/ 87 h 474"/>
                      <a:gd name="T60" fmla="*/ 328 w 400"/>
                      <a:gd name="T61" fmla="*/ 55 h 474"/>
                      <a:gd name="T62" fmla="*/ 295 w 400"/>
                      <a:gd name="T63" fmla="*/ 30 h 474"/>
                      <a:gd name="T64" fmla="*/ 259 w 400"/>
                      <a:gd name="T65" fmla="*/ 11 h 474"/>
                      <a:gd name="T66" fmla="*/ 221 w 400"/>
                      <a:gd name="T67" fmla="*/ 2 h 474"/>
                      <a:gd name="T68" fmla="*/ 199 w 400"/>
                      <a:gd name="T6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0" h="474">
                        <a:moveTo>
                          <a:pt x="199" y="0"/>
                        </a:moveTo>
                        <a:lnTo>
                          <a:pt x="199" y="0"/>
                        </a:lnTo>
                        <a:lnTo>
                          <a:pt x="179" y="2"/>
                        </a:lnTo>
                        <a:lnTo>
                          <a:pt x="159" y="6"/>
                        </a:lnTo>
                        <a:lnTo>
                          <a:pt x="140" y="11"/>
                        </a:lnTo>
                        <a:lnTo>
                          <a:pt x="122" y="19"/>
                        </a:lnTo>
                        <a:lnTo>
                          <a:pt x="105" y="30"/>
                        </a:lnTo>
                        <a:lnTo>
                          <a:pt x="87" y="40"/>
                        </a:lnTo>
                        <a:lnTo>
                          <a:pt x="73" y="55"/>
                        </a:lnTo>
                        <a:lnTo>
                          <a:pt x="58" y="70"/>
                        </a:lnTo>
                        <a:lnTo>
                          <a:pt x="46" y="87"/>
                        </a:lnTo>
                        <a:lnTo>
                          <a:pt x="35" y="104"/>
                        </a:lnTo>
                        <a:lnTo>
                          <a:pt x="24" y="124"/>
                        </a:lnTo>
                        <a:lnTo>
                          <a:pt x="15" y="145"/>
                        </a:lnTo>
                        <a:lnTo>
                          <a:pt x="9" y="166"/>
                        </a:lnTo>
                        <a:lnTo>
                          <a:pt x="4" y="190"/>
                        </a:lnTo>
                        <a:lnTo>
                          <a:pt x="0" y="213"/>
                        </a:lnTo>
                        <a:lnTo>
                          <a:pt x="0" y="237"/>
                        </a:lnTo>
                        <a:lnTo>
                          <a:pt x="0" y="237"/>
                        </a:lnTo>
                        <a:lnTo>
                          <a:pt x="0" y="260"/>
                        </a:lnTo>
                        <a:lnTo>
                          <a:pt x="4" y="284"/>
                        </a:lnTo>
                        <a:lnTo>
                          <a:pt x="9" y="307"/>
                        </a:lnTo>
                        <a:lnTo>
                          <a:pt x="15" y="329"/>
                        </a:lnTo>
                        <a:lnTo>
                          <a:pt x="24" y="350"/>
                        </a:lnTo>
                        <a:lnTo>
                          <a:pt x="35" y="369"/>
                        </a:lnTo>
                        <a:lnTo>
                          <a:pt x="46" y="386"/>
                        </a:lnTo>
                        <a:lnTo>
                          <a:pt x="58" y="403"/>
                        </a:lnTo>
                        <a:lnTo>
                          <a:pt x="73" y="418"/>
                        </a:lnTo>
                        <a:lnTo>
                          <a:pt x="87" y="433"/>
                        </a:lnTo>
                        <a:lnTo>
                          <a:pt x="105" y="444"/>
                        </a:lnTo>
                        <a:lnTo>
                          <a:pt x="122" y="454"/>
                        </a:lnTo>
                        <a:lnTo>
                          <a:pt x="140" y="463"/>
                        </a:lnTo>
                        <a:lnTo>
                          <a:pt x="159" y="469"/>
                        </a:lnTo>
                        <a:lnTo>
                          <a:pt x="179" y="471"/>
                        </a:lnTo>
                        <a:lnTo>
                          <a:pt x="199" y="474"/>
                        </a:lnTo>
                        <a:lnTo>
                          <a:pt x="199" y="474"/>
                        </a:lnTo>
                        <a:lnTo>
                          <a:pt x="221" y="471"/>
                        </a:lnTo>
                        <a:lnTo>
                          <a:pt x="241" y="469"/>
                        </a:lnTo>
                        <a:lnTo>
                          <a:pt x="259" y="463"/>
                        </a:lnTo>
                        <a:lnTo>
                          <a:pt x="277" y="454"/>
                        </a:lnTo>
                        <a:lnTo>
                          <a:pt x="295" y="444"/>
                        </a:lnTo>
                        <a:lnTo>
                          <a:pt x="311" y="433"/>
                        </a:lnTo>
                        <a:lnTo>
                          <a:pt x="328" y="418"/>
                        </a:lnTo>
                        <a:lnTo>
                          <a:pt x="342" y="403"/>
                        </a:lnTo>
                        <a:lnTo>
                          <a:pt x="355" y="386"/>
                        </a:lnTo>
                        <a:lnTo>
                          <a:pt x="366" y="369"/>
                        </a:lnTo>
                        <a:lnTo>
                          <a:pt x="375" y="350"/>
                        </a:lnTo>
                        <a:lnTo>
                          <a:pt x="384" y="329"/>
                        </a:lnTo>
                        <a:lnTo>
                          <a:pt x="391" y="307"/>
                        </a:lnTo>
                        <a:lnTo>
                          <a:pt x="396" y="284"/>
                        </a:lnTo>
                        <a:lnTo>
                          <a:pt x="398" y="260"/>
                        </a:lnTo>
                        <a:lnTo>
                          <a:pt x="400" y="237"/>
                        </a:lnTo>
                        <a:lnTo>
                          <a:pt x="400" y="237"/>
                        </a:lnTo>
                        <a:lnTo>
                          <a:pt x="398" y="213"/>
                        </a:lnTo>
                        <a:lnTo>
                          <a:pt x="396" y="190"/>
                        </a:lnTo>
                        <a:lnTo>
                          <a:pt x="391" y="166"/>
                        </a:lnTo>
                        <a:lnTo>
                          <a:pt x="384" y="145"/>
                        </a:lnTo>
                        <a:lnTo>
                          <a:pt x="375" y="124"/>
                        </a:lnTo>
                        <a:lnTo>
                          <a:pt x="366" y="104"/>
                        </a:lnTo>
                        <a:lnTo>
                          <a:pt x="355" y="87"/>
                        </a:lnTo>
                        <a:lnTo>
                          <a:pt x="342" y="70"/>
                        </a:lnTo>
                        <a:lnTo>
                          <a:pt x="328" y="55"/>
                        </a:lnTo>
                        <a:lnTo>
                          <a:pt x="311" y="40"/>
                        </a:lnTo>
                        <a:lnTo>
                          <a:pt x="295" y="30"/>
                        </a:lnTo>
                        <a:lnTo>
                          <a:pt x="277" y="19"/>
                        </a:lnTo>
                        <a:lnTo>
                          <a:pt x="259" y="11"/>
                        </a:lnTo>
                        <a:lnTo>
                          <a:pt x="241" y="6"/>
                        </a:lnTo>
                        <a:lnTo>
                          <a:pt x="221" y="2"/>
                        </a:lnTo>
                        <a:lnTo>
                          <a:pt x="199" y="0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AEB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Freeform 128"/>
                  <p:cNvSpPr>
                    <a:spLocks/>
                  </p:cNvSpPr>
                  <p:nvPr/>
                </p:nvSpPr>
                <p:spPr bwMode="auto">
                  <a:xfrm>
                    <a:off x="6321425" y="4867275"/>
                    <a:ext cx="604838" cy="717550"/>
                  </a:xfrm>
                  <a:custGeom>
                    <a:avLst/>
                    <a:gdLst>
                      <a:gd name="T0" fmla="*/ 191 w 381"/>
                      <a:gd name="T1" fmla="*/ 0 h 452"/>
                      <a:gd name="T2" fmla="*/ 153 w 381"/>
                      <a:gd name="T3" fmla="*/ 4 h 452"/>
                      <a:gd name="T4" fmla="*/ 117 w 381"/>
                      <a:gd name="T5" fmla="*/ 19 h 452"/>
                      <a:gd name="T6" fmla="*/ 85 w 381"/>
                      <a:gd name="T7" fmla="*/ 38 h 452"/>
                      <a:gd name="T8" fmla="*/ 56 w 381"/>
                      <a:gd name="T9" fmla="*/ 66 h 452"/>
                      <a:gd name="T10" fmla="*/ 32 w 381"/>
                      <a:gd name="T11" fmla="*/ 100 h 452"/>
                      <a:gd name="T12" fmla="*/ 14 w 381"/>
                      <a:gd name="T13" fmla="*/ 138 h 452"/>
                      <a:gd name="T14" fmla="*/ 3 w 381"/>
                      <a:gd name="T15" fmla="*/ 181 h 452"/>
                      <a:gd name="T16" fmla="*/ 0 w 381"/>
                      <a:gd name="T17" fmla="*/ 226 h 452"/>
                      <a:gd name="T18" fmla="*/ 2 w 381"/>
                      <a:gd name="T19" fmla="*/ 249 h 452"/>
                      <a:gd name="T20" fmla="*/ 9 w 381"/>
                      <a:gd name="T21" fmla="*/ 294 h 452"/>
                      <a:gd name="T22" fmla="*/ 23 w 381"/>
                      <a:gd name="T23" fmla="*/ 335 h 452"/>
                      <a:gd name="T24" fmla="*/ 43 w 381"/>
                      <a:gd name="T25" fmla="*/ 371 h 452"/>
                      <a:gd name="T26" fmla="*/ 70 w 381"/>
                      <a:gd name="T27" fmla="*/ 401 h 452"/>
                      <a:gd name="T28" fmla="*/ 101 w 381"/>
                      <a:gd name="T29" fmla="*/ 424 h 452"/>
                      <a:gd name="T30" fmla="*/ 135 w 381"/>
                      <a:gd name="T31" fmla="*/ 441 h 452"/>
                      <a:gd name="T32" fmla="*/ 172 w 381"/>
                      <a:gd name="T33" fmla="*/ 452 h 452"/>
                      <a:gd name="T34" fmla="*/ 191 w 381"/>
                      <a:gd name="T35" fmla="*/ 452 h 452"/>
                      <a:gd name="T36" fmla="*/ 229 w 381"/>
                      <a:gd name="T37" fmla="*/ 448 h 452"/>
                      <a:gd name="T38" fmla="*/ 266 w 381"/>
                      <a:gd name="T39" fmla="*/ 435 h 452"/>
                      <a:gd name="T40" fmla="*/ 298 w 381"/>
                      <a:gd name="T41" fmla="*/ 414 h 452"/>
                      <a:gd name="T42" fmla="*/ 327 w 381"/>
                      <a:gd name="T43" fmla="*/ 386 h 452"/>
                      <a:gd name="T44" fmla="*/ 351 w 381"/>
                      <a:gd name="T45" fmla="*/ 352 h 452"/>
                      <a:gd name="T46" fmla="*/ 367 w 381"/>
                      <a:gd name="T47" fmla="*/ 313 h 452"/>
                      <a:gd name="T48" fmla="*/ 378 w 381"/>
                      <a:gd name="T49" fmla="*/ 271 h 452"/>
                      <a:gd name="T50" fmla="*/ 381 w 381"/>
                      <a:gd name="T51" fmla="*/ 226 h 452"/>
                      <a:gd name="T52" fmla="*/ 381 w 381"/>
                      <a:gd name="T53" fmla="*/ 202 h 452"/>
                      <a:gd name="T54" fmla="*/ 374 w 381"/>
                      <a:gd name="T55" fmla="*/ 160 h 452"/>
                      <a:gd name="T56" fmla="*/ 360 w 381"/>
                      <a:gd name="T57" fmla="*/ 119 h 452"/>
                      <a:gd name="T58" fmla="*/ 338 w 381"/>
                      <a:gd name="T59" fmla="*/ 83 h 452"/>
                      <a:gd name="T60" fmla="*/ 313 w 381"/>
                      <a:gd name="T61" fmla="*/ 51 h 452"/>
                      <a:gd name="T62" fmla="*/ 282 w 381"/>
                      <a:gd name="T63" fmla="*/ 27 h 452"/>
                      <a:gd name="T64" fmla="*/ 248 w 381"/>
                      <a:gd name="T65" fmla="*/ 10 h 452"/>
                      <a:gd name="T66" fmla="*/ 211 w 381"/>
                      <a:gd name="T67" fmla="*/ 2 h 452"/>
                      <a:gd name="T68" fmla="*/ 191 w 381"/>
                      <a:gd name="T69" fmla="*/ 0 h 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81" h="452">
                        <a:moveTo>
                          <a:pt x="191" y="0"/>
                        </a:moveTo>
                        <a:lnTo>
                          <a:pt x="191" y="0"/>
                        </a:lnTo>
                        <a:lnTo>
                          <a:pt x="172" y="2"/>
                        </a:lnTo>
                        <a:lnTo>
                          <a:pt x="153" y="4"/>
                        </a:lnTo>
                        <a:lnTo>
                          <a:pt x="135" y="10"/>
                        </a:lnTo>
                        <a:lnTo>
                          <a:pt x="117" y="19"/>
                        </a:lnTo>
                        <a:lnTo>
                          <a:pt x="101" y="27"/>
                        </a:lnTo>
                        <a:lnTo>
                          <a:pt x="85" y="38"/>
                        </a:lnTo>
                        <a:lnTo>
                          <a:pt x="70" y="51"/>
                        </a:lnTo>
                        <a:lnTo>
                          <a:pt x="56" y="66"/>
                        </a:lnTo>
                        <a:lnTo>
                          <a:pt x="43" y="83"/>
                        </a:lnTo>
                        <a:lnTo>
                          <a:pt x="32" y="100"/>
                        </a:lnTo>
                        <a:lnTo>
                          <a:pt x="23" y="119"/>
                        </a:lnTo>
                        <a:lnTo>
                          <a:pt x="14" y="138"/>
                        </a:lnTo>
                        <a:lnTo>
                          <a:pt x="9" y="160"/>
                        </a:lnTo>
                        <a:lnTo>
                          <a:pt x="3" y="181"/>
                        </a:lnTo>
                        <a:lnTo>
                          <a:pt x="2" y="202"/>
                        </a:lnTo>
                        <a:lnTo>
                          <a:pt x="0" y="226"/>
                        </a:lnTo>
                        <a:lnTo>
                          <a:pt x="0" y="226"/>
                        </a:lnTo>
                        <a:lnTo>
                          <a:pt x="2" y="249"/>
                        </a:lnTo>
                        <a:lnTo>
                          <a:pt x="3" y="271"/>
                        </a:lnTo>
                        <a:lnTo>
                          <a:pt x="9" y="294"/>
                        </a:lnTo>
                        <a:lnTo>
                          <a:pt x="14" y="313"/>
                        </a:lnTo>
                        <a:lnTo>
                          <a:pt x="23" y="335"/>
                        </a:lnTo>
                        <a:lnTo>
                          <a:pt x="32" y="352"/>
                        </a:lnTo>
                        <a:lnTo>
                          <a:pt x="43" y="371"/>
                        </a:lnTo>
                        <a:lnTo>
                          <a:pt x="56" y="386"/>
                        </a:lnTo>
                        <a:lnTo>
                          <a:pt x="70" y="401"/>
                        </a:lnTo>
                        <a:lnTo>
                          <a:pt x="85" y="414"/>
                        </a:lnTo>
                        <a:lnTo>
                          <a:pt x="101" y="424"/>
                        </a:lnTo>
                        <a:lnTo>
                          <a:pt x="117" y="435"/>
                        </a:lnTo>
                        <a:lnTo>
                          <a:pt x="135" y="441"/>
                        </a:lnTo>
                        <a:lnTo>
                          <a:pt x="153" y="448"/>
                        </a:lnTo>
                        <a:lnTo>
                          <a:pt x="172" y="452"/>
                        </a:lnTo>
                        <a:lnTo>
                          <a:pt x="191" y="452"/>
                        </a:lnTo>
                        <a:lnTo>
                          <a:pt x="191" y="452"/>
                        </a:lnTo>
                        <a:lnTo>
                          <a:pt x="211" y="452"/>
                        </a:lnTo>
                        <a:lnTo>
                          <a:pt x="229" y="448"/>
                        </a:lnTo>
                        <a:lnTo>
                          <a:pt x="248" y="441"/>
                        </a:lnTo>
                        <a:lnTo>
                          <a:pt x="266" y="435"/>
                        </a:lnTo>
                        <a:lnTo>
                          <a:pt x="282" y="424"/>
                        </a:lnTo>
                        <a:lnTo>
                          <a:pt x="298" y="414"/>
                        </a:lnTo>
                        <a:lnTo>
                          <a:pt x="313" y="401"/>
                        </a:lnTo>
                        <a:lnTo>
                          <a:pt x="327" y="386"/>
                        </a:lnTo>
                        <a:lnTo>
                          <a:pt x="338" y="371"/>
                        </a:lnTo>
                        <a:lnTo>
                          <a:pt x="351" y="352"/>
                        </a:lnTo>
                        <a:lnTo>
                          <a:pt x="360" y="335"/>
                        </a:lnTo>
                        <a:lnTo>
                          <a:pt x="367" y="313"/>
                        </a:lnTo>
                        <a:lnTo>
                          <a:pt x="374" y="294"/>
                        </a:lnTo>
                        <a:lnTo>
                          <a:pt x="378" y="271"/>
                        </a:lnTo>
                        <a:lnTo>
                          <a:pt x="381" y="249"/>
                        </a:lnTo>
                        <a:lnTo>
                          <a:pt x="381" y="226"/>
                        </a:lnTo>
                        <a:lnTo>
                          <a:pt x="381" y="226"/>
                        </a:lnTo>
                        <a:lnTo>
                          <a:pt x="381" y="202"/>
                        </a:lnTo>
                        <a:lnTo>
                          <a:pt x="378" y="181"/>
                        </a:lnTo>
                        <a:lnTo>
                          <a:pt x="374" y="160"/>
                        </a:lnTo>
                        <a:lnTo>
                          <a:pt x="367" y="138"/>
                        </a:lnTo>
                        <a:lnTo>
                          <a:pt x="360" y="119"/>
                        </a:lnTo>
                        <a:lnTo>
                          <a:pt x="351" y="100"/>
                        </a:lnTo>
                        <a:lnTo>
                          <a:pt x="338" y="83"/>
                        </a:lnTo>
                        <a:lnTo>
                          <a:pt x="327" y="66"/>
                        </a:lnTo>
                        <a:lnTo>
                          <a:pt x="313" y="51"/>
                        </a:lnTo>
                        <a:lnTo>
                          <a:pt x="298" y="38"/>
                        </a:lnTo>
                        <a:lnTo>
                          <a:pt x="282" y="27"/>
                        </a:lnTo>
                        <a:lnTo>
                          <a:pt x="266" y="19"/>
                        </a:lnTo>
                        <a:lnTo>
                          <a:pt x="248" y="10"/>
                        </a:lnTo>
                        <a:lnTo>
                          <a:pt x="229" y="4"/>
                        </a:lnTo>
                        <a:lnTo>
                          <a:pt x="211" y="2"/>
                        </a:lnTo>
                        <a:lnTo>
                          <a:pt x="191" y="0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AED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1" name="Freeform 129"/>
                  <p:cNvSpPr>
                    <a:spLocks/>
                  </p:cNvSpPr>
                  <p:nvPr/>
                </p:nvSpPr>
                <p:spPr bwMode="auto">
                  <a:xfrm>
                    <a:off x="6332538" y="4883174"/>
                    <a:ext cx="577850" cy="684213"/>
                  </a:xfrm>
                  <a:custGeom>
                    <a:avLst/>
                    <a:gdLst>
                      <a:gd name="T0" fmla="*/ 181 w 364"/>
                      <a:gd name="T1" fmla="*/ 0 h 431"/>
                      <a:gd name="T2" fmla="*/ 145 w 364"/>
                      <a:gd name="T3" fmla="*/ 5 h 431"/>
                      <a:gd name="T4" fmla="*/ 110 w 364"/>
                      <a:gd name="T5" fmla="*/ 17 h 431"/>
                      <a:gd name="T6" fmla="*/ 80 w 364"/>
                      <a:gd name="T7" fmla="*/ 37 h 431"/>
                      <a:gd name="T8" fmla="*/ 52 w 364"/>
                      <a:gd name="T9" fmla="*/ 64 h 431"/>
                      <a:gd name="T10" fmla="*/ 31 w 364"/>
                      <a:gd name="T11" fmla="*/ 96 h 431"/>
                      <a:gd name="T12" fmla="*/ 13 w 364"/>
                      <a:gd name="T13" fmla="*/ 133 h 431"/>
                      <a:gd name="T14" fmla="*/ 4 w 364"/>
                      <a:gd name="T15" fmla="*/ 173 h 431"/>
                      <a:gd name="T16" fmla="*/ 0 w 364"/>
                      <a:gd name="T17" fmla="*/ 216 h 431"/>
                      <a:gd name="T18" fmla="*/ 0 w 364"/>
                      <a:gd name="T19" fmla="*/ 239 h 431"/>
                      <a:gd name="T20" fmla="*/ 7 w 364"/>
                      <a:gd name="T21" fmla="*/ 280 h 431"/>
                      <a:gd name="T22" fmla="*/ 22 w 364"/>
                      <a:gd name="T23" fmla="*/ 318 h 431"/>
                      <a:gd name="T24" fmla="*/ 42 w 364"/>
                      <a:gd name="T25" fmla="*/ 352 h 431"/>
                      <a:gd name="T26" fmla="*/ 65 w 364"/>
                      <a:gd name="T27" fmla="*/ 382 h 431"/>
                      <a:gd name="T28" fmla="*/ 94 w 364"/>
                      <a:gd name="T29" fmla="*/ 406 h 431"/>
                      <a:gd name="T30" fmla="*/ 127 w 364"/>
                      <a:gd name="T31" fmla="*/ 423 h 431"/>
                      <a:gd name="T32" fmla="*/ 163 w 364"/>
                      <a:gd name="T33" fmla="*/ 431 h 431"/>
                      <a:gd name="T34" fmla="*/ 181 w 364"/>
                      <a:gd name="T35" fmla="*/ 431 h 431"/>
                      <a:gd name="T36" fmla="*/ 219 w 364"/>
                      <a:gd name="T37" fmla="*/ 427 h 431"/>
                      <a:gd name="T38" fmla="*/ 253 w 364"/>
                      <a:gd name="T39" fmla="*/ 414 h 431"/>
                      <a:gd name="T40" fmla="*/ 284 w 364"/>
                      <a:gd name="T41" fmla="*/ 395 h 431"/>
                      <a:gd name="T42" fmla="*/ 311 w 364"/>
                      <a:gd name="T43" fmla="*/ 369 h 431"/>
                      <a:gd name="T44" fmla="*/ 333 w 364"/>
                      <a:gd name="T45" fmla="*/ 337 h 431"/>
                      <a:gd name="T46" fmla="*/ 349 w 364"/>
                      <a:gd name="T47" fmla="*/ 301 h 431"/>
                      <a:gd name="T48" fmla="*/ 360 w 364"/>
                      <a:gd name="T49" fmla="*/ 261 h 431"/>
                      <a:gd name="T50" fmla="*/ 364 w 364"/>
                      <a:gd name="T51" fmla="*/ 216 h 431"/>
                      <a:gd name="T52" fmla="*/ 364 w 364"/>
                      <a:gd name="T53" fmla="*/ 194 h 431"/>
                      <a:gd name="T54" fmla="*/ 356 w 364"/>
                      <a:gd name="T55" fmla="*/ 152 h 431"/>
                      <a:gd name="T56" fmla="*/ 342 w 364"/>
                      <a:gd name="T57" fmla="*/ 113 h 431"/>
                      <a:gd name="T58" fmla="*/ 322 w 364"/>
                      <a:gd name="T59" fmla="*/ 79 h 431"/>
                      <a:gd name="T60" fmla="*/ 298 w 364"/>
                      <a:gd name="T61" fmla="*/ 49 h 431"/>
                      <a:gd name="T62" fmla="*/ 268 w 364"/>
                      <a:gd name="T63" fmla="*/ 26 h 431"/>
                      <a:gd name="T64" fmla="*/ 235 w 364"/>
                      <a:gd name="T65" fmla="*/ 11 h 431"/>
                      <a:gd name="T66" fmla="*/ 201 w 364"/>
                      <a:gd name="T67" fmla="*/ 2 h 431"/>
                      <a:gd name="T68" fmla="*/ 181 w 364"/>
                      <a:gd name="T69" fmla="*/ 0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64" h="431">
                        <a:moveTo>
                          <a:pt x="181" y="0"/>
                        </a:moveTo>
                        <a:lnTo>
                          <a:pt x="181" y="0"/>
                        </a:lnTo>
                        <a:lnTo>
                          <a:pt x="163" y="2"/>
                        </a:lnTo>
                        <a:lnTo>
                          <a:pt x="145" y="5"/>
                        </a:lnTo>
                        <a:lnTo>
                          <a:pt x="127" y="11"/>
                        </a:lnTo>
                        <a:lnTo>
                          <a:pt x="110" y="17"/>
                        </a:lnTo>
                        <a:lnTo>
                          <a:pt x="94" y="26"/>
                        </a:lnTo>
                        <a:lnTo>
                          <a:pt x="80" y="37"/>
                        </a:lnTo>
                        <a:lnTo>
                          <a:pt x="65" y="49"/>
                        </a:lnTo>
                        <a:lnTo>
                          <a:pt x="52" y="64"/>
                        </a:lnTo>
                        <a:lnTo>
                          <a:pt x="42" y="79"/>
                        </a:lnTo>
                        <a:lnTo>
                          <a:pt x="31" y="96"/>
                        </a:lnTo>
                        <a:lnTo>
                          <a:pt x="22" y="113"/>
                        </a:lnTo>
                        <a:lnTo>
                          <a:pt x="13" y="133"/>
                        </a:lnTo>
                        <a:lnTo>
                          <a:pt x="7" y="152"/>
                        </a:lnTo>
                        <a:lnTo>
                          <a:pt x="4" y="173"/>
                        </a:lnTo>
                        <a:lnTo>
                          <a:pt x="0" y="194"/>
                        </a:lnTo>
                        <a:lnTo>
                          <a:pt x="0" y="216"/>
                        </a:lnTo>
                        <a:lnTo>
                          <a:pt x="0" y="216"/>
                        </a:lnTo>
                        <a:lnTo>
                          <a:pt x="0" y="239"/>
                        </a:lnTo>
                        <a:lnTo>
                          <a:pt x="4" y="261"/>
                        </a:lnTo>
                        <a:lnTo>
                          <a:pt x="7" y="280"/>
                        </a:lnTo>
                        <a:lnTo>
                          <a:pt x="13" y="301"/>
                        </a:lnTo>
                        <a:lnTo>
                          <a:pt x="22" y="318"/>
                        </a:lnTo>
                        <a:lnTo>
                          <a:pt x="31" y="337"/>
                        </a:lnTo>
                        <a:lnTo>
                          <a:pt x="42" y="352"/>
                        </a:lnTo>
                        <a:lnTo>
                          <a:pt x="52" y="369"/>
                        </a:lnTo>
                        <a:lnTo>
                          <a:pt x="65" y="382"/>
                        </a:lnTo>
                        <a:lnTo>
                          <a:pt x="80" y="395"/>
                        </a:lnTo>
                        <a:lnTo>
                          <a:pt x="94" y="406"/>
                        </a:lnTo>
                        <a:lnTo>
                          <a:pt x="110" y="414"/>
                        </a:lnTo>
                        <a:lnTo>
                          <a:pt x="127" y="423"/>
                        </a:lnTo>
                        <a:lnTo>
                          <a:pt x="145" y="427"/>
                        </a:lnTo>
                        <a:lnTo>
                          <a:pt x="163" y="431"/>
                        </a:lnTo>
                        <a:lnTo>
                          <a:pt x="181" y="431"/>
                        </a:lnTo>
                        <a:lnTo>
                          <a:pt x="181" y="431"/>
                        </a:lnTo>
                        <a:lnTo>
                          <a:pt x="201" y="431"/>
                        </a:lnTo>
                        <a:lnTo>
                          <a:pt x="219" y="427"/>
                        </a:lnTo>
                        <a:lnTo>
                          <a:pt x="235" y="423"/>
                        </a:lnTo>
                        <a:lnTo>
                          <a:pt x="253" y="414"/>
                        </a:lnTo>
                        <a:lnTo>
                          <a:pt x="268" y="406"/>
                        </a:lnTo>
                        <a:lnTo>
                          <a:pt x="284" y="395"/>
                        </a:lnTo>
                        <a:lnTo>
                          <a:pt x="298" y="382"/>
                        </a:lnTo>
                        <a:lnTo>
                          <a:pt x="311" y="369"/>
                        </a:lnTo>
                        <a:lnTo>
                          <a:pt x="322" y="352"/>
                        </a:lnTo>
                        <a:lnTo>
                          <a:pt x="333" y="337"/>
                        </a:lnTo>
                        <a:lnTo>
                          <a:pt x="342" y="318"/>
                        </a:lnTo>
                        <a:lnTo>
                          <a:pt x="349" y="301"/>
                        </a:lnTo>
                        <a:lnTo>
                          <a:pt x="356" y="280"/>
                        </a:lnTo>
                        <a:lnTo>
                          <a:pt x="360" y="261"/>
                        </a:lnTo>
                        <a:lnTo>
                          <a:pt x="364" y="239"/>
                        </a:lnTo>
                        <a:lnTo>
                          <a:pt x="364" y="216"/>
                        </a:lnTo>
                        <a:lnTo>
                          <a:pt x="364" y="216"/>
                        </a:lnTo>
                        <a:lnTo>
                          <a:pt x="364" y="194"/>
                        </a:lnTo>
                        <a:lnTo>
                          <a:pt x="360" y="173"/>
                        </a:lnTo>
                        <a:lnTo>
                          <a:pt x="356" y="152"/>
                        </a:lnTo>
                        <a:lnTo>
                          <a:pt x="349" y="133"/>
                        </a:lnTo>
                        <a:lnTo>
                          <a:pt x="342" y="113"/>
                        </a:lnTo>
                        <a:lnTo>
                          <a:pt x="333" y="96"/>
                        </a:lnTo>
                        <a:lnTo>
                          <a:pt x="322" y="79"/>
                        </a:lnTo>
                        <a:lnTo>
                          <a:pt x="311" y="64"/>
                        </a:lnTo>
                        <a:lnTo>
                          <a:pt x="298" y="49"/>
                        </a:lnTo>
                        <a:lnTo>
                          <a:pt x="284" y="37"/>
                        </a:lnTo>
                        <a:lnTo>
                          <a:pt x="268" y="26"/>
                        </a:lnTo>
                        <a:lnTo>
                          <a:pt x="253" y="17"/>
                        </a:lnTo>
                        <a:lnTo>
                          <a:pt x="235" y="11"/>
                        </a:lnTo>
                        <a:lnTo>
                          <a:pt x="219" y="5"/>
                        </a:lnTo>
                        <a:lnTo>
                          <a:pt x="201" y="2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7ED1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2" name="Freeform 130"/>
                  <p:cNvSpPr>
                    <a:spLocks/>
                  </p:cNvSpPr>
                  <p:nvPr/>
                </p:nvSpPr>
                <p:spPr bwMode="auto">
                  <a:xfrm>
                    <a:off x="6340475" y="4900613"/>
                    <a:ext cx="563563" cy="666750"/>
                  </a:xfrm>
                  <a:custGeom>
                    <a:avLst/>
                    <a:gdLst>
                      <a:gd name="T0" fmla="*/ 178 w 355"/>
                      <a:gd name="T1" fmla="*/ 420 h 420"/>
                      <a:gd name="T2" fmla="*/ 214 w 355"/>
                      <a:gd name="T3" fmla="*/ 416 h 420"/>
                      <a:gd name="T4" fmla="*/ 246 w 355"/>
                      <a:gd name="T5" fmla="*/ 403 h 420"/>
                      <a:gd name="T6" fmla="*/ 277 w 355"/>
                      <a:gd name="T7" fmla="*/ 384 h 420"/>
                      <a:gd name="T8" fmla="*/ 302 w 355"/>
                      <a:gd name="T9" fmla="*/ 358 h 420"/>
                      <a:gd name="T10" fmla="*/ 324 w 355"/>
                      <a:gd name="T11" fmla="*/ 326 h 420"/>
                      <a:gd name="T12" fmla="*/ 340 w 355"/>
                      <a:gd name="T13" fmla="*/ 292 h 420"/>
                      <a:gd name="T14" fmla="*/ 351 w 355"/>
                      <a:gd name="T15" fmla="*/ 252 h 420"/>
                      <a:gd name="T16" fmla="*/ 355 w 355"/>
                      <a:gd name="T17" fmla="*/ 209 h 420"/>
                      <a:gd name="T18" fmla="*/ 355 w 355"/>
                      <a:gd name="T19" fmla="*/ 188 h 420"/>
                      <a:gd name="T20" fmla="*/ 348 w 355"/>
                      <a:gd name="T21" fmla="*/ 147 h 420"/>
                      <a:gd name="T22" fmla="*/ 333 w 355"/>
                      <a:gd name="T23" fmla="*/ 111 h 420"/>
                      <a:gd name="T24" fmla="*/ 315 w 355"/>
                      <a:gd name="T25" fmla="*/ 77 h 420"/>
                      <a:gd name="T26" fmla="*/ 290 w 355"/>
                      <a:gd name="T27" fmla="*/ 49 h 420"/>
                      <a:gd name="T28" fmla="*/ 263 w 355"/>
                      <a:gd name="T29" fmla="*/ 26 h 420"/>
                      <a:gd name="T30" fmla="*/ 230 w 355"/>
                      <a:gd name="T31" fmla="*/ 8 h 420"/>
                      <a:gd name="T32" fmla="*/ 196 w 355"/>
                      <a:gd name="T33" fmla="*/ 0 h 420"/>
                      <a:gd name="T34" fmla="*/ 178 w 355"/>
                      <a:gd name="T35" fmla="*/ 0 h 420"/>
                      <a:gd name="T36" fmla="*/ 141 w 355"/>
                      <a:gd name="T37" fmla="*/ 4 h 420"/>
                      <a:gd name="T38" fmla="*/ 109 w 355"/>
                      <a:gd name="T39" fmla="*/ 17 h 420"/>
                      <a:gd name="T40" fmla="*/ 78 w 355"/>
                      <a:gd name="T41" fmla="*/ 36 h 420"/>
                      <a:gd name="T42" fmla="*/ 53 w 355"/>
                      <a:gd name="T43" fmla="*/ 62 h 420"/>
                      <a:gd name="T44" fmla="*/ 31 w 355"/>
                      <a:gd name="T45" fmla="*/ 94 h 420"/>
                      <a:gd name="T46" fmla="*/ 13 w 355"/>
                      <a:gd name="T47" fmla="*/ 128 h 420"/>
                      <a:gd name="T48" fmla="*/ 4 w 355"/>
                      <a:gd name="T49" fmla="*/ 168 h 420"/>
                      <a:gd name="T50" fmla="*/ 0 w 355"/>
                      <a:gd name="T51" fmla="*/ 209 h 420"/>
                      <a:gd name="T52" fmla="*/ 0 w 355"/>
                      <a:gd name="T53" fmla="*/ 230 h 420"/>
                      <a:gd name="T54" fmla="*/ 8 w 355"/>
                      <a:gd name="T55" fmla="*/ 273 h 420"/>
                      <a:gd name="T56" fmla="*/ 22 w 355"/>
                      <a:gd name="T57" fmla="*/ 309 h 420"/>
                      <a:gd name="T58" fmla="*/ 40 w 355"/>
                      <a:gd name="T59" fmla="*/ 343 h 420"/>
                      <a:gd name="T60" fmla="*/ 66 w 355"/>
                      <a:gd name="T61" fmla="*/ 371 h 420"/>
                      <a:gd name="T62" fmla="*/ 93 w 355"/>
                      <a:gd name="T63" fmla="*/ 395 h 420"/>
                      <a:gd name="T64" fmla="*/ 125 w 355"/>
                      <a:gd name="T65" fmla="*/ 410 h 420"/>
                      <a:gd name="T66" fmla="*/ 160 w 355"/>
                      <a:gd name="T67" fmla="*/ 418 h 420"/>
                      <a:gd name="T68" fmla="*/ 178 w 355"/>
                      <a:gd name="T69" fmla="*/ 420 h 4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55" h="420">
                        <a:moveTo>
                          <a:pt x="178" y="420"/>
                        </a:moveTo>
                        <a:lnTo>
                          <a:pt x="178" y="420"/>
                        </a:lnTo>
                        <a:lnTo>
                          <a:pt x="196" y="418"/>
                        </a:lnTo>
                        <a:lnTo>
                          <a:pt x="214" y="416"/>
                        </a:lnTo>
                        <a:lnTo>
                          <a:pt x="230" y="410"/>
                        </a:lnTo>
                        <a:lnTo>
                          <a:pt x="246" y="403"/>
                        </a:lnTo>
                        <a:lnTo>
                          <a:pt x="263" y="395"/>
                        </a:lnTo>
                        <a:lnTo>
                          <a:pt x="277" y="384"/>
                        </a:lnTo>
                        <a:lnTo>
                          <a:pt x="290" y="371"/>
                        </a:lnTo>
                        <a:lnTo>
                          <a:pt x="302" y="358"/>
                        </a:lnTo>
                        <a:lnTo>
                          <a:pt x="315" y="343"/>
                        </a:lnTo>
                        <a:lnTo>
                          <a:pt x="324" y="326"/>
                        </a:lnTo>
                        <a:lnTo>
                          <a:pt x="333" y="309"/>
                        </a:lnTo>
                        <a:lnTo>
                          <a:pt x="340" y="292"/>
                        </a:lnTo>
                        <a:lnTo>
                          <a:pt x="348" y="273"/>
                        </a:lnTo>
                        <a:lnTo>
                          <a:pt x="351" y="252"/>
                        </a:lnTo>
                        <a:lnTo>
                          <a:pt x="355" y="230"/>
                        </a:lnTo>
                        <a:lnTo>
                          <a:pt x="355" y="209"/>
                        </a:lnTo>
                        <a:lnTo>
                          <a:pt x="355" y="209"/>
                        </a:lnTo>
                        <a:lnTo>
                          <a:pt x="355" y="188"/>
                        </a:lnTo>
                        <a:lnTo>
                          <a:pt x="351" y="168"/>
                        </a:lnTo>
                        <a:lnTo>
                          <a:pt x="348" y="147"/>
                        </a:lnTo>
                        <a:lnTo>
                          <a:pt x="340" y="128"/>
                        </a:lnTo>
                        <a:lnTo>
                          <a:pt x="333" y="111"/>
                        </a:lnTo>
                        <a:lnTo>
                          <a:pt x="324" y="94"/>
                        </a:lnTo>
                        <a:lnTo>
                          <a:pt x="315" y="77"/>
                        </a:lnTo>
                        <a:lnTo>
                          <a:pt x="302" y="62"/>
                        </a:lnTo>
                        <a:lnTo>
                          <a:pt x="290" y="49"/>
                        </a:lnTo>
                        <a:lnTo>
                          <a:pt x="277" y="36"/>
                        </a:lnTo>
                        <a:lnTo>
                          <a:pt x="263" y="26"/>
                        </a:lnTo>
                        <a:lnTo>
                          <a:pt x="246" y="17"/>
                        </a:lnTo>
                        <a:lnTo>
                          <a:pt x="230" y="8"/>
                        </a:lnTo>
                        <a:lnTo>
                          <a:pt x="214" y="4"/>
                        </a:lnTo>
                        <a:lnTo>
                          <a:pt x="196" y="0"/>
                        </a:lnTo>
                        <a:lnTo>
                          <a:pt x="178" y="0"/>
                        </a:lnTo>
                        <a:lnTo>
                          <a:pt x="178" y="0"/>
                        </a:lnTo>
                        <a:lnTo>
                          <a:pt x="160" y="0"/>
                        </a:lnTo>
                        <a:lnTo>
                          <a:pt x="141" y="4"/>
                        </a:lnTo>
                        <a:lnTo>
                          <a:pt x="125" y="8"/>
                        </a:lnTo>
                        <a:lnTo>
                          <a:pt x="109" y="17"/>
                        </a:lnTo>
                        <a:lnTo>
                          <a:pt x="93" y="26"/>
                        </a:lnTo>
                        <a:lnTo>
                          <a:pt x="78" y="36"/>
                        </a:lnTo>
                        <a:lnTo>
                          <a:pt x="66" y="49"/>
                        </a:lnTo>
                        <a:lnTo>
                          <a:pt x="53" y="62"/>
                        </a:lnTo>
                        <a:lnTo>
                          <a:pt x="40" y="77"/>
                        </a:lnTo>
                        <a:lnTo>
                          <a:pt x="31" y="94"/>
                        </a:lnTo>
                        <a:lnTo>
                          <a:pt x="22" y="111"/>
                        </a:lnTo>
                        <a:lnTo>
                          <a:pt x="13" y="128"/>
                        </a:lnTo>
                        <a:lnTo>
                          <a:pt x="8" y="147"/>
                        </a:lnTo>
                        <a:lnTo>
                          <a:pt x="4" y="168"/>
                        </a:lnTo>
                        <a:lnTo>
                          <a:pt x="0" y="188"/>
                        </a:lnTo>
                        <a:lnTo>
                          <a:pt x="0" y="209"/>
                        </a:lnTo>
                        <a:lnTo>
                          <a:pt x="0" y="209"/>
                        </a:lnTo>
                        <a:lnTo>
                          <a:pt x="0" y="230"/>
                        </a:lnTo>
                        <a:lnTo>
                          <a:pt x="4" y="252"/>
                        </a:lnTo>
                        <a:lnTo>
                          <a:pt x="8" y="273"/>
                        </a:lnTo>
                        <a:lnTo>
                          <a:pt x="13" y="292"/>
                        </a:lnTo>
                        <a:lnTo>
                          <a:pt x="22" y="309"/>
                        </a:lnTo>
                        <a:lnTo>
                          <a:pt x="31" y="326"/>
                        </a:lnTo>
                        <a:lnTo>
                          <a:pt x="40" y="343"/>
                        </a:lnTo>
                        <a:lnTo>
                          <a:pt x="53" y="358"/>
                        </a:lnTo>
                        <a:lnTo>
                          <a:pt x="66" y="371"/>
                        </a:lnTo>
                        <a:lnTo>
                          <a:pt x="78" y="384"/>
                        </a:lnTo>
                        <a:lnTo>
                          <a:pt x="93" y="395"/>
                        </a:lnTo>
                        <a:lnTo>
                          <a:pt x="109" y="403"/>
                        </a:lnTo>
                        <a:lnTo>
                          <a:pt x="125" y="410"/>
                        </a:lnTo>
                        <a:lnTo>
                          <a:pt x="141" y="416"/>
                        </a:lnTo>
                        <a:lnTo>
                          <a:pt x="160" y="418"/>
                        </a:lnTo>
                        <a:lnTo>
                          <a:pt x="178" y="420"/>
                        </a:lnTo>
                        <a:lnTo>
                          <a:pt x="178" y="420"/>
                        </a:lnTo>
                        <a:close/>
                      </a:path>
                    </a:pathLst>
                  </a:custGeom>
                  <a:solidFill>
                    <a:srgbClr val="F7F2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3" name="Freeform 131"/>
                  <p:cNvSpPr>
                    <a:spLocks/>
                  </p:cNvSpPr>
                  <p:nvPr/>
                </p:nvSpPr>
                <p:spPr bwMode="auto">
                  <a:xfrm>
                    <a:off x="6265863" y="5500712"/>
                    <a:ext cx="322263" cy="415925"/>
                  </a:xfrm>
                  <a:custGeom>
                    <a:avLst/>
                    <a:gdLst>
                      <a:gd name="T0" fmla="*/ 176 w 203"/>
                      <a:gd name="T1" fmla="*/ 262 h 262"/>
                      <a:gd name="T2" fmla="*/ 176 w 203"/>
                      <a:gd name="T3" fmla="*/ 262 h 262"/>
                      <a:gd name="T4" fmla="*/ 156 w 203"/>
                      <a:gd name="T5" fmla="*/ 256 h 262"/>
                      <a:gd name="T6" fmla="*/ 136 w 203"/>
                      <a:gd name="T7" fmla="*/ 245 h 262"/>
                      <a:gd name="T8" fmla="*/ 113 w 203"/>
                      <a:gd name="T9" fmla="*/ 228 h 262"/>
                      <a:gd name="T10" fmla="*/ 98 w 203"/>
                      <a:gd name="T11" fmla="*/ 217 h 262"/>
                      <a:gd name="T12" fmla="*/ 85 w 203"/>
                      <a:gd name="T13" fmla="*/ 204 h 262"/>
                      <a:gd name="T14" fmla="*/ 71 w 203"/>
                      <a:gd name="T15" fmla="*/ 189 h 262"/>
                      <a:gd name="T16" fmla="*/ 58 w 203"/>
                      <a:gd name="T17" fmla="*/ 175 h 262"/>
                      <a:gd name="T18" fmla="*/ 46 w 203"/>
                      <a:gd name="T19" fmla="*/ 155 h 262"/>
                      <a:gd name="T20" fmla="*/ 35 w 203"/>
                      <a:gd name="T21" fmla="*/ 134 h 262"/>
                      <a:gd name="T22" fmla="*/ 24 w 203"/>
                      <a:gd name="T23" fmla="*/ 113 h 262"/>
                      <a:gd name="T24" fmla="*/ 15 w 203"/>
                      <a:gd name="T25" fmla="*/ 87 h 262"/>
                      <a:gd name="T26" fmla="*/ 15 w 203"/>
                      <a:gd name="T27" fmla="*/ 87 h 262"/>
                      <a:gd name="T28" fmla="*/ 0 w 203"/>
                      <a:gd name="T29" fmla="*/ 0 h 262"/>
                      <a:gd name="T30" fmla="*/ 0 w 203"/>
                      <a:gd name="T31" fmla="*/ 0 h 262"/>
                      <a:gd name="T32" fmla="*/ 13 w 203"/>
                      <a:gd name="T33" fmla="*/ 21 h 262"/>
                      <a:gd name="T34" fmla="*/ 26 w 203"/>
                      <a:gd name="T35" fmla="*/ 40 h 262"/>
                      <a:gd name="T36" fmla="*/ 40 w 203"/>
                      <a:gd name="T37" fmla="*/ 57 h 262"/>
                      <a:gd name="T38" fmla="*/ 53 w 203"/>
                      <a:gd name="T39" fmla="*/ 74 h 262"/>
                      <a:gd name="T40" fmla="*/ 69 w 203"/>
                      <a:gd name="T41" fmla="*/ 89 h 262"/>
                      <a:gd name="T42" fmla="*/ 84 w 203"/>
                      <a:gd name="T43" fmla="*/ 102 h 262"/>
                      <a:gd name="T44" fmla="*/ 113 w 203"/>
                      <a:gd name="T45" fmla="*/ 123 h 262"/>
                      <a:gd name="T46" fmla="*/ 141 w 203"/>
                      <a:gd name="T47" fmla="*/ 143 h 262"/>
                      <a:gd name="T48" fmla="*/ 167 w 203"/>
                      <a:gd name="T49" fmla="*/ 155 h 262"/>
                      <a:gd name="T50" fmla="*/ 203 w 203"/>
                      <a:gd name="T51" fmla="*/ 172 h 262"/>
                      <a:gd name="T52" fmla="*/ 203 w 203"/>
                      <a:gd name="T53" fmla="*/ 172 h 262"/>
                      <a:gd name="T54" fmla="*/ 203 w 203"/>
                      <a:gd name="T55" fmla="*/ 183 h 262"/>
                      <a:gd name="T56" fmla="*/ 201 w 203"/>
                      <a:gd name="T57" fmla="*/ 196 h 262"/>
                      <a:gd name="T58" fmla="*/ 199 w 203"/>
                      <a:gd name="T59" fmla="*/ 207 h 262"/>
                      <a:gd name="T60" fmla="*/ 198 w 203"/>
                      <a:gd name="T61" fmla="*/ 219 h 262"/>
                      <a:gd name="T62" fmla="*/ 198 w 203"/>
                      <a:gd name="T63" fmla="*/ 219 h 262"/>
                      <a:gd name="T64" fmla="*/ 176 w 203"/>
                      <a:gd name="T65" fmla="*/ 262 h 262"/>
                      <a:gd name="T66" fmla="*/ 176 w 203"/>
                      <a:gd name="T67" fmla="*/ 262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03" h="262">
                        <a:moveTo>
                          <a:pt x="176" y="262"/>
                        </a:moveTo>
                        <a:lnTo>
                          <a:pt x="176" y="262"/>
                        </a:lnTo>
                        <a:lnTo>
                          <a:pt x="156" y="256"/>
                        </a:lnTo>
                        <a:lnTo>
                          <a:pt x="136" y="245"/>
                        </a:lnTo>
                        <a:lnTo>
                          <a:pt x="113" y="228"/>
                        </a:lnTo>
                        <a:lnTo>
                          <a:pt x="98" y="217"/>
                        </a:lnTo>
                        <a:lnTo>
                          <a:pt x="85" y="204"/>
                        </a:lnTo>
                        <a:lnTo>
                          <a:pt x="71" y="189"/>
                        </a:lnTo>
                        <a:lnTo>
                          <a:pt x="58" y="175"/>
                        </a:lnTo>
                        <a:lnTo>
                          <a:pt x="46" y="155"/>
                        </a:lnTo>
                        <a:lnTo>
                          <a:pt x="35" y="134"/>
                        </a:lnTo>
                        <a:lnTo>
                          <a:pt x="24" y="113"/>
                        </a:lnTo>
                        <a:lnTo>
                          <a:pt x="15" y="87"/>
                        </a:lnTo>
                        <a:lnTo>
                          <a:pt x="15" y="8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3" y="21"/>
                        </a:lnTo>
                        <a:lnTo>
                          <a:pt x="26" y="40"/>
                        </a:lnTo>
                        <a:lnTo>
                          <a:pt x="40" y="57"/>
                        </a:lnTo>
                        <a:lnTo>
                          <a:pt x="53" y="74"/>
                        </a:lnTo>
                        <a:lnTo>
                          <a:pt x="69" y="89"/>
                        </a:lnTo>
                        <a:lnTo>
                          <a:pt x="84" y="102"/>
                        </a:lnTo>
                        <a:lnTo>
                          <a:pt x="113" y="123"/>
                        </a:lnTo>
                        <a:lnTo>
                          <a:pt x="141" y="143"/>
                        </a:lnTo>
                        <a:lnTo>
                          <a:pt x="167" y="155"/>
                        </a:lnTo>
                        <a:lnTo>
                          <a:pt x="203" y="172"/>
                        </a:lnTo>
                        <a:lnTo>
                          <a:pt x="203" y="172"/>
                        </a:lnTo>
                        <a:lnTo>
                          <a:pt x="203" y="183"/>
                        </a:lnTo>
                        <a:lnTo>
                          <a:pt x="201" y="196"/>
                        </a:lnTo>
                        <a:lnTo>
                          <a:pt x="199" y="207"/>
                        </a:lnTo>
                        <a:lnTo>
                          <a:pt x="198" y="219"/>
                        </a:lnTo>
                        <a:lnTo>
                          <a:pt x="198" y="219"/>
                        </a:lnTo>
                        <a:lnTo>
                          <a:pt x="176" y="262"/>
                        </a:lnTo>
                        <a:lnTo>
                          <a:pt x="176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132"/>
                  <p:cNvSpPr>
                    <a:spLocks/>
                  </p:cNvSpPr>
                  <p:nvPr/>
                </p:nvSpPr>
                <p:spPr bwMode="auto">
                  <a:xfrm>
                    <a:off x="6883400" y="5594350"/>
                    <a:ext cx="287338" cy="457200"/>
                  </a:xfrm>
                  <a:custGeom>
                    <a:avLst/>
                    <a:gdLst>
                      <a:gd name="T0" fmla="*/ 181 w 181"/>
                      <a:gd name="T1" fmla="*/ 77 h 288"/>
                      <a:gd name="T2" fmla="*/ 181 w 181"/>
                      <a:gd name="T3" fmla="*/ 77 h 288"/>
                      <a:gd name="T4" fmla="*/ 161 w 181"/>
                      <a:gd name="T5" fmla="*/ 118 h 288"/>
                      <a:gd name="T6" fmla="*/ 140 w 181"/>
                      <a:gd name="T7" fmla="*/ 156 h 288"/>
                      <a:gd name="T8" fmla="*/ 116 w 181"/>
                      <a:gd name="T9" fmla="*/ 201 h 288"/>
                      <a:gd name="T10" fmla="*/ 102 w 181"/>
                      <a:gd name="T11" fmla="*/ 222 h 288"/>
                      <a:gd name="T12" fmla="*/ 89 w 181"/>
                      <a:gd name="T13" fmla="*/ 241 h 288"/>
                      <a:gd name="T14" fmla="*/ 74 w 181"/>
                      <a:gd name="T15" fmla="*/ 258 h 288"/>
                      <a:gd name="T16" fmla="*/ 62 w 181"/>
                      <a:gd name="T17" fmla="*/ 273 h 288"/>
                      <a:gd name="T18" fmla="*/ 49 w 181"/>
                      <a:gd name="T19" fmla="*/ 282 h 288"/>
                      <a:gd name="T20" fmla="*/ 36 w 181"/>
                      <a:gd name="T21" fmla="*/ 288 h 288"/>
                      <a:gd name="T22" fmla="*/ 31 w 181"/>
                      <a:gd name="T23" fmla="*/ 288 h 288"/>
                      <a:gd name="T24" fmla="*/ 26 w 181"/>
                      <a:gd name="T25" fmla="*/ 286 h 288"/>
                      <a:gd name="T26" fmla="*/ 20 w 181"/>
                      <a:gd name="T27" fmla="*/ 284 h 288"/>
                      <a:gd name="T28" fmla="*/ 17 w 181"/>
                      <a:gd name="T29" fmla="*/ 280 h 288"/>
                      <a:gd name="T30" fmla="*/ 17 w 181"/>
                      <a:gd name="T31" fmla="*/ 280 h 288"/>
                      <a:gd name="T32" fmla="*/ 7 w 181"/>
                      <a:gd name="T33" fmla="*/ 267 h 288"/>
                      <a:gd name="T34" fmla="*/ 4 w 181"/>
                      <a:gd name="T35" fmla="*/ 254 h 288"/>
                      <a:gd name="T36" fmla="*/ 0 w 181"/>
                      <a:gd name="T37" fmla="*/ 237 h 288"/>
                      <a:gd name="T38" fmla="*/ 0 w 181"/>
                      <a:gd name="T39" fmla="*/ 222 h 288"/>
                      <a:gd name="T40" fmla="*/ 2 w 181"/>
                      <a:gd name="T41" fmla="*/ 205 h 288"/>
                      <a:gd name="T42" fmla="*/ 7 w 181"/>
                      <a:gd name="T43" fmla="*/ 186 h 288"/>
                      <a:gd name="T44" fmla="*/ 11 w 181"/>
                      <a:gd name="T45" fmla="*/ 169 h 288"/>
                      <a:gd name="T46" fmla="*/ 18 w 181"/>
                      <a:gd name="T47" fmla="*/ 150 h 288"/>
                      <a:gd name="T48" fmla="*/ 35 w 181"/>
                      <a:gd name="T49" fmla="*/ 111 h 288"/>
                      <a:gd name="T50" fmla="*/ 51 w 181"/>
                      <a:gd name="T51" fmla="*/ 75 h 288"/>
                      <a:gd name="T52" fmla="*/ 83 w 181"/>
                      <a:gd name="T53" fmla="*/ 15 h 288"/>
                      <a:gd name="T54" fmla="*/ 83 w 181"/>
                      <a:gd name="T55" fmla="*/ 15 h 288"/>
                      <a:gd name="T56" fmla="*/ 92 w 181"/>
                      <a:gd name="T57" fmla="*/ 7 h 288"/>
                      <a:gd name="T58" fmla="*/ 100 w 181"/>
                      <a:gd name="T59" fmla="*/ 2 h 288"/>
                      <a:gd name="T60" fmla="*/ 109 w 181"/>
                      <a:gd name="T61" fmla="*/ 0 h 288"/>
                      <a:gd name="T62" fmla="*/ 118 w 181"/>
                      <a:gd name="T63" fmla="*/ 2 h 288"/>
                      <a:gd name="T64" fmla="*/ 127 w 181"/>
                      <a:gd name="T65" fmla="*/ 7 h 288"/>
                      <a:gd name="T66" fmla="*/ 134 w 181"/>
                      <a:gd name="T67" fmla="*/ 11 h 288"/>
                      <a:gd name="T68" fmla="*/ 149 w 181"/>
                      <a:gd name="T69" fmla="*/ 26 h 288"/>
                      <a:gd name="T70" fmla="*/ 163 w 181"/>
                      <a:gd name="T71" fmla="*/ 45 h 288"/>
                      <a:gd name="T72" fmla="*/ 172 w 181"/>
                      <a:gd name="T73" fmla="*/ 60 h 288"/>
                      <a:gd name="T74" fmla="*/ 179 w 181"/>
                      <a:gd name="T75" fmla="*/ 73 h 288"/>
                      <a:gd name="T76" fmla="*/ 181 w 181"/>
                      <a:gd name="T77" fmla="*/ 77 h 288"/>
                      <a:gd name="T78" fmla="*/ 181 w 181"/>
                      <a:gd name="T79" fmla="*/ 77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81" h="288">
                        <a:moveTo>
                          <a:pt x="181" y="77"/>
                        </a:moveTo>
                        <a:lnTo>
                          <a:pt x="181" y="77"/>
                        </a:lnTo>
                        <a:lnTo>
                          <a:pt x="161" y="118"/>
                        </a:lnTo>
                        <a:lnTo>
                          <a:pt x="140" y="156"/>
                        </a:lnTo>
                        <a:lnTo>
                          <a:pt x="116" y="201"/>
                        </a:lnTo>
                        <a:lnTo>
                          <a:pt x="102" y="222"/>
                        </a:lnTo>
                        <a:lnTo>
                          <a:pt x="89" y="241"/>
                        </a:lnTo>
                        <a:lnTo>
                          <a:pt x="74" y="258"/>
                        </a:lnTo>
                        <a:lnTo>
                          <a:pt x="62" y="273"/>
                        </a:lnTo>
                        <a:lnTo>
                          <a:pt x="49" y="282"/>
                        </a:lnTo>
                        <a:lnTo>
                          <a:pt x="36" y="288"/>
                        </a:lnTo>
                        <a:lnTo>
                          <a:pt x="31" y="288"/>
                        </a:lnTo>
                        <a:lnTo>
                          <a:pt x="26" y="286"/>
                        </a:lnTo>
                        <a:lnTo>
                          <a:pt x="20" y="284"/>
                        </a:lnTo>
                        <a:lnTo>
                          <a:pt x="17" y="280"/>
                        </a:lnTo>
                        <a:lnTo>
                          <a:pt x="17" y="280"/>
                        </a:lnTo>
                        <a:lnTo>
                          <a:pt x="7" y="267"/>
                        </a:lnTo>
                        <a:lnTo>
                          <a:pt x="4" y="254"/>
                        </a:lnTo>
                        <a:lnTo>
                          <a:pt x="0" y="237"/>
                        </a:lnTo>
                        <a:lnTo>
                          <a:pt x="0" y="222"/>
                        </a:lnTo>
                        <a:lnTo>
                          <a:pt x="2" y="205"/>
                        </a:lnTo>
                        <a:lnTo>
                          <a:pt x="7" y="186"/>
                        </a:lnTo>
                        <a:lnTo>
                          <a:pt x="11" y="169"/>
                        </a:lnTo>
                        <a:lnTo>
                          <a:pt x="18" y="150"/>
                        </a:lnTo>
                        <a:lnTo>
                          <a:pt x="35" y="111"/>
                        </a:lnTo>
                        <a:lnTo>
                          <a:pt x="51" y="75"/>
                        </a:lnTo>
                        <a:lnTo>
                          <a:pt x="83" y="15"/>
                        </a:lnTo>
                        <a:lnTo>
                          <a:pt x="83" y="15"/>
                        </a:lnTo>
                        <a:lnTo>
                          <a:pt x="92" y="7"/>
                        </a:lnTo>
                        <a:lnTo>
                          <a:pt x="100" y="2"/>
                        </a:lnTo>
                        <a:lnTo>
                          <a:pt x="109" y="0"/>
                        </a:lnTo>
                        <a:lnTo>
                          <a:pt x="118" y="2"/>
                        </a:lnTo>
                        <a:lnTo>
                          <a:pt x="127" y="7"/>
                        </a:lnTo>
                        <a:lnTo>
                          <a:pt x="134" y="11"/>
                        </a:lnTo>
                        <a:lnTo>
                          <a:pt x="149" y="26"/>
                        </a:lnTo>
                        <a:lnTo>
                          <a:pt x="163" y="45"/>
                        </a:lnTo>
                        <a:lnTo>
                          <a:pt x="172" y="60"/>
                        </a:lnTo>
                        <a:lnTo>
                          <a:pt x="179" y="73"/>
                        </a:lnTo>
                        <a:lnTo>
                          <a:pt x="181" y="77"/>
                        </a:lnTo>
                        <a:lnTo>
                          <a:pt x="181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Freeform 133"/>
                  <p:cNvSpPr>
                    <a:spLocks/>
                  </p:cNvSpPr>
                  <p:nvPr/>
                </p:nvSpPr>
                <p:spPr bwMode="auto">
                  <a:xfrm>
                    <a:off x="6970716" y="5435624"/>
                    <a:ext cx="47625" cy="80963"/>
                  </a:xfrm>
                  <a:custGeom>
                    <a:avLst/>
                    <a:gdLst>
                      <a:gd name="T0" fmla="*/ 0 w 30"/>
                      <a:gd name="T1" fmla="*/ 26 h 51"/>
                      <a:gd name="T2" fmla="*/ 0 w 30"/>
                      <a:gd name="T3" fmla="*/ 26 h 51"/>
                      <a:gd name="T4" fmla="*/ 1 w 30"/>
                      <a:gd name="T5" fmla="*/ 32 h 51"/>
                      <a:gd name="T6" fmla="*/ 3 w 30"/>
                      <a:gd name="T7" fmla="*/ 38 h 51"/>
                      <a:gd name="T8" fmla="*/ 7 w 30"/>
                      <a:gd name="T9" fmla="*/ 43 h 51"/>
                      <a:gd name="T10" fmla="*/ 12 w 30"/>
                      <a:gd name="T11" fmla="*/ 49 h 51"/>
                      <a:gd name="T12" fmla="*/ 12 w 30"/>
                      <a:gd name="T13" fmla="*/ 49 h 51"/>
                      <a:gd name="T14" fmla="*/ 19 w 30"/>
                      <a:gd name="T15" fmla="*/ 51 h 51"/>
                      <a:gd name="T16" fmla="*/ 23 w 30"/>
                      <a:gd name="T17" fmla="*/ 51 h 51"/>
                      <a:gd name="T18" fmla="*/ 27 w 30"/>
                      <a:gd name="T19" fmla="*/ 51 h 51"/>
                      <a:gd name="T20" fmla="*/ 28 w 30"/>
                      <a:gd name="T21" fmla="*/ 49 h 51"/>
                      <a:gd name="T22" fmla="*/ 30 w 30"/>
                      <a:gd name="T23" fmla="*/ 47 h 51"/>
                      <a:gd name="T24" fmla="*/ 30 w 30"/>
                      <a:gd name="T25" fmla="*/ 45 h 51"/>
                      <a:gd name="T26" fmla="*/ 27 w 30"/>
                      <a:gd name="T27" fmla="*/ 41 h 51"/>
                      <a:gd name="T28" fmla="*/ 27 w 30"/>
                      <a:gd name="T29" fmla="*/ 41 h 51"/>
                      <a:gd name="T30" fmla="*/ 19 w 30"/>
                      <a:gd name="T31" fmla="*/ 36 h 51"/>
                      <a:gd name="T32" fmla="*/ 14 w 30"/>
                      <a:gd name="T33" fmla="*/ 30 h 51"/>
                      <a:gd name="T34" fmla="*/ 10 w 30"/>
                      <a:gd name="T35" fmla="*/ 26 h 51"/>
                      <a:gd name="T36" fmla="*/ 9 w 30"/>
                      <a:gd name="T37" fmla="*/ 21 h 51"/>
                      <a:gd name="T38" fmla="*/ 9 w 30"/>
                      <a:gd name="T39" fmla="*/ 15 h 51"/>
                      <a:gd name="T40" fmla="*/ 10 w 30"/>
                      <a:gd name="T41" fmla="*/ 11 h 51"/>
                      <a:gd name="T42" fmla="*/ 10 w 30"/>
                      <a:gd name="T43" fmla="*/ 11 h 51"/>
                      <a:gd name="T44" fmla="*/ 10 w 30"/>
                      <a:gd name="T45" fmla="*/ 4 h 51"/>
                      <a:gd name="T46" fmla="*/ 10 w 30"/>
                      <a:gd name="T47" fmla="*/ 2 h 51"/>
                      <a:gd name="T48" fmla="*/ 9 w 30"/>
                      <a:gd name="T49" fmla="*/ 0 h 51"/>
                      <a:gd name="T50" fmla="*/ 7 w 30"/>
                      <a:gd name="T51" fmla="*/ 2 h 51"/>
                      <a:gd name="T52" fmla="*/ 7 w 30"/>
                      <a:gd name="T53" fmla="*/ 2 h 51"/>
                      <a:gd name="T54" fmla="*/ 1 w 30"/>
                      <a:gd name="T55" fmla="*/ 6 h 51"/>
                      <a:gd name="T56" fmla="*/ 0 w 30"/>
                      <a:gd name="T57" fmla="*/ 11 h 51"/>
                      <a:gd name="T58" fmla="*/ 0 w 30"/>
                      <a:gd name="T59" fmla="*/ 17 h 51"/>
                      <a:gd name="T60" fmla="*/ 0 w 30"/>
                      <a:gd name="T61" fmla="*/ 26 h 51"/>
                      <a:gd name="T62" fmla="*/ 0 w 30"/>
                      <a:gd name="T63" fmla="*/ 26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0" h="51">
                        <a:moveTo>
                          <a:pt x="0" y="26"/>
                        </a:moveTo>
                        <a:lnTo>
                          <a:pt x="0" y="26"/>
                        </a:lnTo>
                        <a:lnTo>
                          <a:pt x="1" y="32"/>
                        </a:lnTo>
                        <a:lnTo>
                          <a:pt x="3" y="38"/>
                        </a:lnTo>
                        <a:lnTo>
                          <a:pt x="7" y="43"/>
                        </a:lnTo>
                        <a:lnTo>
                          <a:pt x="12" y="49"/>
                        </a:lnTo>
                        <a:lnTo>
                          <a:pt x="12" y="49"/>
                        </a:lnTo>
                        <a:lnTo>
                          <a:pt x="19" y="51"/>
                        </a:lnTo>
                        <a:lnTo>
                          <a:pt x="23" y="51"/>
                        </a:lnTo>
                        <a:lnTo>
                          <a:pt x="27" y="51"/>
                        </a:lnTo>
                        <a:lnTo>
                          <a:pt x="28" y="49"/>
                        </a:lnTo>
                        <a:lnTo>
                          <a:pt x="30" y="47"/>
                        </a:lnTo>
                        <a:lnTo>
                          <a:pt x="30" y="45"/>
                        </a:lnTo>
                        <a:lnTo>
                          <a:pt x="27" y="41"/>
                        </a:lnTo>
                        <a:lnTo>
                          <a:pt x="27" y="41"/>
                        </a:lnTo>
                        <a:lnTo>
                          <a:pt x="19" y="36"/>
                        </a:lnTo>
                        <a:lnTo>
                          <a:pt x="14" y="30"/>
                        </a:lnTo>
                        <a:lnTo>
                          <a:pt x="10" y="26"/>
                        </a:lnTo>
                        <a:lnTo>
                          <a:pt x="9" y="21"/>
                        </a:lnTo>
                        <a:lnTo>
                          <a:pt x="9" y="15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9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1" y="6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134"/>
                  <p:cNvSpPr>
                    <a:spLocks/>
                  </p:cNvSpPr>
                  <p:nvPr/>
                </p:nvSpPr>
                <p:spPr bwMode="auto">
                  <a:xfrm>
                    <a:off x="6475413" y="5289574"/>
                    <a:ext cx="525463" cy="277813"/>
                  </a:xfrm>
                  <a:custGeom>
                    <a:avLst/>
                    <a:gdLst>
                      <a:gd name="T0" fmla="*/ 331 w 331"/>
                      <a:gd name="T1" fmla="*/ 122 h 175"/>
                      <a:gd name="T2" fmla="*/ 331 w 331"/>
                      <a:gd name="T3" fmla="*/ 122 h 175"/>
                      <a:gd name="T4" fmla="*/ 312 w 331"/>
                      <a:gd name="T5" fmla="*/ 128 h 175"/>
                      <a:gd name="T6" fmla="*/ 288 w 331"/>
                      <a:gd name="T7" fmla="*/ 135 h 175"/>
                      <a:gd name="T8" fmla="*/ 261 w 331"/>
                      <a:gd name="T9" fmla="*/ 141 h 175"/>
                      <a:gd name="T10" fmla="*/ 232 w 331"/>
                      <a:gd name="T11" fmla="*/ 145 h 175"/>
                      <a:gd name="T12" fmla="*/ 201 w 331"/>
                      <a:gd name="T13" fmla="*/ 145 h 175"/>
                      <a:gd name="T14" fmla="*/ 187 w 331"/>
                      <a:gd name="T15" fmla="*/ 143 h 175"/>
                      <a:gd name="T16" fmla="*/ 172 w 331"/>
                      <a:gd name="T17" fmla="*/ 139 h 175"/>
                      <a:gd name="T18" fmla="*/ 160 w 331"/>
                      <a:gd name="T19" fmla="*/ 135 h 175"/>
                      <a:gd name="T20" fmla="*/ 147 w 331"/>
                      <a:gd name="T21" fmla="*/ 126 h 175"/>
                      <a:gd name="T22" fmla="*/ 147 w 331"/>
                      <a:gd name="T23" fmla="*/ 126 h 175"/>
                      <a:gd name="T24" fmla="*/ 142 w 331"/>
                      <a:gd name="T25" fmla="*/ 122 h 175"/>
                      <a:gd name="T26" fmla="*/ 134 w 331"/>
                      <a:gd name="T27" fmla="*/ 113 h 175"/>
                      <a:gd name="T28" fmla="*/ 122 w 331"/>
                      <a:gd name="T29" fmla="*/ 94 h 175"/>
                      <a:gd name="T30" fmla="*/ 94 w 331"/>
                      <a:gd name="T31" fmla="*/ 45 h 175"/>
                      <a:gd name="T32" fmla="*/ 80 w 331"/>
                      <a:gd name="T33" fmla="*/ 24 h 175"/>
                      <a:gd name="T34" fmla="*/ 73 w 331"/>
                      <a:gd name="T35" fmla="*/ 15 h 175"/>
                      <a:gd name="T36" fmla="*/ 66 w 331"/>
                      <a:gd name="T37" fmla="*/ 7 h 175"/>
                      <a:gd name="T38" fmla="*/ 58 w 331"/>
                      <a:gd name="T39" fmla="*/ 2 h 175"/>
                      <a:gd name="T40" fmla="*/ 51 w 331"/>
                      <a:gd name="T41" fmla="*/ 0 h 175"/>
                      <a:gd name="T42" fmla="*/ 44 w 331"/>
                      <a:gd name="T43" fmla="*/ 0 h 175"/>
                      <a:gd name="T44" fmla="*/ 35 w 331"/>
                      <a:gd name="T45" fmla="*/ 2 h 175"/>
                      <a:gd name="T46" fmla="*/ 35 w 331"/>
                      <a:gd name="T47" fmla="*/ 2 h 175"/>
                      <a:gd name="T48" fmla="*/ 24 w 331"/>
                      <a:gd name="T49" fmla="*/ 11 h 175"/>
                      <a:gd name="T50" fmla="*/ 15 w 331"/>
                      <a:gd name="T51" fmla="*/ 26 h 175"/>
                      <a:gd name="T52" fmla="*/ 8 w 331"/>
                      <a:gd name="T53" fmla="*/ 43 h 175"/>
                      <a:gd name="T54" fmla="*/ 2 w 331"/>
                      <a:gd name="T55" fmla="*/ 60 h 175"/>
                      <a:gd name="T56" fmla="*/ 0 w 331"/>
                      <a:gd name="T57" fmla="*/ 79 h 175"/>
                      <a:gd name="T58" fmla="*/ 0 w 331"/>
                      <a:gd name="T59" fmla="*/ 98 h 175"/>
                      <a:gd name="T60" fmla="*/ 2 w 331"/>
                      <a:gd name="T61" fmla="*/ 118 h 175"/>
                      <a:gd name="T62" fmla="*/ 8 w 331"/>
                      <a:gd name="T63" fmla="*/ 133 h 175"/>
                      <a:gd name="T64" fmla="*/ 8 w 331"/>
                      <a:gd name="T65" fmla="*/ 133 h 175"/>
                      <a:gd name="T66" fmla="*/ 9 w 331"/>
                      <a:gd name="T67" fmla="*/ 141 h 175"/>
                      <a:gd name="T68" fmla="*/ 15 w 331"/>
                      <a:gd name="T69" fmla="*/ 145 h 175"/>
                      <a:gd name="T70" fmla="*/ 20 w 331"/>
                      <a:gd name="T71" fmla="*/ 150 h 175"/>
                      <a:gd name="T72" fmla="*/ 28 w 331"/>
                      <a:gd name="T73" fmla="*/ 152 h 175"/>
                      <a:gd name="T74" fmla="*/ 44 w 331"/>
                      <a:gd name="T75" fmla="*/ 152 h 175"/>
                      <a:gd name="T76" fmla="*/ 64 w 331"/>
                      <a:gd name="T77" fmla="*/ 150 h 175"/>
                      <a:gd name="T78" fmla="*/ 84 w 331"/>
                      <a:gd name="T79" fmla="*/ 148 h 175"/>
                      <a:gd name="T80" fmla="*/ 105 w 331"/>
                      <a:gd name="T81" fmla="*/ 145 h 175"/>
                      <a:gd name="T82" fmla="*/ 123 w 331"/>
                      <a:gd name="T83" fmla="*/ 148 h 175"/>
                      <a:gd name="T84" fmla="*/ 132 w 331"/>
                      <a:gd name="T85" fmla="*/ 150 h 175"/>
                      <a:gd name="T86" fmla="*/ 140 w 331"/>
                      <a:gd name="T87" fmla="*/ 154 h 175"/>
                      <a:gd name="T88" fmla="*/ 140 w 331"/>
                      <a:gd name="T89" fmla="*/ 154 h 175"/>
                      <a:gd name="T90" fmla="*/ 161 w 331"/>
                      <a:gd name="T91" fmla="*/ 167 h 175"/>
                      <a:gd name="T92" fmla="*/ 172 w 331"/>
                      <a:gd name="T93" fmla="*/ 171 h 175"/>
                      <a:gd name="T94" fmla="*/ 183 w 331"/>
                      <a:gd name="T95" fmla="*/ 173 h 175"/>
                      <a:gd name="T96" fmla="*/ 205 w 331"/>
                      <a:gd name="T97" fmla="*/ 175 h 175"/>
                      <a:gd name="T98" fmla="*/ 227 w 331"/>
                      <a:gd name="T99" fmla="*/ 171 h 175"/>
                      <a:gd name="T100" fmla="*/ 250 w 331"/>
                      <a:gd name="T101" fmla="*/ 165 h 175"/>
                      <a:gd name="T102" fmla="*/ 274 w 331"/>
                      <a:gd name="T103" fmla="*/ 154 h 175"/>
                      <a:gd name="T104" fmla="*/ 301 w 331"/>
                      <a:gd name="T105" fmla="*/ 139 h 175"/>
                      <a:gd name="T106" fmla="*/ 331 w 331"/>
                      <a:gd name="T107" fmla="*/ 122 h 175"/>
                      <a:gd name="T108" fmla="*/ 331 w 331"/>
                      <a:gd name="T109" fmla="*/ 122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31" h="175">
                        <a:moveTo>
                          <a:pt x="331" y="122"/>
                        </a:moveTo>
                        <a:lnTo>
                          <a:pt x="331" y="122"/>
                        </a:lnTo>
                        <a:lnTo>
                          <a:pt x="312" y="128"/>
                        </a:lnTo>
                        <a:lnTo>
                          <a:pt x="288" y="135"/>
                        </a:lnTo>
                        <a:lnTo>
                          <a:pt x="261" y="141"/>
                        </a:lnTo>
                        <a:lnTo>
                          <a:pt x="232" y="145"/>
                        </a:lnTo>
                        <a:lnTo>
                          <a:pt x="201" y="145"/>
                        </a:lnTo>
                        <a:lnTo>
                          <a:pt x="187" y="143"/>
                        </a:lnTo>
                        <a:lnTo>
                          <a:pt x="172" y="139"/>
                        </a:lnTo>
                        <a:lnTo>
                          <a:pt x="160" y="135"/>
                        </a:lnTo>
                        <a:lnTo>
                          <a:pt x="147" y="126"/>
                        </a:lnTo>
                        <a:lnTo>
                          <a:pt x="147" y="126"/>
                        </a:lnTo>
                        <a:lnTo>
                          <a:pt x="142" y="122"/>
                        </a:lnTo>
                        <a:lnTo>
                          <a:pt x="134" y="113"/>
                        </a:lnTo>
                        <a:lnTo>
                          <a:pt x="122" y="94"/>
                        </a:lnTo>
                        <a:lnTo>
                          <a:pt x="94" y="45"/>
                        </a:lnTo>
                        <a:lnTo>
                          <a:pt x="80" y="24"/>
                        </a:lnTo>
                        <a:lnTo>
                          <a:pt x="73" y="15"/>
                        </a:lnTo>
                        <a:lnTo>
                          <a:pt x="66" y="7"/>
                        </a:lnTo>
                        <a:lnTo>
                          <a:pt x="58" y="2"/>
                        </a:lnTo>
                        <a:lnTo>
                          <a:pt x="51" y="0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35" y="2"/>
                        </a:lnTo>
                        <a:lnTo>
                          <a:pt x="24" y="11"/>
                        </a:lnTo>
                        <a:lnTo>
                          <a:pt x="15" y="26"/>
                        </a:lnTo>
                        <a:lnTo>
                          <a:pt x="8" y="43"/>
                        </a:lnTo>
                        <a:lnTo>
                          <a:pt x="2" y="60"/>
                        </a:lnTo>
                        <a:lnTo>
                          <a:pt x="0" y="79"/>
                        </a:lnTo>
                        <a:lnTo>
                          <a:pt x="0" y="98"/>
                        </a:lnTo>
                        <a:lnTo>
                          <a:pt x="2" y="118"/>
                        </a:lnTo>
                        <a:lnTo>
                          <a:pt x="8" y="133"/>
                        </a:lnTo>
                        <a:lnTo>
                          <a:pt x="8" y="133"/>
                        </a:lnTo>
                        <a:lnTo>
                          <a:pt x="9" y="141"/>
                        </a:lnTo>
                        <a:lnTo>
                          <a:pt x="15" y="145"/>
                        </a:lnTo>
                        <a:lnTo>
                          <a:pt x="20" y="150"/>
                        </a:lnTo>
                        <a:lnTo>
                          <a:pt x="28" y="152"/>
                        </a:lnTo>
                        <a:lnTo>
                          <a:pt x="44" y="152"/>
                        </a:lnTo>
                        <a:lnTo>
                          <a:pt x="64" y="150"/>
                        </a:lnTo>
                        <a:lnTo>
                          <a:pt x="84" y="148"/>
                        </a:lnTo>
                        <a:lnTo>
                          <a:pt x="105" y="145"/>
                        </a:lnTo>
                        <a:lnTo>
                          <a:pt x="123" y="148"/>
                        </a:lnTo>
                        <a:lnTo>
                          <a:pt x="132" y="150"/>
                        </a:lnTo>
                        <a:lnTo>
                          <a:pt x="140" y="154"/>
                        </a:lnTo>
                        <a:lnTo>
                          <a:pt x="140" y="154"/>
                        </a:lnTo>
                        <a:lnTo>
                          <a:pt x="161" y="167"/>
                        </a:lnTo>
                        <a:lnTo>
                          <a:pt x="172" y="171"/>
                        </a:lnTo>
                        <a:lnTo>
                          <a:pt x="183" y="173"/>
                        </a:lnTo>
                        <a:lnTo>
                          <a:pt x="205" y="175"/>
                        </a:lnTo>
                        <a:lnTo>
                          <a:pt x="227" y="171"/>
                        </a:lnTo>
                        <a:lnTo>
                          <a:pt x="250" y="165"/>
                        </a:lnTo>
                        <a:lnTo>
                          <a:pt x="274" y="154"/>
                        </a:lnTo>
                        <a:lnTo>
                          <a:pt x="301" y="139"/>
                        </a:lnTo>
                        <a:lnTo>
                          <a:pt x="331" y="122"/>
                        </a:lnTo>
                        <a:lnTo>
                          <a:pt x="331" y="122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135"/>
                  <p:cNvSpPr>
                    <a:spLocks/>
                  </p:cNvSpPr>
                  <p:nvPr/>
                </p:nvSpPr>
                <p:spPr bwMode="auto">
                  <a:xfrm>
                    <a:off x="6502404" y="5303838"/>
                    <a:ext cx="366713" cy="247650"/>
                  </a:xfrm>
                  <a:custGeom>
                    <a:avLst/>
                    <a:gdLst>
                      <a:gd name="T0" fmla="*/ 5 w 231"/>
                      <a:gd name="T1" fmla="*/ 32 h 156"/>
                      <a:gd name="T2" fmla="*/ 2 w 231"/>
                      <a:gd name="T3" fmla="*/ 43 h 156"/>
                      <a:gd name="T4" fmla="*/ 0 w 231"/>
                      <a:gd name="T5" fmla="*/ 55 h 156"/>
                      <a:gd name="T6" fmla="*/ 0 w 231"/>
                      <a:gd name="T7" fmla="*/ 68 h 156"/>
                      <a:gd name="T8" fmla="*/ 0 w 231"/>
                      <a:gd name="T9" fmla="*/ 79 h 156"/>
                      <a:gd name="T10" fmla="*/ 2 w 231"/>
                      <a:gd name="T11" fmla="*/ 89 h 156"/>
                      <a:gd name="T12" fmla="*/ 3 w 231"/>
                      <a:gd name="T13" fmla="*/ 98 h 156"/>
                      <a:gd name="T14" fmla="*/ 7 w 231"/>
                      <a:gd name="T15" fmla="*/ 104 h 156"/>
                      <a:gd name="T16" fmla="*/ 11 w 231"/>
                      <a:gd name="T17" fmla="*/ 113 h 156"/>
                      <a:gd name="T18" fmla="*/ 16 w 231"/>
                      <a:gd name="T19" fmla="*/ 117 h 156"/>
                      <a:gd name="T20" fmla="*/ 23 w 231"/>
                      <a:gd name="T21" fmla="*/ 121 h 156"/>
                      <a:gd name="T22" fmla="*/ 34 w 231"/>
                      <a:gd name="T23" fmla="*/ 124 h 156"/>
                      <a:gd name="T24" fmla="*/ 47 w 231"/>
                      <a:gd name="T25" fmla="*/ 124 h 156"/>
                      <a:gd name="T26" fmla="*/ 61 w 231"/>
                      <a:gd name="T27" fmla="*/ 124 h 156"/>
                      <a:gd name="T28" fmla="*/ 76 w 231"/>
                      <a:gd name="T29" fmla="*/ 124 h 156"/>
                      <a:gd name="T30" fmla="*/ 90 w 231"/>
                      <a:gd name="T31" fmla="*/ 124 h 156"/>
                      <a:gd name="T32" fmla="*/ 105 w 231"/>
                      <a:gd name="T33" fmla="*/ 128 h 156"/>
                      <a:gd name="T34" fmla="*/ 119 w 231"/>
                      <a:gd name="T35" fmla="*/ 132 h 156"/>
                      <a:gd name="T36" fmla="*/ 134 w 231"/>
                      <a:gd name="T37" fmla="*/ 139 h 156"/>
                      <a:gd name="T38" fmla="*/ 148 w 231"/>
                      <a:gd name="T39" fmla="*/ 147 h 156"/>
                      <a:gd name="T40" fmla="*/ 162 w 231"/>
                      <a:gd name="T41" fmla="*/ 153 h 156"/>
                      <a:gd name="T42" fmla="*/ 177 w 231"/>
                      <a:gd name="T43" fmla="*/ 156 h 156"/>
                      <a:gd name="T44" fmla="*/ 193 w 231"/>
                      <a:gd name="T45" fmla="*/ 156 h 156"/>
                      <a:gd name="T46" fmla="*/ 208 w 231"/>
                      <a:gd name="T47" fmla="*/ 153 h 156"/>
                      <a:gd name="T48" fmla="*/ 224 w 231"/>
                      <a:gd name="T49" fmla="*/ 147 h 156"/>
                      <a:gd name="T50" fmla="*/ 229 w 231"/>
                      <a:gd name="T51" fmla="*/ 145 h 156"/>
                      <a:gd name="T52" fmla="*/ 206 w 231"/>
                      <a:gd name="T53" fmla="*/ 147 h 156"/>
                      <a:gd name="T54" fmla="*/ 182 w 231"/>
                      <a:gd name="T55" fmla="*/ 147 h 156"/>
                      <a:gd name="T56" fmla="*/ 161 w 231"/>
                      <a:gd name="T57" fmla="*/ 143 h 156"/>
                      <a:gd name="T58" fmla="*/ 139 w 231"/>
                      <a:gd name="T59" fmla="*/ 134 h 156"/>
                      <a:gd name="T60" fmla="*/ 123 w 231"/>
                      <a:gd name="T61" fmla="*/ 124 h 156"/>
                      <a:gd name="T62" fmla="*/ 112 w 231"/>
                      <a:gd name="T63" fmla="*/ 111 h 156"/>
                      <a:gd name="T64" fmla="*/ 101 w 231"/>
                      <a:gd name="T65" fmla="*/ 96 h 156"/>
                      <a:gd name="T66" fmla="*/ 92 w 231"/>
                      <a:gd name="T67" fmla="*/ 79 h 156"/>
                      <a:gd name="T68" fmla="*/ 81 w 231"/>
                      <a:gd name="T69" fmla="*/ 60 h 156"/>
                      <a:gd name="T70" fmla="*/ 70 w 231"/>
                      <a:gd name="T71" fmla="*/ 43 h 156"/>
                      <a:gd name="T72" fmla="*/ 61 w 231"/>
                      <a:gd name="T73" fmla="*/ 28 h 156"/>
                      <a:gd name="T74" fmla="*/ 50 w 231"/>
                      <a:gd name="T75" fmla="*/ 13 h 156"/>
                      <a:gd name="T76" fmla="*/ 41 w 231"/>
                      <a:gd name="T77" fmla="*/ 4 h 156"/>
                      <a:gd name="T78" fmla="*/ 32 w 231"/>
                      <a:gd name="T79" fmla="*/ 0 h 156"/>
                      <a:gd name="T80" fmla="*/ 25 w 231"/>
                      <a:gd name="T81" fmla="*/ 0 h 156"/>
                      <a:gd name="T82" fmla="*/ 18 w 231"/>
                      <a:gd name="T83" fmla="*/ 6 h 156"/>
                      <a:gd name="T84" fmla="*/ 12 w 231"/>
                      <a:gd name="T85" fmla="*/ 13 h 156"/>
                      <a:gd name="T86" fmla="*/ 9 w 231"/>
                      <a:gd name="T87" fmla="*/ 2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31" h="156">
                        <a:moveTo>
                          <a:pt x="7" y="23"/>
                        </a:moveTo>
                        <a:lnTo>
                          <a:pt x="5" y="28"/>
                        </a:lnTo>
                        <a:lnTo>
                          <a:pt x="5" y="32"/>
                        </a:lnTo>
                        <a:lnTo>
                          <a:pt x="3" y="36"/>
                        </a:lnTo>
                        <a:lnTo>
                          <a:pt x="3" y="40"/>
                        </a:lnTo>
                        <a:lnTo>
                          <a:pt x="2" y="43"/>
                        </a:lnTo>
                        <a:lnTo>
                          <a:pt x="2" y="47"/>
                        </a:lnTo>
                        <a:lnTo>
                          <a:pt x="2" y="51"/>
                        </a:lnTo>
                        <a:lnTo>
                          <a:pt x="0" y="55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0" y="77"/>
                        </a:lnTo>
                        <a:lnTo>
                          <a:pt x="0" y="79"/>
                        </a:lnTo>
                        <a:lnTo>
                          <a:pt x="2" y="83"/>
                        </a:lnTo>
                        <a:lnTo>
                          <a:pt x="2" y="87"/>
                        </a:lnTo>
                        <a:lnTo>
                          <a:pt x="2" y="89"/>
                        </a:lnTo>
                        <a:lnTo>
                          <a:pt x="3" y="92"/>
                        </a:lnTo>
                        <a:lnTo>
                          <a:pt x="3" y="96"/>
                        </a:lnTo>
                        <a:lnTo>
                          <a:pt x="3" y="98"/>
                        </a:lnTo>
                        <a:lnTo>
                          <a:pt x="5" y="100"/>
                        </a:lnTo>
                        <a:lnTo>
                          <a:pt x="5" y="100"/>
                        </a:lnTo>
                        <a:lnTo>
                          <a:pt x="7" y="104"/>
                        </a:lnTo>
                        <a:lnTo>
                          <a:pt x="9" y="109"/>
                        </a:lnTo>
                        <a:lnTo>
                          <a:pt x="11" y="111"/>
                        </a:lnTo>
                        <a:lnTo>
                          <a:pt x="11" y="113"/>
                        </a:lnTo>
                        <a:lnTo>
                          <a:pt x="12" y="113"/>
                        </a:lnTo>
                        <a:lnTo>
                          <a:pt x="14" y="115"/>
                        </a:lnTo>
                        <a:lnTo>
                          <a:pt x="16" y="117"/>
                        </a:lnTo>
                        <a:lnTo>
                          <a:pt x="18" y="117"/>
                        </a:lnTo>
                        <a:lnTo>
                          <a:pt x="20" y="119"/>
                        </a:lnTo>
                        <a:lnTo>
                          <a:pt x="23" y="121"/>
                        </a:lnTo>
                        <a:lnTo>
                          <a:pt x="27" y="121"/>
                        </a:lnTo>
                        <a:lnTo>
                          <a:pt x="30" y="121"/>
                        </a:lnTo>
                        <a:lnTo>
                          <a:pt x="34" y="124"/>
                        </a:lnTo>
                        <a:lnTo>
                          <a:pt x="38" y="124"/>
                        </a:lnTo>
                        <a:lnTo>
                          <a:pt x="41" y="124"/>
                        </a:lnTo>
                        <a:lnTo>
                          <a:pt x="47" y="124"/>
                        </a:lnTo>
                        <a:lnTo>
                          <a:pt x="50" y="124"/>
                        </a:lnTo>
                        <a:lnTo>
                          <a:pt x="56" y="124"/>
                        </a:lnTo>
                        <a:lnTo>
                          <a:pt x="61" y="124"/>
                        </a:lnTo>
                        <a:lnTo>
                          <a:pt x="65" y="124"/>
                        </a:lnTo>
                        <a:lnTo>
                          <a:pt x="70" y="124"/>
                        </a:lnTo>
                        <a:lnTo>
                          <a:pt x="76" y="124"/>
                        </a:lnTo>
                        <a:lnTo>
                          <a:pt x="79" y="124"/>
                        </a:lnTo>
                        <a:lnTo>
                          <a:pt x="85" y="124"/>
                        </a:lnTo>
                        <a:lnTo>
                          <a:pt x="90" y="124"/>
                        </a:lnTo>
                        <a:lnTo>
                          <a:pt x="96" y="126"/>
                        </a:lnTo>
                        <a:lnTo>
                          <a:pt x="99" y="126"/>
                        </a:lnTo>
                        <a:lnTo>
                          <a:pt x="105" y="128"/>
                        </a:lnTo>
                        <a:lnTo>
                          <a:pt x="110" y="128"/>
                        </a:lnTo>
                        <a:lnTo>
                          <a:pt x="114" y="130"/>
                        </a:lnTo>
                        <a:lnTo>
                          <a:pt x="119" y="132"/>
                        </a:lnTo>
                        <a:lnTo>
                          <a:pt x="123" y="134"/>
                        </a:lnTo>
                        <a:lnTo>
                          <a:pt x="126" y="136"/>
                        </a:lnTo>
                        <a:lnTo>
                          <a:pt x="134" y="139"/>
                        </a:lnTo>
                        <a:lnTo>
                          <a:pt x="137" y="143"/>
                        </a:lnTo>
                        <a:lnTo>
                          <a:pt x="143" y="145"/>
                        </a:lnTo>
                        <a:lnTo>
                          <a:pt x="148" y="147"/>
                        </a:lnTo>
                        <a:lnTo>
                          <a:pt x="153" y="149"/>
                        </a:lnTo>
                        <a:lnTo>
                          <a:pt x="159" y="151"/>
                        </a:lnTo>
                        <a:lnTo>
                          <a:pt x="162" y="153"/>
                        </a:lnTo>
                        <a:lnTo>
                          <a:pt x="168" y="153"/>
                        </a:lnTo>
                        <a:lnTo>
                          <a:pt x="173" y="153"/>
                        </a:lnTo>
                        <a:lnTo>
                          <a:pt x="177" y="156"/>
                        </a:lnTo>
                        <a:lnTo>
                          <a:pt x="182" y="156"/>
                        </a:lnTo>
                        <a:lnTo>
                          <a:pt x="188" y="156"/>
                        </a:lnTo>
                        <a:lnTo>
                          <a:pt x="193" y="156"/>
                        </a:lnTo>
                        <a:lnTo>
                          <a:pt x="199" y="153"/>
                        </a:lnTo>
                        <a:lnTo>
                          <a:pt x="202" y="153"/>
                        </a:lnTo>
                        <a:lnTo>
                          <a:pt x="208" y="153"/>
                        </a:lnTo>
                        <a:lnTo>
                          <a:pt x="213" y="151"/>
                        </a:lnTo>
                        <a:lnTo>
                          <a:pt x="219" y="149"/>
                        </a:lnTo>
                        <a:lnTo>
                          <a:pt x="224" y="147"/>
                        </a:lnTo>
                        <a:lnTo>
                          <a:pt x="229" y="145"/>
                        </a:lnTo>
                        <a:lnTo>
                          <a:pt x="231" y="145"/>
                        </a:lnTo>
                        <a:lnTo>
                          <a:pt x="229" y="145"/>
                        </a:lnTo>
                        <a:lnTo>
                          <a:pt x="222" y="145"/>
                        </a:lnTo>
                        <a:lnTo>
                          <a:pt x="215" y="147"/>
                        </a:lnTo>
                        <a:lnTo>
                          <a:pt x="206" y="147"/>
                        </a:lnTo>
                        <a:lnTo>
                          <a:pt x="199" y="147"/>
                        </a:lnTo>
                        <a:lnTo>
                          <a:pt x="191" y="147"/>
                        </a:lnTo>
                        <a:lnTo>
                          <a:pt x="182" y="147"/>
                        </a:lnTo>
                        <a:lnTo>
                          <a:pt x="175" y="145"/>
                        </a:lnTo>
                        <a:lnTo>
                          <a:pt x="168" y="145"/>
                        </a:lnTo>
                        <a:lnTo>
                          <a:pt x="161" y="143"/>
                        </a:lnTo>
                        <a:lnTo>
                          <a:pt x="153" y="141"/>
                        </a:lnTo>
                        <a:lnTo>
                          <a:pt x="144" y="139"/>
                        </a:lnTo>
                        <a:lnTo>
                          <a:pt x="139" y="134"/>
                        </a:lnTo>
                        <a:lnTo>
                          <a:pt x="132" y="132"/>
                        </a:lnTo>
                        <a:lnTo>
                          <a:pt x="126" y="126"/>
                        </a:lnTo>
                        <a:lnTo>
                          <a:pt x="123" y="124"/>
                        </a:lnTo>
                        <a:lnTo>
                          <a:pt x="117" y="119"/>
                        </a:lnTo>
                        <a:lnTo>
                          <a:pt x="114" y="115"/>
                        </a:lnTo>
                        <a:lnTo>
                          <a:pt x="112" y="111"/>
                        </a:lnTo>
                        <a:lnTo>
                          <a:pt x="108" y="107"/>
                        </a:lnTo>
                        <a:lnTo>
                          <a:pt x="105" y="100"/>
                        </a:lnTo>
                        <a:lnTo>
                          <a:pt x="101" y="96"/>
                        </a:lnTo>
                        <a:lnTo>
                          <a:pt x="97" y="92"/>
                        </a:lnTo>
                        <a:lnTo>
                          <a:pt x="96" y="85"/>
                        </a:lnTo>
                        <a:lnTo>
                          <a:pt x="92" y="79"/>
                        </a:lnTo>
                        <a:lnTo>
                          <a:pt x="88" y="72"/>
                        </a:lnTo>
                        <a:lnTo>
                          <a:pt x="85" y="66"/>
                        </a:lnTo>
                        <a:lnTo>
                          <a:pt x="81" y="60"/>
                        </a:lnTo>
                        <a:lnTo>
                          <a:pt x="77" y="55"/>
                        </a:lnTo>
                        <a:lnTo>
                          <a:pt x="74" y="49"/>
                        </a:lnTo>
                        <a:lnTo>
                          <a:pt x="70" y="43"/>
                        </a:lnTo>
                        <a:lnTo>
                          <a:pt x="68" y="36"/>
                        </a:lnTo>
                        <a:lnTo>
                          <a:pt x="65" y="32"/>
                        </a:lnTo>
                        <a:lnTo>
                          <a:pt x="61" y="28"/>
                        </a:lnTo>
                        <a:lnTo>
                          <a:pt x="58" y="21"/>
                        </a:lnTo>
                        <a:lnTo>
                          <a:pt x="54" y="17"/>
                        </a:lnTo>
                        <a:lnTo>
                          <a:pt x="50" y="13"/>
                        </a:lnTo>
                        <a:lnTo>
                          <a:pt x="47" y="11"/>
                        </a:lnTo>
                        <a:lnTo>
                          <a:pt x="45" y="6"/>
                        </a:lnTo>
                        <a:lnTo>
                          <a:pt x="41" y="4"/>
                        </a:lnTo>
                        <a:lnTo>
                          <a:pt x="38" y="2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23" y="2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2" y="13"/>
                        </a:lnTo>
                        <a:lnTo>
                          <a:pt x="11" y="15"/>
                        </a:lnTo>
                        <a:lnTo>
                          <a:pt x="11" y="19"/>
                        </a:lnTo>
                        <a:lnTo>
                          <a:pt x="9" y="21"/>
                        </a:lnTo>
                        <a:lnTo>
                          <a:pt x="7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136"/>
                  <p:cNvSpPr>
                    <a:spLocks/>
                  </p:cNvSpPr>
                  <p:nvPr/>
                </p:nvSpPr>
                <p:spPr bwMode="auto">
                  <a:xfrm>
                    <a:off x="6513525" y="5303838"/>
                    <a:ext cx="66675" cy="101600"/>
                  </a:xfrm>
                  <a:custGeom>
                    <a:avLst/>
                    <a:gdLst>
                      <a:gd name="T0" fmla="*/ 42 w 42"/>
                      <a:gd name="T1" fmla="*/ 11 h 64"/>
                      <a:gd name="T2" fmla="*/ 42 w 42"/>
                      <a:gd name="T3" fmla="*/ 11 h 64"/>
                      <a:gd name="T4" fmla="*/ 38 w 42"/>
                      <a:gd name="T5" fmla="*/ 38 h 64"/>
                      <a:gd name="T6" fmla="*/ 34 w 42"/>
                      <a:gd name="T7" fmla="*/ 57 h 64"/>
                      <a:gd name="T8" fmla="*/ 31 w 42"/>
                      <a:gd name="T9" fmla="*/ 62 h 64"/>
                      <a:gd name="T10" fmla="*/ 29 w 42"/>
                      <a:gd name="T11" fmla="*/ 64 h 64"/>
                      <a:gd name="T12" fmla="*/ 29 w 42"/>
                      <a:gd name="T13" fmla="*/ 64 h 64"/>
                      <a:gd name="T14" fmla="*/ 20 w 42"/>
                      <a:gd name="T15" fmla="*/ 64 h 64"/>
                      <a:gd name="T16" fmla="*/ 20 w 42"/>
                      <a:gd name="T17" fmla="*/ 64 h 64"/>
                      <a:gd name="T18" fmla="*/ 13 w 42"/>
                      <a:gd name="T19" fmla="*/ 64 h 64"/>
                      <a:gd name="T20" fmla="*/ 13 w 42"/>
                      <a:gd name="T21" fmla="*/ 64 h 64"/>
                      <a:gd name="T22" fmla="*/ 5 w 42"/>
                      <a:gd name="T23" fmla="*/ 64 h 64"/>
                      <a:gd name="T24" fmla="*/ 5 w 42"/>
                      <a:gd name="T25" fmla="*/ 64 h 64"/>
                      <a:gd name="T26" fmla="*/ 0 w 42"/>
                      <a:gd name="T27" fmla="*/ 62 h 64"/>
                      <a:gd name="T28" fmla="*/ 0 w 42"/>
                      <a:gd name="T29" fmla="*/ 62 h 64"/>
                      <a:gd name="T30" fmla="*/ 0 w 42"/>
                      <a:gd name="T31" fmla="*/ 60 h 64"/>
                      <a:gd name="T32" fmla="*/ 0 w 42"/>
                      <a:gd name="T33" fmla="*/ 60 h 64"/>
                      <a:gd name="T34" fmla="*/ 0 w 42"/>
                      <a:gd name="T35" fmla="*/ 38 h 64"/>
                      <a:gd name="T36" fmla="*/ 2 w 42"/>
                      <a:gd name="T37" fmla="*/ 25 h 64"/>
                      <a:gd name="T38" fmla="*/ 4 w 42"/>
                      <a:gd name="T39" fmla="*/ 17 h 64"/>
                      <a:gd name="T40" fmla="*/ 4 w 42"/>
                      <a:gd name="T41" fmla="*/ 17 h 64"/>
                      <a:gd name="T42" fmla="*/ 7 w 42"/>
                      <a:gd name="T43" fmla="*/ 11 h 64"/>
                      <a:gd name="T44" fmla="*/ 11 w 42"/>
                      <a:gd name="T45" fmla="*/ 4 h 64"/>
                      <a:gd name="T46" fmla="*/ 18 w 42"/>
                      <a:gd name="T47" fmla="*/ 0 h 64"/>
                      <a:gd name="T48" fmla="*/ 22 w 42"/>
                      <a:gd name="T49" fmla="*/ 0 h 64"/>
                      <a:gd name="T50" fmla="*/ 27 w 42"/>
                      <a:gd name="T51" fmla="*/ 0 h 64"/>
                      <a:gd name="T52" fmla="*/ 27 w 42"/>
                      <a:gd name="T53" fmla="*/ 0 h 64"/>
                      <a:gd name="T54" fmla="*/ 34 w 42"/>
                      <a:gd name="T55" fmla="*/ 4 h 64"/>
                      <a:gd name="T56" fmla="*/ 38 w 42"/>
                      <a:gd name="T57" fmla="*/ 8 h 64"/>
                      <a:gd name="T58" fmla="*/ 42 w 42"/>
                      <a:gd name="T59" fmla="*/ 11 h 64"/>
                      <a:gd name="T60" fmla="*/ 42 w 42"/>
                      <a:gd name="T61" fmla="*/ 1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42" h="64">
                        <a:moveTo>
                          <a:pt x="42" y="11"/>
                        </a:moveTo>
                        <a:lnTo>
                          <a:pt x="42" y="11"/>
                        </a:lnTo>
                        <a:lnTo>
                          <a:pt x="38" y="38"/>
                        </a:lnTo>
                        <a:lnTo>
                          <a:pt x="34" y="57"/>
                        </a:lnTo>
                        <a:lnTo>
                          <a:pt x="31" y="62"/>
                        </a:lnTo>
                        <a:lnTo>
                          <a:pt x="29" y="64"/>
                        </a:lnTo>
                        <a:lnTo>
                          <a:pt x="29" y="64"/>
                        </a:lnTo>
                        <a:lnTo>
                          <a:pt x="20" y="64"/>
                        </a:lnTo>
                        <a:lnTo>
                          <a:pt x="20" y="64"/>
                        </a:lnTo>
                        <a:lnTo>
                          <a:pt x="13" y="64"/>
                        </a:lnTo>
                        <a:lnTo>
                          <a:pt x="13" y="64"/>
                        </a:lnTo>
                        <a:lnTo>
                          <a:pt x="5" y="64"/>
                        </a:lnTo>
                        <a:lnTo>
                          <a:pt x="5" y="64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0"/>
                        </a:lnTo>
                        <a:lnTo>
                          <a:pt x="0" y="60"/>
                        </a:lnTo>
                        <a:lnTo>
                          <a:pt x="0" y="38"/>
                        </a:lnTo>
                        <a:lnTo>
                          <a:pt x="2" y="25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7" y="11"/>
                        </a:lnTo>
                        <a:lnTo>
                          <a:pt x="11" y="4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34" y="4"/>
                        </a:lnTo>
                        <a:lnTo>
                          <a:pt x="38" y="8"/>
                        </a:lnTo>
                        <a:lnTo>
                          <a:pt x="42" y="11"/>
                        </a:lnTo>
                        <a:lnTo>
                          <a:pt x="42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137"/>
                  <p:cNvSpPr>
                    <a:spLocks/>
                  </p:cNvSpPr>
                  <p:nvPr/>
                </p:nvSpPr>
                <p:spPr bwMode="auto">
                  <a:xfrm>
                    <a:off x="6516688" y="5303838"/>
                    <a:ext cx="319088" cy="236538"/>
                  </a:xfrm>
                  <a:custGeom>
                    <a:avLst/>
                    <a:gdLst>
                      <a:gd name="T0" fmla="*/ 197 w 201"/>
                      <a:gd name="T1" fmla="*/ 147 h 149"/>
                      <a:gd name="T2" fmla="*/ 182 w 201"/>
                      <a:gd name="T3" fmla="*/ 147 h 149"/>
                      <a:gd name="T4" fmla="*/ 166 w 201"/>
                      <a:gd name="T5" fmla="*/ 145 h 149"/>
                      <a:gd name="T6" fmla="*/ 152 w 201"/>
                      <a:gd name="T7" fmla="*/ 143 h 149"/>
                      <a:gd name="T8" fmla="*/ 135 w 201"/>
                      <a:gd name="T9" fmla="*/ 139 h 149"/>
                      <a:gd name="T10" fmla="*/ 123 w 201"/>
                      <a:gd name="T11" fmla="*/ 132 h 149"/>
                      <a:gd name="T12" fmla="*/ 114 w 201"/>
                      <a:gd name="T13" fmla="*/ 124 h 149"/>
                      <a:gd name="T14" fmla="*/ 105 w 201"/>
                      <a:gd name="T15" fmla="*/ 115 h 149"/>
                      <a:gd name="T16" fmla="*/ 99 w 201"/>
                      <a:gd name="T17" fmla="*/ 107 h 149"/>
                      <a:gd name="T18" fmla="*/ 92 w 201"/>
                      <a:gd name="T19" fmla="*/ 96 h 149"/>
                      <a:gd name="T20" fmla="*/ 87 w 201"/>
                      <a:gd name="T21" fmla="*/ 85 h 149"/>
                      <a:gd name="T22" fmla="*/ 79 w 201"/>
                      <a:gd name="T23" fmla="*/ 72 h 149"/>
                      <a:gd name="T24" fmla="*/ 72 w 201"/>
                      <a:gd name="T25" fmla="*/ 60 h 149"/>
                      <a:gd name="T26" fmla="*/ 65 w 201"/>
                      <a:gd name="T27" fmla="*/ 49 h 149"/>
                      <a:gd name="T28" fmla="*/ 59 w 201"/>
                      <a:gd name="T29" fmla="*/ 36 h 149"/>
                      <a:gd name="T30" fmla="*/ 52 w 201"/>
                      <a:gd name="T31" fmla="*/ 28 h 149"/>
                      <a:gd name="T32" fmla="*/ 45 w 201"/>
                      <a:gd name="T33" fmla="*/ 17 h 149"/>
                      <a:gd name="T34" fmla="*/ 38 w 201"/>
                      <a:gd name="T35" fmla="*/ 11 h 149"/>
                      <a:gd name="T36" fmla="*/ 32 w 201"/>
                      <a:gd name="T37" fmla="*/ 4 h 149"/>
                      <a:gd name="T38" fmla="*/ 27 w 201"/>
                      <a:gd name="T39" fmla="*/ 0 h 149"/>
                      <a:gd name="T40" fmla="*/ 21 w 201"/>
                      <a:gd name="T41" fmla="*/ 0 h 149"/>
                      <a:gd name="T42" fmla="*/ 16 w 201"/>
                      <a:gd name="T43" fmla="*/ 0 h 149"/>
                      <a:gd name="T44" fmla="*/ 11 w 201"/>
                      <a:gd name="T45" fmla="*/ 4 h 149"/>
                      <a:gd name="T46" fmla="*/ 7 w 201"/>
                      <a:gd name="T47" fmla="*/ 8 h 149"/>
                      <a:gd name="T48" fmla="*/ 3 w 201"/>
                      <a:gd name="T49" fmla="*/ 13 h 149"/>
                      <a:gd name="T50" fmla="*/ 2 w 201"/>
                      <a:gd name="T51" fmla="*/ 19 h 149"/>
                      <a:gd name="T52" fmla="*/ 0 w 201"/>
                      <a:gd name="T53" fmla="*/ 21 h 149"/>
                      <a:gd name="T54" fmla="*/ 11 w 201"/>
                      <a:gd name="T55" fmla="*/ 21 h 149"/>
                      <a:gd name="T56" fmla="*/ 27 w 201"/>
                      <a:gd name="T57" fmla="*/ 30 h 149"/>
                      <a:gd name="T58" fmla="*/ 41 w 201"/>
                      <a:gd name="T59" fmla="*/ 49 h 149"/>
                      <a:gd name="T60" fmla="*/ 76 w 201"/>
                      <a:gd name="T61" fmla="*/ 94 h 149"/>
                      <a:gd name="T62" fmla="*/ 94 w 201"/>
                      <a:gd name="T63" fmla="*/ 113 h 149"/>
                      <a:gd name="T64" fmla="*/ 123 w 201"/>
                      <a:gd name="T65" fmla="*/ 136 h 149"/>
                      <a:gd name="T66" fmla="*/ 153 w 201"/>
                      <a:gd name="T67" fmla="*/ 147 h 149"/>
                      <a:gd name="T68" fmla="*/ 181 w 201"/>
                      <a:gd name="T69" fmla="*/ 149 h 149"/>
                      <a:gd name="T70" fmla="*/ 201 w 201"/>
                      <a:gd name="T71" fmla="*/ 14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01" h="149">
                        <a:moveTo>
                          <a:pt x="201" y="147"/>
                        </a:moveTo>
                        <a:lnTo>
                          <a:pt x="197" y="147"/>
                        </a:lnTo>
                        <a:lnTo>
                          <a:pt x="190" y="147"/>
                        </a:lnTo>
                        <a:lnTo>
                          <a:pt x="182" y="147"/>
                        </a:lnTo>
                        <a:lnTo>
                          <a:pt x="173" y="147"/>
                        </a:lnTo>
                        <a:lnTo>
                          <a:pt x="166" y="145"/>
                        </a:lnTo>
                        <a:lnTo>
                          <a:pt x="159" y="145"/>
                        </a:lnTo>
                        <a:lnTo>
                          <a:pt x="152" y="143"/>
                        </a:lnTo>
                        <a:lnTo>
                          <a:pt x="144" y="141"/>
                        </a:lnTo>
                        <a:lnTo>
                          <a:pt x="135" y="139"/>
                        </a:lnTo>
                        <a:lnTo>
                          <a:pt x="130" y="134"/>
                        </a:lnTo>
                        <a:lnTo>
                          <a:pt x="123" y="132"/>
                        </a:lnTo>
                        <a:lnTo>
                          <a:pt x="117" y="126"/>
                        </a:lnTo>
                        <a:lnTo>
                          <a:pt x="114" y="124"/>
                        </a:lnTo>
                        <a:lnTo>
                          <a:pt x="108" y="119"/>
                        </a:lnTo>
                        <a:lnTo>
                          <a:pt x="105" y="115"/>
                        </a:lnTo>
                        <a:lnTo>
                          <a:pt x="103" y="111"/>
                        </a:lnTo>
                        <a:lnTo>
                          <a:pt x="99" y="107"/>
                        </a:lnTo>
                        <a:lnTo>
                          <a:pt x="96" y="100"/>
                        </a:lnTo>
                        <a:lnTo>
                          <a:pt x="92" y="96"/>
                        </a:lnTo>
                        <a:lnTo>
                          <a:pt x="88" y="92"/>
                        </a:lnTo>
                        <a:lnTo>
                          <a:pt x="87" y="85"/>
                        </a:lnTo>
                        <a:lnTo>
                          <a:pt x="83" y="79"/>
                        </a:lnTo>
                        <a:lnTo>
                          <a:pt x="79" y="72"/>
                        </a:lnTo>
                        <a:lnTo>
                          <a:pt x="76" y="66"/>
                        </a:lnTo>
                        <a:lnTo>
                          <a:pt x="72" y="60"/>
                        </a:lnTo>
                        <a:lnTo>
                          <a:pt x="68" y="55"/>
                        </a:lnTo>
                        <a:lnTo>
                          <a:pt x="65" y="49"/>
                        </a:lnTo>
                        <a:lnTo>
                          <a:pt x="61" y="43"/>
                        </a:lnTo>
                        <a:lnTo>
                          <a:pt x="59" y="36"/>
                        </a:lnTo>
                        <a:lnTo>
                          <a:pt x="56" y="32"/>
                        </a:lnTo>
                        <a:lnTo>
                          <a:pt x="52" y="28"/>
                        </a:lnTo>
                        <a:lnTo>
                          <a:pt x="49" y="21"/>
                        </a:lnTo>
                        <a:lnTo>
                          <a:pt x="45" y="17"/>
                        </a:lnTo>
                        <a:lnTo>
                          <a:pt x="41" y="13"/>
                        </a:lnTo>
                        <a:lnTo>
                          <a:pt x="38" y="11"/>
                        </a:lnTo>
                        <a:lnTo>
                          <a:pt x="36" y="6"/>
                        </a:lnTo>
                        <a:lnTo>
                          <a:pt x="32" y="4"/>
                        </a:lnTo>
                        <a:lnTo>
                          <a:pt x="29" y="2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4" y="2"/>
                        </a:lnTo>
                        <a:lnTo>
                          <a:pt x="11" y="4"/>
                        </a:lnTo>
                        <a:lnTo>
                          <a:pt x="9" y="6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3"/>
                        </a:lnTo>
                        <a:lnTo>
                          <a:pt x="2" y="15"/>
                        </a:lnTo>
                        <a:lnTo>
                          <a:pt x="2" y="19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20" y="23"/>
                        </a:lnTo>
                        <a:lnTo>
                          <a:pt x="27" y="30"/>
                        </a:lnTo>
                        <a:lnTo>
                          <a:pt x="34" y="38"/>
                        </a:lnTo>
                        <a:lnTo>
                          <a:pt x="41" y="49"/>
                        </a:lnTo>
                        <a:lnTo>
                          <a:pt x="61" y="77"/>
                        </a:lnTo>
                        <a:lnTo>
                          <a:pt x="76" y="94"/>
                        </a:lnTo>
                        <a:lnTo>
                          <a:pt x="94" y="113"/>
                        </a:lnTo>
                        <a:lnTo>
                          <a:pt x="94" y="113"/>
                        </a:lnTo>
                        <a:lnTo>
                          <a:pt x="108" y="126"/>
                        </a:lnTo>
                        <a:lnTo>
                          <a:pt x="123" y="136"/>
                        </a:lnTo>
                        <a:lnTo>
                          <a:pt x="139" y="143"/>
                        </a:lnTo>
                        <a:lnTo>
                          <a:pt x="153" y="147"/>
                        </a:lnTo>
                        <a:lnTo>
                          <a:pt x="166" y="149"/>
                        </a:lnTo>
                        <a:lnTo>
                          <a:pt x="181" y="149"/>
                        </a:lnTo>
                        <a:lnTo>
                          <a:pt x="201" y="147"/>
                        </a:lnTo>
                        <a:lnTo>
                          <a:pt x="201" y="147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138"/>
                  <p:cNvSpPr>
                    <a:spLocks/>
                  </p:cNvSpPr>
                  <p:nvPr/>
                </p:nvSpPr>
                <p:spPr bwMode="auto">
                  <a:xfrm>
                    <a:off x="6502400" y="5394349"/>
                    <a:ext cx="266700" cy="142875"/>
                  </a:xfrm>
                  <a:custGeom>
                    <a:avLst/>
                    <a:gdLst>
                      <a:gd name="T0" fmla="*/ 0 w 168"/>
                      <a:gd name="T1" fmla="*/ 0 h 90"/>
                      <a:gd name="T2" fmla="*/ 0 w 168"/>
                      <a:gd name="T3" fmla="*/ 3 h 90"/>
                      <a:gd name="T4" fmla="*/ 0 w 168"/>
                      <a:gd name="T5" fmla="*/ 5 h 90"/>
                      <a:gd name="T6" fmla="*/ 0 w 168"/>
                      <a:gd name="T7" fmla="*/ 5 h 90"/>
                      <a:gd name="T8" fmla="*/ 9 w 168"/>
                      <a:gd name="T9" fmla="*/ 7 h 90"/>
                      <a:gd name="T10" fmla="*/ 21 w 168"/>
                      <a:gd name="T11" fmla="*/ 9 h 90"/>
                      <a:gd name="T12" fmla="*/ 36 w 168"/>
                      <a:gd name="T13" fmla="*/ 15 h 90"/>
                      <a:gd name="T14" fmla="*/ 50 w 168"/>
                      <a:gd name="T15" fmla="*/ 24 h 90"/>
                      <a:gd name="T16" fmla="*/ 50 w 168"/>
                      <a:gd name="T17" fmla="*/ 24 h 90"/>
                      <a:gd name="T18" fmla="*/ 81 w 168"/>
                      <a:gd name="T19" fmla="*/ 47 h 90"/>
                      <a:gd name="T20" fmla="*/ 99 w 168"/>
                      <a:gd name="T21" fmla="*/ 58 h 90"/>
                      <a:gd name="T22" fmla="*/ 117 w 168"/>
                      <a:gd name="T23" fmla="*/ 69 h 90"/>
                      <a:gd name="T24" fmla="*/ 117 w 168"/>
                      <a:gd name="T25" fmla="*/ 69 h 90"/>
                      <a:gd name="T26" fmla="*/ 123 w 168"/>
                      <a:gd name="T27" fmla="*/ 71 h 90"/>
                      <a:gd name="T28" fmla="*/ 123 w 168"/>
                      <a:gd name="T29" fmla="*/ 71 h 90"/>
                      <a:gd name="T30" fmla="*/ 123 w 168"/>
                      <a:gd name="T31" fmla="*/ 71 h 90"/>
                      <a:gd name="T32" fmla="*/ 132 w 168"/>
                      <a:gd name="T33" fmla="*/ 77 h 90"/>
                      <a:gd name="T34" fmla="*/ 141 w 168"/>
                      <a:gd name="T35" fmla="*/ 82 h 90"/>
                      <a:gd name="T36" fmla="*/ 152 w 168"/>
                      <a:gd name="T37" fmla="*/ 88 h 90"/>
                      <a:gd name="T38" fmla="*/ 168 w 168"/>
                      <a:gd name="T39" fmla="*/ 90 h 90"/>
                      <a:gd name="T40" fmla="*/ 168 w 168"/>
                      <a:gd name="T41" fmla="*/ 90 h 90"/>
                      <a:gd name="T42" fmla="*/ 161 w 168"/>
                      <a:gd name="T43" fmla="*/ 88 h 90"/>
                      <a:gd name="T44" fmla="*/ 141 w 168"/>
                      <a:gd name="T45" fmla="*/ 79 h 90"/>
                      <a:gd name="T46" fmla="*/ 112 w 168"/>
                      <a:gd name="T47" fmla="*/ 64 h 90"/>
                      <a:gd name="T48" fmla="*/ 94 w 168"/>
                      <a:gd name="T49" fmla="*/ 52 h 90"/>
                      <a:gd name="T50" fmla="*/ 76 w 168"/>
                      <a:gd name="T51" fmla="*/ 39 h 90"/>
                      <a:gd name="T52" fmla="*/ 76 w 168"/>
                      <a:gd name="T53" fmla="*/ 39 h 90"/>
                      <a:gd name="T54" fmla="*/ 58 w 168"/>
                      <a:gd name="T55" fmla="*/ 26 h 90"/>
                      <a:gd name="T56" fmla="*/ 43 w 168"/>
                      <a:gd name="T57" fmla="*/ 15 h 90"/>
                      <a:gd name="T58" fmla="*/ 20 w 168"/>
                      <a:gd name="T59" fmla="*/ 3 h 90"/>
                      <a:gd name="T60" fmla="*/ 7 w 168"/>
                      <a:gd name="T61" fmla="*/ 0 h 90"/>
                      <a:gd name="T62" fmla="*/ 0 w 168"/>
                      <a:gd name="T63" fmla="*/ 0 h 90"/>
                      <a:gd name="T64" fmla="*/ 0 w 168"/>
                      <a:gd name="T65" fmla="*/ 0 h 90"/>
                      <a:gd name="T66" fmla="*/ 0 w 168"/>
                      <a:gd name="T67" fmla="*/ 0 h 90"/>
                      <a:gd name="T68" fmla="*/ 0 w 168"/>
                      <a:gd name="T69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68" h="90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9" y="7"/>
                        </a:lnTo>
                        <a:lnTo>
                          <a:pt x="21" y="9"/>
                        </a:lnTo>
                        <a:lnTo>
                          <a:pt x="36" y="15"/>
                        </a:lnTo>
                        <a:lnTo>
                          <a:pt x="50" y="24"/>
                        </a:lnTo>
                        <a:lnTo>
                          <a:pt x="50" y="24"/>
                        </a:lnTo>
                        <a:lnTo>
                          <a:pt x="81" y="47"/>
                        </a:lnTo>
                        <a:lnTo>
                          <a:pt x="99" y="58"/>
                        </a:lnTo>
                        <a:lnTo>
                          <a:pt x="117" y="69"/>
                        </a:lnTo>
                        <a:lnTo>
                          <a:pt x="117" y="69"/>
                        </a:lnTo>
                        <a:lnTo>
                          <a:pt x="123" y="71"/>
                        </a:lnTo>
                        <a:lnTo>
                          <a:pt x="123" y="71"/>
                        </a:lnTo>
                        <a:lnTo>
                          <a:pt x="123" y="71"/>
                        </a:lnTo>
                        <a:lnTo>
                          <a:pt x="132" y="77"/>
                        </a:lnTo>
                        <a:lnTo>
                          <a:pt x="141" y="82"/>
                        </a:lnTo>
                        <a:lnTo>
                          <a:pt x="152" y="88"/>
                        </a:lnTo>
                        <a:lnTo>
                          <a:pt x="168" y="90"/>
                        </a:lnTo>
                        <a:lnTo>
                          <a:pt x="168" y="90"/>
                        </a:lnTo>
                        <a:lnTo>
                          <a:pt x="161" y="88"/>
                        </a:lnTo>
                        <a:lnTo>
                          <a:pt x="141" y="79"/>
                        </a:lnTo>
                        <a:lnTo>
                          <a:pt x="112" y="64"/>
                        </a:lnTo>
                        <a:lnTo>
                          <a:pt x="94" y="52"/>
                        </a:lnTo>
                        <a:lnTo>
                          <a:pt x="76" y="39"/>
                        </a:lnTo>
                        <a:lnTo>
                          <a:pt x="76" y="39"/>
                        </a:lnTo>
                        <a:lnTo>
                          <a:pt x="58" y="26"/>
                        </a:lnTo>
                        <a:lnTo>
                          <a:pt x="43" y="15"/>
                        </a:lnTo>
                        <a:lnTo>
                          <a:pt x="20" y="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139"/>
                  <p:cNvSpPr>
                    <a:spLocks/>
                  </p:cNvSpPr>
                  <p:nvPr/>
                </p:nvSpPr>
                <p:spPr bwMode="auto">
                  <a:xfrm>
                    <a:off x="6507164" y="5334024"/>
                    <a:ext cx="17463" cy="60325"/>
                  </a:xfrm>
                  <a:custGeom>
                    <a:avLst/>
                    <a:gdLst>
                      <a:gd name="T0" fmla="*/ 6 w 11"/>
                      <a:gd name="T1" fmla="*/ 2 h 38"/>
                      <a:gd name="T2" fmla="*/ 6 w 11"/>
                      <a:gd name="T3" fmla="*/ 2 h 38"/>
                      <a:gd name="T4" fmla="*/ 2 w 11"/>
                      <a:gd name="T5" fmla="*/ 17 h 38"/>
                      <a:gd name="T6" fmla="*/ 0 w 11"/>
                      <a:gd name="T7" fmla="*/ 30 h 38"/>
                      <a:gd name="T8" fmla="*/ 0 w 11"/>
                      <a:gd name="T9" fmla="*/ 38 h 38"/>
                      <a:gd name="T10" fmla="*/ 0 w 11"/>
                      <a:gd name="T11" fmla="*/ 38 h 38"/>
                      <a:gd name="T12" fmla="*/ 2 w 11"/>
                      <a:gd name="T13" fmla="*/ 36 h 38"/>
                      <a:gd name="T14" fmla="*/ 4 w 11"/>
                      <a:gd name="T15" fmla="*/ 26 h 38"/>
                      <a:gd name="T16" fmla="*/ 8 w 11"/>
                      <a:gd name="T17" fmla="*/ 4 h 38"/>
                      <a:gd name="T18" fmla="*/ 8 w 11"/>
                      <a:gd name="T19" fmla="*/ 4 h 38"/>
                      <a:gd name="T20" fmla="*/ 11 w 11"/>
                      <a:gd name="T21" fmla="*/ 0 h 38"/>
                      <a:gd name="T22" fmla="*/ 11 w 11"/>
                      <a:gd name="T23" fmla="*/ 0 h 38"/>
                      <a:gd name="T24" fmla="*/ 6 w 11"/>
                      <a:gd name="T25" fmla="*/ 2 h 38"/>
                      <a:gd name="T26" fmla="*/ 6 w 11"/>
                      <a:gd name="T27" fmla="*/ 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38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2" y="17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2" y="36"/>
                        </a:lnTo>
                        <a:lnTo>
                          <a:pt x="4" y="26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140"/>
                  <p:cNvSpPr>
                    <a:spLocks/>
                  </p:cNvSpPr>
                  <p:nvPr/>
                </p:nvSpPr>
                <p:spPr bwMode="auto">
                  <a:xfrm>
                    <a:off x="6542093" y="5340350"/>
                    <a:ext cx="17463" cy="65088"/>
                  </a:xfrm>
                  <a:custGeom>
                    <a:avLst/>
                    <a:gdLst>
                      <a:gd name="T0" fmla="*/ 7 w 11"/>
                      <a:gd name="T1" fmla="*/ 2 h 41"/>
                      <a:gd name="T2" fmla="*/ 7 w 11"/>
                      <a:gd name="T3" fmla="*/ 2 h 41"/>
                      <a:gd name="T4" fmla="*/ 4 w 11"/>
                      <a:gd name="T5" fmla="*/ 20 h 41"/>
                      <a:gd name="T6" fmla="*/ 0 w 11"/>
                      <a:gd name="T7" fmla="*/ 41 h 41"/>
                      <a:gd name="T8" fmla="*/ 0 w 11"/>
                      <a:gd name="T9" fmla="*/ 41 h 41"/>
                      <a:gd name="T10" fmla="*/ 2 w 11"/>
                      <a:gd name="T11" fmla="*/ 41 h 41"/>
                      <a:gd name="T12" fmla="*/ 2 w 11"/>
                      <a:gd name="T13" fmla="*/ 37 h 41"/>
                      <a:gd name="T14" fmla="*/ 4 w 11"/>
                      <a:gd name="T15" fmla="*/ 26 h 41"/>
                      <a:gd name="T16" fmla="*/ 9 w 11"/>
                      <a:gd name="T17" fmla="*/ 7 h 41"/>
                      <a:gd name="T18" fmla="*/ 9 w 11"/>
                      <a:gd name="T19" fmla="*/ 7 h 41"/>
                      <a:gd name="T20" fmla="*/ 11 w 11"/>
                      <a:gd name="T21" fmla="*/ 0 h 41"/>
                      <a:gd name="T22" fmla="*/ 11 w 11"/>
                      <a:gd name="T23" fmla="*/ 0 h 41"/>
                      <a:gd name="T24" fmla="*/ 7 w 11"/>
                      <a:gd name="T25" fmla="*/ 2 h 41"/>
                      <a:gd name="T26" fmla="*/ 7 w 11"/>
                      <a:gd name="T27" fmla="*/ 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41">
                        <a:moveTo>
                          <a:pt x="7" y="2"/>
                        </a:moveTo>
                        <a:lnTo>
                          <a:pt x="7" y="2"/>
                        </a:lnTo>
                        <a:lnTo>
                          <a:pt x="4" y="20"/>
                        </a:lnTo>
                        <a:lnTo>
                          <a:pt x="0" y="41"/>
                        </a:lnTo>
                        <a:lnTo>
                          <a:pt x="0" y="41"/>
                        </a:lnTo>
                        <a:lnTo>
                          <a:pt x="2" y="41"/>
                        </a:lnTo>
                        <a:lnTo>
                          <a:pt x="2" y="37"/>
                        </a:lnTo>
                        <a:lnTo>
                          <a:pt x="4" y="26"/>
                        </a:lnTo>
                        <a:lnTo>
                          <a:pt x="9" y="7"/>
                        </a:lnTo>
                        <a:lnTo>
                          <a:pt x="9" y="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141"/>
                  <p:cNvSpPr>
                    <a:spLocks/>
                  </p:cNvSpPr>
                  <p:nvPr/>
                </p:nvSpPr>
                <p:spPr bwMode="auto">
                  <a:xfrm>
                    <a:off x="6581775" y="5364187"/>
                    <a:ext cx="17463" cy="61913"/>
                  </a:xfrm>
                  <a:custGeom>
                    <a:avLst/>
                    <a:gdLst>
                      <a:gd name="T0" fmla="*/ 6 w 11"/>
                      <a:gd name="T1" fmla="*/ 2 h 39"/>
                      <a:gd name="T2" fmla="*/ 6 w 11"/>
                      <a:gd name="T3" fmla="*/ 2 h 39"/>
                      <a:gd name="T4" fmla="*/ 2 w 11"/>
                      <a:gd name="T5" fmla="*/ 19 h 39"/>
                      <a:gd name="T6" fmla="*/ 0 w 11"/>
                      <a:gd name="T7" fmla="*/ 39 h 39"/>
                      <a:gd name="T8" fmla="*/ 0 w 11"/>
                      <a:gd name="T9" fmla="*/ 39 h 39"/>
                      <a:gd name="T10" fmla="*/ 0 w 11"/>
                      <a:gd name="T11" fmla="*/ 39 h 39"/>
                      <a:gd name="T12" fmla="*/ 2 w 11"/>
                      <a:gd name="T13" fmla="*/ 37 h 39"/>
                      <a:gd name="T14" fmla="*/ 4 w 11"/>
                      <a:gd name="T15" fmla="*/ 26 h 39"/>
                      <a:gd name="T16" fmla="*/ 8 w 11"/>
                      <a:gd name="T17" fmla="*/ 5 h 39"/>
                      <a:gd name="T18" fmla="*/ 8 w 11"/>
                      <a:gd name="T19" fmla="*/ 5 h 39"/>
                      <a:gd name="T20" fmla="*/ 11 w 11"/>
                      <a:gd name="T21" fmla="*/ 0 h 39"/>
                      <a:gd name="T22" fmla="*/ 6 w 11"/>
                      <a:gd name="T23" fmla="*/ 2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39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2" y="19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2" y="37"/>
                        </a:lnTo>
                        <a:lnTo>
                          <a:pt x="4" y="26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11" y="0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142"/>
                  <p:cNvSpPr>
                    <a:spLocks/>
                  </p:cNvSpPr>
                  <p:nvPr/>
                </p:nvSpPr>
                <p:spPr bwMode="auto">
                  <a:xfrm>
                    <a:off x="6610350" y="5391174"/>
                    <a:ext cx="17463" cy="61913"/>
                  </a:xfrm>
                  <a:custGeom>
                    <a:avLst/>
                    <a:gdLst>
                      <a:gd name="T0" fmla="*/ 6 w 11"/>
                      <a:gd name="T1" fmla="*/ 5 h 39"/>
                      <a:gd name="T2" fmla="*/ 6 w 11"/>
                      <a:gd name="T3" fmla="*/ 5 h 39"/>
                      <a:gd name="T4" fmla="*/ 4 w 11"/>
                      <a:gd name="T5" fmla="*/ 20 h 39"/>
                      <a:gd name="T6" fmla="*/ 0 w 11"/>
                      <a:gd name="T7" fmla="*/ 30 h 39"/>
                      <a:gd name="T8" fmla="*/ 0 w 11"/>
                      <a:gd name="T9" fmla="*/ 39 h 39"/>
                      <a:gd name="T10" fmla="*/ 0 w 11"/>
                      <a:gd name="T11" fmla="*/ 39 h 39"/>
                      <a:gd name="T12" fmla="*/ 2 w 11"/>
                      <a:gd name="T13" fmla="*/ 37 h 39"/>
                      <a:gd name="T14" fmla="*/ 4 w 11"/>
                      <a:gd name="T15" fmla="*/ 26 h 39"/>
                      <a:gd name="T16" fmla="*/ 8 w 11"/>
                      <a:gd name="T17" fmla="*/ 7 h 39"/>
                      <a:gd name="T18" fmla="*/ 8 w 11"/>
                      <a:gd name="T19" fmla="*/ 7 h 39"/>
                      <a:gd name="T20" fmla="*/ 11 w 11"/>
                      <a:gd name="T21" fmla="*/ 0 h 39"/>
                      <a:gd name="T22" fmla="*/ 11 w 11"/>
                      <a:gd name="T23" fmla="*/ 0 h 39"/>
                      <a:gd name="T24" fmla="*/ 6 w 11"/>
                      <a:gd name="T25" fmla="*/ 5 h 39"/>
                      <a:gd name="T26" fmla="*/ 6 w 11"/>
                      <a:gd name="T27" fmla="*/ 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39">
                        <a:moveTo>
                          <a:pt x="6" y="5"/>
                        </a:moveTo>
                        <a:lnTo>
                          <a:pt x="6" y="5"/>
                        </a:lnTo>
                        <a:lnTo>
                          <a:pt x="4" y="20"/>
                        </a:lnTo>
                        <a:lnTo>
                          <a:pt x="0" y="30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lnTo>
                          <a:pt x="2" y="37"/>
                        </a:lnTo>
                        <a:lnTo>
                          <a:pt x="4" y="26"/>
                        </a:lnTo>
                        <a:lnTo>
                          <a:pt x="8" y="7"/>
                        </a:lnTo>
                        <a:lnTo>
                          <a:pt x="8" y="7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 143"/>
                  <p:cNvSpPr>
                    <a:spLocks/>
                  </p:cNvSpPr>
                  <p:nvPr/>
                </p:nvSpPr>
                <p:spPr bwMode="auto">
                  <a:xfrm>
                    <a:off x="6637338" y="5432449"/>
                    <a:ext cx="7938" cy="36513"/>
                  </a:xfrm>
                  <a:custGeom>
                    <a:avLst/>
                    <a:gdLst>
                      <a:gd name="T0" fmla="*/ 3 w 5"/>
                      <a:gd name="T1" fmla="*/ 2 h 23"/>
                      <a:gd name="T2" fmla="*/ 3 w 5"/>
                      <a:gd name="T3" fmla="*/ 2 h 23"/>
                      <a:gd name="T4" fmla="*/ 2 w 5"/>
                      <a:gd name="T5" fmla="*/ 11 h 23"/>
                      <a:gd name="T6" fmla="*/ 0 w 5"/>
                      <a:gd name="T7" fmla="*/ 23 h 23"/>
                      <a:gd name="T8" fmla="*/ 0 w 5"/>
                      <a:gd name="T9" fmla="*/ 23 h 23"/>
                      <a:gd name="T10" fmla="*/ 2 w 5"/>
                      <a:gd name="T11" fmla="*/ 15 h 23"/>
                      <a:gd name="T12" fmla="*/ 3 w 5"/>
                      <a:gd name="T13" fmla="*/ 4 h 23"/>
                      <a:gd name="T14" fmla="*/ 3 w 5"/>
                      <a:gd name="T15" fmla="*/ 4 h 23"/>
                      <a:gd name="T16" fmla="*/ 5 w 5"/>
                      <a:gd name="T17" fmla="*/ 0 h 23"/>
                      <a:gd name="T18" fmla="*/ 5 w 5"/>
                      <a:gd name="T19" fmla="*/ 0 h 23"/>
                      <a:gd name="T20" fmla="*/ 3 w 5"/>
                      <a:gd name="T21" fmla="*/ 2 h 23"/>
                      <a:gd name="T22" fmla="*/ 3 w 5"/>
                      <a:gd name="T23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" h="23">
                        <a:moveTo>
                          <a:pt x="3" y="2"/>
                        </a:moveTo>
                        <a:lnTo>
                          <a:pt x="3" y="2"/>
                        </a:lnTo>
                        <a:lnTo>
                          <a:pt x="2" y="11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2" y="1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 144"/>
                  <p:cNvSpPr>
                    <a:spLocks/>
                  </p:cNvSpPr>
                  <p:nvPr/>
                </p:nvSpPr>
                <p:spPr bwMode="auto">
                  <a:xfrm>
                    <a:off x="6911978" y="5740424"/>
                    <a:ext cx="190500" cy="169863"/>
                  </a:xfrm>
                  <a:custGeom>
                    <a:avLst/>
                    <a:gdLst>
                      <a:gd name="T0" fmla="*/ 82 w 120"/>
                      <a:gd name="T1" fmla="*/ 19 h 107"/>
                      <a:gd name="T2" fmla="*/ 82 w 120"/>
                      <a:gd name="T3" fmla="*/ 19 h 107"/>
                      <a:gd name="T4" fmla="*/ 93 w 120"/>
                      <a:gd name="T5" fmla="*/ 28 h 107"/>
                      <a:gd name="T6" fmla="*/ 102 w 120"/>
                      <a:gd name="T7" fmla="*/ 36 h 107"/>
                      <a:gd name="T8" fmla="*/ 109 w 120"/>
                      <a:gd name="T9" fmla="*/ 47 h 107"/>
                      <a:gd name="T10" fmla="*/ 114 w 120"/>
                      <a:gd name="T11" fmla="*/ 58 h 107"/>
                      <a:gd name="T12" fmla="*/ 118 w 120"/>
                      <a:gd name="T13" fmla="*/ 66 h 107"/>
                      <a:gd name="T14" fmla="*/ 120 w 120"/>
                      <a:gd name="T15" fmla="*/ 77 h 107"/>
                      <a:gd name="T16" fmla="*/ 120 w 120"/>
                      <a:gd name="T17" fmla="*/ 85 h 107"/>
                      <a:gd name="T18" fmla="*/ 116 w 120"/>
                      <a:gd name="T19" fmla="*/ 94 h 107"/>
                      <a:gd name="T20" fmla="*/ 116 w 120"/>
                      <a:gd name="T21" fmla="*/ 94 h 107"/>
                      <a:gd name="T22" fmla="*/ 111 w 120"/>
                      <a:gd name="T23" fmla="*/ 100 h 107"/>
                      <a:gd name="T24" fmla="*/ 103 w 120"/>
                      <a:gd name="T25" fmla="*/ 105 h 107"/>
                      <a:gd name="T26" fmla="*/ 94 w 120"/>
                      <a:gd name="T27" fmla="*/ 107 h 107"/>
                      <a:gd name="T28" fmla="*/ 85 w 120"/>
                      <a:gd name="T29" fmla="*/ 107 h 107"/>
                      <a:gd name="T30" fmla="*/ 74 w 120"/>
                      <a:gd name="T31" fmla="*/ 107 h 107"/>
                      <a:gd name="T32" fmla="*/ 64 w 120"/>
                      <a:gd name="T33" fmla="*/ 102 h 107"/>
                      <a:gd name="T34" fmla="*/ 51 w 120"/>
                      <a:gd name="T35" fmla="*/ 96 h 107"/>
                      <a:gd name="T36" fmla="*/ 40 w 120"/>
                      <a:gd name="T37" fmla="*/ 90 h 107"/>
                      <a:gd name="T38" fmla="*/ 40 w 120"/>
                      <a:gd name="T39" fmla="*/ 90 h 107"/>
                      <a:gd name="T40" fmla="*/ 29 w 120"/>
                      <a:gd name="T41" fmla="*/ 81 h 107"/>
                      <a:gd name="T42" fmla="*/ 18 w 120"/>
                      <a:gd name="T43" fmla="*/ 70 h 107"/>
                      <a:gd name="T44" fmla="*/ 11 w 120"/>
                      <a:gd name="T45" fmla="*/ 62 h 107"/>
                      <a:gd name="T46" fmla="*/ 6 w 120"/>
                      <a:gd name="T47" fmla="*/ 51 h 107"/>
                      <a:gd name="T48" fmla="*/ 2 w 120"/>
                      <a:gd name="T49" fmla="*/ 41 h 107"/>
                      <a:gd name="T50" fmla="*/ 0 w 120"/>
                      <a:gd name="T51" fmla="*/ 30 h 107"/>
                      <a:gd name="T52" fmla="*/ 2 w 120"/>
                      <a:gd name="T53" fmla="*/ 21 h 107"/>
                      <a:gd name="T54" fmla="*/ 6 w 120"/>
                      <a:gd name="T55" fmla="*/ 13 h 107"/>
                      <a:gd name="T56" fmla="*/ 6 w 120"/>
                      <a:gd name="T57" fmla="*/ 13 h 107"/>
                      <a:gd name="T58" fmla="*/ 11 w 120"/>
                      <a:gd name="T59" fmla="*/ 6 h 107"/>
                      <a:gd name="T60" fmla="*/ 17 w 120"/>
                      <a:gd name="T61" fmla="*/ 2 h 107"/>
                      <a:gd name="T62" fmla="*/ 26 w 120"/>
                      <a:gd name="T63" fmla="*/ 0 h 107"/>
                      <a:gd name="T64" fmla="*/ 37 w 120"/>
                      <a:gd name="T65" fmla="*/ 0 h 107"/>
                      <a:gd name="T66" fmla="*/ 47 w 120"/>
                      <a:gd name="T67" fmla="*/ 2 h 107"/>
                      <a:gd name="T68" fmla="*/ 58 w 120"/>
                      <a:gd name="T69" fmla="*/ 6 h 107"/>
                      <a:gd name="T70" fmla="*/ 69 w 120"/>
                      <a:gd name="T71" fmla="*/ 11 h 107"/>
                      <a:gd name="T72" fmla="*/ 82 w 120"/>
                      <a:gd name="T73" fmla="*/ 19 h 107"/>
                      <a:gd name="T74" fmla="*/ 82 w 120"/>
                      <a:gd name="T75" fmla="*/ 1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0" h="107">
                        <a:moveTo>
                          <a:pt x="82" y="19"/>
                        </a:moveTo>
                        <a:lnTo>
                          <a:pt x="82" y="19"/>
                        </a:lnTo>
                        <a:lnTo>
                          <a:pt x="93" y="28"/>
                        </a:lnTo>
                        <a:lnTo>
                          <a:pt x="102" y="36"/>
                        </a:lnTo>
                        <a:lnTo>
                          <a:pt x="109" y="47"/>
                        </a:lnTo>
                        <a:lnTo>
                          <a:pt x="114" y="58"/>
                        </a:lnTo>
                        <a:lnTo>
                          <a:pt x="118" y="66"/>
                        </a:lnTo>
                        <a:lnTo>
                          <a:pt x="120" y="77"/>
                        </a:lnTo>
                        <a:lnTo>
                          <a:pt x="120" y="85"/>
                        </a:lnTo>
                        <a:lnTo>
                          <a:pt x="116" y="94"/>
                        </a:lnTo>
                        <a:lnTo>
                          <a:pt x="116" y="94"/>
                        </a:lnTo>
                        <a:lnTo>
                          <a:pt x="111" y="100"/>
                        </a:lnTo>
                        <a:lnTo>
                          <a:pt x="103" y="105"/>
                        </a:lnTo>
                        <a:lnTo>
                          <a:pt x="94" y="107"/>
                        </a:lnTo>
                        <a:lnTo>
                          <a:pt x="85" y="107"/>
                        </a:lnTo>
                        <a:lnTo>
                          <a:pt x="74" y="107"/>
                        </a:lnTo>
                        <a:lnTo>
                          <a:pt x="64" y="102"/>
                        </a:lnTo>
                        <a:lnTo>
                          <a:pt x="51" y="96"/>
                        </a:lnTo>
                        <a:lnTo>
                          <a:pt x="40" y="90"/>
                        </a:lnTo>
                        <a:lnTo>
                          <a:pt x="40" y="90"/>
                        </a:lnTo>
                        <a:lnTo>
                          <a:pt x="29" y="81"/>
                        </a:lnTo>
                        <a:lnTo>
                          <a:pt x="18" y="70"/>
                        </a:lnTo>
                        <a:lnTo>
                          <a:pt x="11" y="62"/>
                        </a:lnTo>
                        <a:lnTo>
                          <a:pt x="6" y="51"/>
                        </a:lnTo>
                        <a:lnTo>
                          <a:pt x="2" y="41"/>
                        </a:lnTo>
                        <a:lnTo>
                          <a:pt x="0" y="30"/>
                        </a:lnTo>
                        <a:lnTo>
                          <a:pt x="2" y="21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11" y="6"/>
                        </a:lnTo>
                        <a:lnTo>
                          <a:pt x="17" y="2"/>
                        </a:lnTo>
                        <a:lnTo>
                          <a:pt x="26" y="0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8" y="6"/>
                        </a:lnTo>
                        <a:lnTo>
                          <a:pt x="69" y="11"/>
                        </a:lnTo>
                        <a:lnTo>
                          <a:pt x="82" y="19"/>
                        </a:lnTo>
                        <a:lnTo>
                          <a:pt x="8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145"/>
                  <p:cNvSpPr>
                    <a:spLocks noEditPoints="1"/>
                  </p:cNvSpPr>
                  <p:nvPr/>
                </p:nvSpPr>
                <p:spPr bwMode="auto">
                  <a:xfrm>
                    <a:off x="6904038" y="5727724"/>
                    <a:ext cx="209550" cy="195263"/>
                  </a:xfrm>
                  <a:custGeom>
                    <a:avLst/>
                    <a:gdLst>
                      <a:gd name="T0" fmla="*/ 65 w 132"/>
                      <a:gd name="T1" fmla="*/ 6 h 123"/>
                      <a:gd name="T2" fmla="*/ 90 w 132"/>
                      <a:gd name="T3" fmla="*/ 19 h 123"/>
                      <a:gd name="T4" fmla="*/ 90 w 132"/>
                      <a:gd name="T5" fmla="*/ 19 h 123"/>
                      <a:gd name="T6" fmla="*/ 117 w 132"/>
                      <a:gd name="T7" fmla="*/ 46 h 123"/>
                      <a:gd name="T8" fmla="*/ 130 w 132"/>
                      <a:gd name="T9" fmla="*/ 78 h 123"/>
                      <a:gd name="T10" fmla="*/ 132 w 132"/>
                      <a:gd name="T11" fmla="*/ 87 h 123"/>
                      <a:gd name="T12" fmla="*/ 130 w 132"/>
                      <a:gd name="T13" fmla="*/ 100 h 123"/>
                      <a:gd name="T14" fmla="*/ 127 w 132"/>
                      <a:gd name="T15" fmla="*/ 106 h 123"/>
                      <a:gd name="T16" fmla="*/ 116 w 132"/>
                      <a:gd name="T17" fmla="*/ 117 h 123"/>
                      <a:gd name="T18" fmla="*/ 101 w 132"/>
                      <a:gd name="T19" fmla="*/ 123 h 123"/>
                      <a:gd name="T20" fmla="*/ 85 w 132"/>
                      <a:gd name="T21" fmla="*/ 123 h 123"/>
                      <a:gd name="T22" fmla="*/ 65 w 132"/>
                      <a:gd name="T23" fmla="*/ 102 h 123"/>
                      <a:gd name="T24" fmla="*/ 81 w 132"/>
                      <a:gd name="T25" fmla="*/ 106 h 123"/>
                      <a:gd name="T26" fmla="*/ 108 w 132"/>
                      <a:gd name="T27" fmla="*/ 104 h 123"/>
                      <a:gd name="T28" fmla="*/ 116 w 132"/>
                      <a:gd name="T29" fmla="*/ 98 h 123"/>
                      <a:gd name="T30" fmla="*/ 119 w 132"/>
                      <a:gd name="T31" fmla="*/ 91 h 123"/>
                      <a:gd name="T32" fmla="*/ 117 w 132"/>
                      <a:gd name="T33" fmla="*/ 81 h 123"/>
                      <a:gd name="T34" fmla="*/ 108 w 132"/>
                      <a:gd name="T35" fmla="*/ 57 h 123"/>
                      <a:gd name="T36" fmla="*/ 87 w 132"/>
                      <a:gd name="T37" fmla="*/ 36 h 123"/>
                      <a:gd name="T38" fmla="*/ 83 w 132"/>
                      <a:gd name="T39" fmla="*/ 32 h 123"/>
                      <a:gd name="T40" fmla="*/ 65 w 132"/>
                      <a:gd name="T41" fmla="*/ 23 h 123"/>
                      <a:gd name="T42" fmla="*/ 4 w 132"/>
                      <a:gd name="T43" fmla="*/ 17 h 123"/>
                      <a:gd name="T44" fmla="*/ 9 w 132"/>
                      <a:gd name="T45" fmla="*/ 10 h 123"/>
                      <a:gd name="T46" fmla="*/ 22 w 132"/>
                      <a:gd name="T47" fmla="*/ 4 h 123"/>
                      <a:gd name="T48" fmla="*/ 38 w 132"/>
                      <a:gd name="T49" fmla="*/ 0 h 123"/>
                      <a:gd name="T50" fmla="*/ 65 w 132"/>
                      <a:gd name="T51" fmla="*/ 6 h 123"/>
                      <a:gd name="T52" fmla="*/ 65 w 132"/>
                      <a:gd name="T53" fmla="*/ 23 h 123"/>
                      <a:gd name="T54" fmla="*/ 34 w 132"/>
                      <a:gd name="T55" fmla="*/ 17 h 123"/>
                      <a:gd name="T56" fmla="*/ 18 w 132"/>
                      <a:gd name="T57" fmla="*/ 23 h 123"/>
                      <a:gd name="T58" fmla="*/ 14 w 132"/>
                      <a:gd name="T59" fmla="*/ 27 h 123"/>
                      <a:gd name="T60" fmla="*/ 13 w 132"/>
                      <a:gd name="T61" fmla="*/ 42 h 123"/>
                      <a:gd name="T62" fmla="*/ 18 w 132"/>
                      <a:gd name="T63" fmla="*/ 55 h 123"/>
                      <a:gd name="T64" fmla="*/ 34 w 132"/>
                      <a:gd name="T65" fmla="*/ 81 h 123"/>
                      <a:gd name="T66" fmla="*/ 49 w 132"/>
                      <a:gd name="T67" fmla="*/ 91 h 123"/>
                      <a:gd name="T68" fmla="*/ 65 w 132"/>
                      <a:gd name="T69" fmla="*/ 102 h 123"/>
                      <a:gd name="T70" fmla="*/ 65 w 132"/>
                      <a:gd name="T71" fmla="*/ 117 h 123"/>
                      <a:gd name="T72" fmla="*/ 42 w 132"/>
                      <a:gd name="T73" fmla="*/ 104 h 123"/>
                      <a:gd name="T74" fmla="*/ 25 w 132"/>
                      <a:gd name="T75" fmla="*/ 91 h 123"/>
                      <a:gd name="T76" fmla="*/ 5 w 132"/>
                      <a:gd name="T77" fmla="*/ 61 h 123"/>
                      <a:gd name="T78" fmla="*/ 0 w 132"/>
                      <a:gd name="T79" fmla="*/ 46 h 123"/>
                      <a:gd name="T80" fmla="*/ 0 w 132"/>
                      <a:gd name="T81" fmla="*/ 29 h 123"/>
                      <a:gd name="T82" fmla="*/ 4 w 132"/>
                      <a:gd name="T83" fmla="*/ 17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32" h="123">
                        <a:moveTo>
                          <a:pt x="65" y="6"/>
                        </a:moveTo>
                        <a:lnTo>
                          <a:pt x="65" y="6"/>
                        </a:lnTo>
                        <a:lnTo>
                          <a:pt x="78" y="12"/>
                        </a:lnTo>
                        <a:lnTo>
                          <a:pt x="90" y="19"/>
                        </a:lnTo>
                        <a:lnTo>
                          <a:pt x="90" y="19"/>
                        </a:lnTo>
                        <a:lnTo>
                          <a:pt x="90" y="19"/>
                        </a:lnTo>
                        <a:lnTo>
                          <a:pt x="105" y="32"/>
                        </a:lnTo>
                        <a:lnTo>
                          <a:pt x="117" y="46"/>
                        </a:lnTo>
                        <a:lnTo>
                          <a:pt x="127" y="61"/>
                        </a:lnTo>
                        <a:lnTo>
                          <a:pt x="130" y="78"/>
                        </a:lnTo>
                        <a:lnTo>
                          <a:pt x="130" y="78"/>
                        </a:lnTo>
                        <a:lnTo>
                          <a:pt x="132" y="87"/>
                        </a:lnTo>
                        <a:lnTo>
                          <a:pt x="132" y="93"/>
                        </a:lnTo>
                        <a:lnTo>
                          <a:pt x="130" y="100"/>
                        </a:lnTo>
                        <a:lnTo>
                          <a:pt x="127" y="106"/>
                        </a:lnTo>
                        <a:lnTo>
                          <a:pt x="127" y="106"/>
                        </a:lnTo>
                        <a:lnTo>
                          <a:pt x="123" y="113"/>
                        </a:lnTo>
                        <a:lnTo>
                          <a:pt x="116" y="117"/>
                        </a:lnTo>
                        <a:lnTo>
                          <a:pt x="110" y="121"/>
                        </a:lnTo>
                        <a:lnTo>
                          <a:pt x="101" y="123"/>
                        </a:lnTo>
                        <a:lnTo>
                          <a:pt x="94" y="123"/>
                        </a:lnTo>
                        <a:lnTo>
                          <a:pt x="85" y="123"/>
                        </a:lnTo>
                        <a:lnTo>
                          <a:pt x="65" y="117"/>
                        </a:lnTo>
                        <a:lnTo>
                          <a:pt x="65" y="102"/>
                        </a:lnTo>
                        <a:lnTo>
                          <a:pt x="65" y="102"/>
                        </a:lnTo>
                        <a:lnTo>
                          <a:pt x="81" y="106"/>
                        </a:lnTo>
                        <a:lnTo>
                          <a:pt x="96" y="108"/>
                        </a:lnTo>
                        <a:lnTo>
                          <a:pt x="108" y="104"/>
                        </a:lnTo>
                        <a:lnTo>
                          <a:pt x="112" y="102"/>
                        </a:lnTo>
                        <a:lnTo>
                          <a:pt x="116" y="98"/>
                        </a:lnTo>
                        <a:lnTo>
                          <a:pt x="116" y="98"/>
                        </a:lnTo>
                        <a:lnTo>
                          <a:pt x="119" y="91"/>
                        </a:lnTo>
                        <a:lnTo>
                          <a:pt x="117" y="81"/>
                        </a:lnTo>
                        <a:lnTo>
                          <a:pt x="117" y="81"/>
                        </a:lnTo>
                        <a:lnTo>
                          <a:pt x="114" y="70"/>
                        </a:lnTo>
                        <a:lnTo>
                          <a:pt x="108" y="57"/>
                        </a:lnTo>
                        <a:lnTo>
                          <a:pt x="99" y="46"/>
                        </a:lnTo>
                        <a:lnTo>
                          <a:pt x="87" y="36"/>
                        </a:lnTo>
                        <a:lnTo>
                          <a:pt x="87" y="36"/>
                        </a:lnTo>
                        <a:lnTo>
                          <a:pt x="83" y="32"/>
                        </a:lnTo>
                        <a:lnTo>
                          <a:pt x="83" y="32"/>
                        </a:lnTo>
                        <a:lnTo>
                          <a:pt x="65" y="23"/>
                        </a:lnTo>
                        <a:lnTo>
                          <a:pt x="65" y="6"/>
                        </a:lnTo>
                        <a:close/>
                        <a:moveTo>
                          <a:pt x="4" y="17"/>
                        </a:moveTo>
                        <a:lnTo>
                          <a:pt x="4" y="17"/>
                        </a:lnTo>
                        <a:lnTo>
                          <a:pt x="9" y="10"/>
                        </a:lnTo>
                        <a:lnTo>
                          <a:pt x="14" y="6"/>
                        </a:lnTo>
                        <a:lnTo>
                          <a:pt x="22" y="4"/>
                        </a:lnTo>
                        <a:lnTo>
                          <a:pt x="29" y="2"/>
                        </a:lnTo>
                        <a:lnTo>
                          <a:pt x="38" y="0"/>
                        </a:lnTo>
                        <a:lnTo>
                          <a:pt x="47" y="2"/>
                        </a:lnTo>
                        <a:lnTo>
                          <a:pt x="65" y="6"/>
                        </a:lnTo>
                        <a:lnTo>
                          <a:pt x="65" y="23"/>
                        </a:lnTo>
                        <a:lnTo>
                          <a:pt x="65" y="23"/>
                        </a:lnTo>
                        <a:lnTo>
                          <a:pt x="49" y="17"/>
                        </a:lnTo>
                        <a:lnTo>
                          <a:pt x="34" y="17"/>
                        </a:lnTo>
                        <a:lnTo>
                          <a:pt x="23" y="19"/>
                        </a:lnTo>
                        <a:lnTo>
                          <a:pt x="18" y="23"/>
                        </a:lnTo>
                        <a:lnTo>
                          <a:pt x="14" y="27"/>
                        </a:lnTo>
                        <a:lnTo>
                          <a:pt x="14" y="27"/>
                        </a:lnTo>
                        <a:lnTo>
                          <a:pt x="13" y="34"/>
                        </a:lnTo>
                        <a:lnTo>
                          <a:pt x="13" y="42"/>
                        </a:lnTo>
                        <a:lnTo>
                          <a:pt x="13" y="42"/>
                        </a:lnTo>
                        <a:lnTo>
                          <a:pt x="18" y="55"/>
                        </a:lnTo>
                        <a:lnTo>
                          <a:pt x="25" y="68"/>
                        </a:lnTo>
                        <a:lnTo>
                          <a:pt x="34" y="81"/>
                        </a:lnTo>
                        <a:lnTo>
                          <a:pt x="49" y="91"/>
                        </a:lnTo>
                        <a:lnTo>
                          <a:pt x="49" y="91"/>
                        </a:lnTo>
                        <a:lnTo>
                          <a:pt x="56" y="98"/>
                        </a:lnTo>
                        <a:lnTo>
                          <a:pt x="65" y="102"/>
                        </a:lnTo>
                        <a:lnTo>
                          <a:pt x="65" y="117"/>
                        </a:lnTo>
                        <a:lnTo>
                          <a:pt x="65" y="117"/>
                        </a:lnTo>
                        <a:lnTo>
                          <a:pt x="52" y="113"/>
                        </a:lnTo>
                        <a:lnTo>
                          <a:pt x="42" y="104"/>
                        </a:lnTo>
                        <a:lnTo>
                          <a:pt x="42" y="104"/>
                        </a:lnTo>
                        <a:lnTo>
                          <a:pt x="25" y="91"/>
                        </a:lnTo>
                        <a:lnTo>
                          <a:pt x="14" y="76"/>
                        </a:lnTo>
                        <a:lnTo>
                          <a:pt x="5" y="61"/>
                        </a:lnTo>
                        <a:lnTo>
                          <a:pt x="0" y="46"/>
                        </a:lnTo>
                        <a:lnTo>
                          <a:pt x="0" y="46"/>
                        </a:lnTo>
                        <a:lnTo>
                          <a:pt x="0" y="38"/>
                        </a:lnTo>
                        <a:lnTo>
                          <a:pt x="0" y="29"/>
                        </a:lnTo>
                        <a:lnTo>
                          <a:pt x="2" y="23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 146"/>
                  <p:cNvSpPr>
                    <a:spLocks/>
                  </p:cNvSpPr>
                  <p:nvPr/>
                </p:nvSpPr>
                <p:spPr bwMode="auto">
                  <a:xfrm>
                    <a:off x="6911978" y="5740424"/>
                    <a:ext cx="190500" cy="169863"/>
                  </a:xfrm>
                  <a:custGeom>
                    <a:avLst/>
                    <a:gdLst>
                      <a:gd name="T0" fmla="*/ 82 w 120"/>
                      <a:gd name="T1" fmla="*/ 19 h 107"/>
                      <a:gd name="T2" fmla="*/ 82 w 120"/>
                      <a:gd name="T3" fmla="*/ 19 h 107"/>
                      <a:gd name="T4" fmla="*/ 93 w 120"/>
                      <a:gd name="T5" fmla="*/ 28 h 107"/>
                      <a:gd name="T6" fmla="*/ 102 w 120"/>
                      <a:gd name="T7" fmla="*/ 36 h 107"/>
                      <a:gd name="T8" fmla="*/ 109 w 120"/>
                      <a:gd name="T9" fmla="*/ 47 h 107"/>
                      <a:gd name="T10" fmla="*/ 114 w 120"/>
                      <a:gd name="T11" fmla="*/ 58 h 107"/>
                      <a:gd name="T12" fmla="*/ 118 w 120"/>
                      <a:gd name="T13" fmla="*/ 66 h 107"/>
                      <a:gd name="T14" fmla="*/ 120 w 120"/>
                      <a:gd name="T15" fmla="*/ 77 h 107"/>
                      <a:gd name="T16" fmla="*/ 120 w 120"/>
                      <a:gd name="T17" fmla="*/ 85 h 107"/>
                      <a:gd name="T18" fmla="*/ 116 w 120"/>
                      <a:gd name="T19" fmla="*/ 94 h 107"/>
                      <a:gd name="T20" fmla="*/ 116 w 120"/>
                      <a:gd name="T21" fmla="*/ 94 h 107"/>
                      <a:gd name="T22" fmla="*/ 111 w 120"/>
                      <a:gd name="T23" fmla="*/ 100 h 107"/>
                      <a:gd name="T24" fmla="*/ 103 w 120"/>
                      <a:gd name="T25" fmla="*/ 105 h 107"/>
                      <a:gd name="T26" fmla="*/ 94 w 120"/>
                      <a:gd name="T27" fmla="*/ 107 h 107"/>
                      <a:gd name="T28" fmla="*/ 85 w 120"/>
                      <a:gd name="T29" fmla="*/ 107 h 107"/>
                      <a:gd name="T30" fmla="*/ 74 w 120"/>
                      <a:gd name="T31" fmla="*/ 107 h 107"/>
                      <a:gd name="T32" fmla="*/ 64 w 120"/>
                      <a:gd name="T33" fmla="*/ 102 h 107"/>
                      <a:gd name="T34" fmla="*/ 51 w 120"/>
                      <a:gd name="T35" fmla="*/ 96 h 107"/>
                      <a:gd name="T36" fmla="*/ 40 w 120"/>
                      <a:gd name="T37" fmla="*/ 90 h 107"/>
                      <a:gd name="T38" fmla="*/ 40 w 120"/>
                      <a:gd name="T39" fmla="*/ 90 h 107"/>
                      <a:gd name="T40" fmla="*/ 29 w 120"/>
                      <a:gd name="T41" fmla="*/ 81 h 107"/>
                      <a:gd name="T42" fmla="*/ 18 w 120"/>
                      <a:gd name="T43" fmla="*/ 70 h 107"/>
                      <a:gd name="T44" fmla="*/ 11 w 120"/>
                      <a:gd name="T45" fmla="*/ 62 h 107"/>
                      <a:gd name="T46" fmla="*/ 6 w 120"/>
                      <a:gd name="T47" fmla="*/ 51 h 107"/>
                      <a:gd name="T48" fmla="*/ 2 w 120"/>
                      <a:gd name="T49" fmla="*/ 41 h 107"/>
                      <a:gd name="T50" fmla="*/ 0 w 120"/>
                      <a:gd name="T51" fmla="*/ 30 h 107"/>
                      <a:gd name="T52" fmla="*/ 2 w 120"/>
                      <a:gd name="T53" fmla="*/ 21 h 107"/>
                      <a:gd name="T54" fmla="*/ 6 w 120"/>
                      <a:gd name="T55" fmla="*/ 13 h 107"/>
                      <a:gd name="T56" fmla="*/ 6 w 120"/>
                      <a:gd name="T57" fmla="*/ 13 h 107"/>
                      <a:gd name="T58" fmla="*/ 11 w 120"/>
                      <a:gd name="T59" fmla="*/ 6 h 107"/>
                      <a:gd name="T60" fmla="*/ 17 w 120"/>
                      <a:gd name="T61" fmla="*/ 2 h 107"/>
                      <a:gd name="T62" fmla="*/ 26 w 120"/>
                      <a:gd name="T63" fmla="*/ 0 h 107"/>
                      <a:gd name="T64" fmla="*/ 37 w 120"/>
                      <a:gd name="T65" fmla="*/ 0 h 107"/>
                      <a:gd name="T66" fmla="*/ 47 w 120"/>
                      <a:gd name="T67" fmla="*/ 2 h 107"/>
                      <a:gd name="T68" fmla="*/ 58 w 120"/>
                      <a:gd name="T69" fmla="*/ 6 h 107"/>
                      <a:gd name="T70" fmla="*/ 69 w 120"/>
                      <a:gd name="T71" fmla="*/ 11 h 107"/>
                      <a:gd name="T72" fmla="*/ 82 w 120"/>
                      <a:gd name="T73" fmla="*/ 19 h 107"/>
                      <a:gd name="T74" fmla="*/ 82 w 120"/>
                      <a:gd name="T75" fmla="*/ 1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20" h="107">
                        <a:moveTo>
                          <a:pt x="82" y="19"/>
                        </a:moveTo>
                        <a:lnTo>
                          <a:pt x="82" y="19"/>
                        </a:lnTo>
                        <a:lnTo>
                          <a:pt x="93" y="28"/>
                        </a:lnTo>
                        <a:lnTo>
                          <a:pt x="102" y="36"/>
                        </a:lnTo>
                        <a:lnTo>
                          <a:pt x="109" y="47"/>
                        </a:lnTo>
                        <a:lnTo>
                          <a:pt x="114" y="58"/>
                        </a:lnTo>
                        <a:lnTo>
                          <a:pt x="118" y="66"/>
                        </a:lnTo>
                        <a:lnTo>
                          <a:pt x="120" y="77"/>
                        </a:lnTo>
                        <a:lnTo>
                          <a:pt x="120" y="85"/>
                        </a:lnTo>
                        <a:lnTo>
                          <a:pt x="116" y="94"/>
                        </a:lnTo>
                        <a:lnTo>
                          <a:pt x="116" y="94"/>
                        </a:lnTo>
                        <a:lnTo>
                          <a:pt x="111" y="100"/>
                        </a:lnTo>
                        <a:lnTo>
                          <a:pt x="103" y="105"/>
                        </a:lnTo>
                        <a:lnTo>
                          <a:pt x="94" y="107"/>
                        </a:lnTo>
                        <a:lnTo>
                          <a:pt x="85" y="107"/>
                        </a:lnTo>
                        <a:lnTo>
                          <a:pt x="74" y="107"/>
                        </a:lnTo>
                        <a:lnTo>
                          <a:pt x="64" y="102"/>
                        </a:lnTo>
                        <a:lnTo>
                          <a:pt x="51" y="96"/>
                        </a:lnTo>
                        <a:lnTo>
                          <a:pt x="40" y="90"/>
                        </a:lnTo>
                        <a:lnTo>
                          <a:pt x="40" y="90"/>
                        </a:lnTo>
                        <a:lnTo>
                          <a:pt x="29" y="81"/>
                        </a:lnTo>
                        <a:lnTo>
                          <a:pt x="18" y="70"/>
                        </a:lnTo>
                        <a:lnTo>
                          <a:pt x="11" y="62"/>
                        </a:lnTo>
                        <a:lnTo>
                          <a:pt x="6" y="51"/>
                        </a:lnTo>
                        <a:lnTo>
                          <a:pt x="2" y="41"/>
                        </a:lnTo>
                        <a:lnTo>
                          <a:pt x="0" y="30"/>
                        </a:lnTo>
                        <a:lnTo>
                          <a:pt x="2" y="21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11" y="6"/>
                        </a:lnTo>
                        <a:lnTo>
                          <a:pt x="17" y="2"/>
                        </a:lnTo>
                        <a:lnTo>
                          <a:pt x="26" y="0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8" y="6"/>
                        </a:lnTo>
                        <a:lnTo>
                          <a:pt x="69" y="11"/>
                        </a:lnTo>
                        <a:lnTo>
                          <a:pt x="82" y="19"/>
                        </a:lnTo>
                        <a:lnTo>
                          <a:pt x="82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 147"/>
                  <p:cNvSpPr>
                    <a:spLocks/>
                  </p:cNvSpPr>
                  <p:nvPr/>
                </p:nvSpPr>
                <p:spPr bwMode="auto">
                  <a:xfrm>
                    <a:off x="5873750" y="4273574"/>
                    <a:ext cx="1652588" cy="785813"/>
                  </a:xfrm>
                  <a:custGeom>
                    <a:avLst/>
                    <a:gdLst>
                      <a:gd name="T0" fmla="*/ 229 w 1041"/>
                      <a:gd name="T1" fmla="*/ 489 h 495"/>
                      <a:gd name="T2" fmla="*/ 161 w 1041"/>
                      <a:gd name="T3" fmla="*/ 461 h 495"/>
                      <a:gd name="T4" fmla="*/ 81 w 1041"/>
                      <a:gd name="T5" fmla="*/ 418 h 495"/>
                      <a:gd name="T6" fmla="*/ 45 w 1041"/>
                      <a:gd name="T7" fmla="*/ 393 h 495"/>
                      <a:gd name="T8" fmla="*/ 16 w 1041"/>
                      <a:gd name="T9" fmla="*/ 365 h 495"/>
                      <a:gd name="T10" fmla="*/ 1 w 1041"/>
                      <a:gd name="T11" fmla="*/ 337 h 495"/>
                      <a:gd name="T12" fmla="*/ 0 w 1041"/>
                      <a:gd name="T13" fmla="*/ 322 h 495"/>
                      <a:gd name="T14" fmla="*/ 3 w 1041"/>
                      <a:gd name="T15" fmla="*/ 295 h 495"/>
                      <a:gd name="T16" fmla="*/ 14 w 1041"/>
                      <a:gd name="T17" fmla="*/ 271 h 495"/>
                      <a:gd name="T18" fmla="*/ 32 w 1041"/>
                      <a:gd name="T19" fmla="*/ 248 h 495"/>
                      <a:gd name="T20" fmla="*/ 67 w 1041"/>
                      <a:gd name="T21" fmla="*/ 218 h 495"/>
                      <a:gd name="T22" fmla="*/ 135 w 1041"/>
                      <a:gd name="T23" fmla="*/ 171 h 495"/>
                      <a:gd name="T24" fmla="*/ 161 w 1041"/>
                      <a:gd name="T25" fmla="*/ 154 h 495"/>
                      <a:gd name="T26" fmla="*/ 235 w 1041"/>
                      <a:gd name="T27" fmla="*/ 94 h 495"/>
                      <a:gd name="T28" fmla="*/ 285 w 1041"/>
                      <a:gd name="T29" fmla="*/ 62 h 495"/>
                      <a:gd name="T30" fmla="*/ 343 w 1041"/>
                      <a:gd name="T31" fmla="*/ 32 h 495"/>
                      <a:gd name="T32" fmla="*/ 408 w 1041"/>
                      <a:gd name="T33" fmla="*/ 9 h 495"/>
                      <a:gd name="T34" fmla="*/ 483 w 1041"/>
                      <a:gd name="T35" fmla="*/ 0 h 495"/>
                      <a:gd name="T36" fmla="*/ 562 w 1041"/>
                      <a:gd name="T37" fmla="*/ 9 h 495"/>
                      <a:gd name="T38" fmla="*/ 604 w 1041"/>
                      <a:gd name="T39" fmla="*/ 17 h 495"/>
                      <a:gd name="T40" fmla="*/ 680 w 1041"/>
                      <a:gd name="T41" fmla="*/ 47 h 495"/>
                      <a:gd name="T42" fmla="*/ 747 w 1041"/>
                      <a:gd name="T43" fmla="*/ 83 h 495"/>
                      <a:gd name="T44" fmla="*/ 806 w 1041"/>
                      <a:gd name="T45" fmla="*/ 126 h 495"/>
                      <a:gd name="T46" fmla="*/ 877 w 1041"/>
                      <a:gd name="T47" fmla="*/ 186 h 495"/>
                      <a:gd name="T48" fmla="*/ 933 w 1041"/>
                      <a:gd name="T49" fmla="*/ 246 h 495"/>
                      <a:gd name="T50" fmla="*/ 944 w 1041"/>
                      <a:gd name="T51" fmla="*/ 256 h 495"/>
                      <a:gd name="T52" fmla="*/ 985 w 1041"/>
                      <a:gd name="T53" fmla="*/ 295 h 495"/>
                      <a:gd name="T54" fmla="*/ 1021 w 1041"/>
                      <a:gd name="T55" fmla="*/ 337 h 495"/>
                      <a:gd name="T56" fmla="*/ 1034 w 1041"/>
                      <a:gd name="T57" fmla="*/ 361 h 495"/>
                      <a:gd name="T58" fmla="*/ 1041 w 1041"/>
                      <a:gd name="T59" fmla="*/ 382 h 495"/>
                      <a:gd name="T60" fmla="*/ 1038 w 1041"/>
                      <a:gd name="T61" fmla="*/ 399 h 495"/>
                      <a:gd name="T62" fmla="*/ 1031 w 1041"/>
                      <a:gd name="T63" fmla="*/ 408 h 495"/>
                      <a:gd name="T64" fmla="*/ 996 w 1041"/>
                      <a:gd name="T65" fmla="*/ 433 h 495"/>
                      <a:gd name="T66" fmla="*/ 924 w 1041"/>
                      <a:gd name="T67" fmla="*/ 467 h 495"/>
                      <a:gd name="T68" fmla="*/ 850 w 1041"/>
                      <a:gd name="T69" fmla="*/ 491 h 495"/>
                      <a:gd name="T70" fmla="*/ 819 w 1041"/>
                      <a:gd name="T71" fmla="*/ 495 h 495"/>
                      <a:gd name="T72" fmla="*/ 797 w 1041"/>
                      <a:gd name="T73" fmla="*/ 493 h 495"/>
                      <a:gd name="T74" fmla="*/ 786 w 1041"/>
                      <a:gd name="T75" fmla="*/ 487 h 495"/>
                      <a:gd name="T76" fmla="*/ 741 w 1041"/>
                      <a:gd name="T77" fmla="*/ 453 h 495"/>
                      <a:gd name="T78" fmla="*/ 674 w 1041"/>
                      <a:gd name="T79" fmla="*/ 406 h 495"/>
                      <a:gd name="T80" fmla="*/ 622 w 1041"/>
                      <a:gd name="T81" fmla="*/ 374 h 495"/>
                      <a:gd name="T82" fmla="*/ 564 w 1041"/>
                      <a:gd name="T83" fmla="*/ 348 h 495"/>
                      <a:gd name="T84" fmla="*/ 504 w 1041"/>
                      <a:gd name="T85" fmla="*/ 333 h 495"/>
                      <a:gd name="T86" fmla="*/ 457 w 1041"/>
                      <a:gd name="T87" fmla="*/ 333 h 495"/>
                      <a:gd name="T88" fmla="*/ 426 w 1041"/>
                      <a:gd name="T89" fmla="*/ 339 h 495"/>
                      <a:gd name="T90" fmla="*/ 410 w 1041"/>
                      <a:gd name="T91" fmla="*/ 344 h 495"/>
                      <a:gd name="T92" fmla="*/ 356 w 1041"/>
                      <a:gd name="T93" fmla="*/ 369 h 495"/>
                      <a:gd name="T94" fmla="*/ 313 w 1041"/>
                      <a:gd name="T95" fmla="*/ 393 h 495"/>
                      <a:gd name="T96" fmla="*/ 280 w 1041"/>
                      <a:gd name="T97" fmla="*/ 418 h 495"/>
                      <a:gd name="T98" fmla="*/ 242 w 1041"/>
                      <a:gd name="T99" fmla="*/ 459 h 495"/>
                      <a:gd name="T100" fmla="*/ 229 w 1041"/>
                      <a:gd name="T101" fmla="*/ 485 h 495"/>
                      <a:gd name="T102" fmla="*/ 229 w 1041"/>
                      <a:gd name="T103" fmla="*/ 489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41" h="495">
                        <a:moveTo>
                          <a:pt x="229" y="489"/>
                        </a:moveTo>
                        <a:lnTo>
                          <a:pt x="229" y="489"/>
                        </a:lnTo>
                        <a:lnTo>
                          <a:pt x="195" y="476"/>
                        </a:lnTo>
                        <a:lnTo>
                          <a:pt x="161" y="461"/>
                        </a:lnTo>
                        <a:lnTo>
                          <a:pt x="121" y="440"/>
                        </a:lnTo>
                        <a:lnTo>
                          <a:pt x="81" y="418"/>
                        </a:lnTo>
                        <a:lnTo>
                          <a:pt x="61" y="406"/>
                        </a:lnTo>
                        <a:lnTo>
                          <a:pt x="45" y="393"/>
                        </a:lnTo>
                        <a:lnTo>
                          <a:pt x="29" y="378"/>
                        </a:lnTo>
                        <a:lnTo>
                          <a:pt x="16" y="365"/>
                        </a:lnTo>
                        <a:lnTo>
                          <a:pt x="7" y="350"/>
                        </a:lnTo>
                        <a:lnTo>
                          <a:pt x="1" y="337"/>
                        </a:lnTo>
                        <a:lnTo>
                          <a:pt x="1" y="337"/>
                        </a:lnTo>
                        <a:lnTo>
                          <a:pt x="0" y="322"/>
                        </a:lnTo>
                        <a:lnTo>
                          <a:pt x="0" y="310"/>
                        </a:lnTo>
                        <a:lnTo>
                          <a:pt x="3" y="295"/>
                        </a:lnTo>
                        <a:lnTo>
                          <a:pt x="9" y="282"/>
                        </a:lnTo>
                        <a:lnTo>
                          <a:pt x="14" y="271"/>
                        </a:lnTo>
                        <a:lnTo>
                          <a:pt x="23" y="258"/>
                        </a:lnTo>
                        <a:lnTo>
                          <a:pt x="32" y="248"/>
                        </a:lnTo>
                        <a:lnTo>
                          <a:pt x="43" y="237"/>
                        </a:lnTo>
                        <a:lnTo>
                          <a:pt x="67" y="218"/>
                        </a:lnTo>
                        <a:lnTo>
                          <a:pt x="90" y="199"/>
                        </a:lnTo>
                        <a:lnTo>
                          <a:pt x="135" y="171"/>
                        </a:lnTo>
                        <a:lnTo>
                          <a:pt x="135" y="171"/>
                        </a:lnTo>
                        <a:lnTo>
                          <a:pt x="161" y="154"/>
                        </a:lnTo>
                        <a:lnTo>
                          <a:pt x="193" y="126"/>
                        </a:lnTo>
                        <a:lnTo>
                          <a:pt x="235" y="94"/>
                        </a:lnTo>
                        <a:lnTo>
                          <a:pt x="258" y="77"/>
                        </a:lnTo>
                        <a:lnTo>
                          <a:pt x="285" y="62"/>
                        </a:lnTo>
                        <a:lnTo>
                          <a:pt x="313" y="45"/>
                        </a:lnTo>
                        <a:lnTo>
                          <a:pt x="343" y="32"/>
                        </a:lnTo>
                        <a:lnTo>
                          <a:pt x="376" y="19"/>
                        </a:lnTo>
                        <a:lnTo>
                          <a:pt x="408" y="9"/>
                        </a:lnTo>
                        <a:lnTo>
                          <a:pt x="445" y="2"/>
                        </a:lnTo>
                        <a:lnTo>
                          <a:pt x="483" y="0"/>
                        </a:lnTo>
                        <a:lnTo>
                          <a:pt x="522" y="2"/>
                        </a:lnTo>
                        <a:lnTo>
                          <a:pt x="562" y="9"/>
                        </a:lnTo>
                        <a:lnTo>
                          <a:pt x="562" y="9"/>
                        </a:lnTo>
                        <a:lnTo>
                          <a:pt x="604" y="17"/>
                        </a:lnTo>
                        <a:lnTo>
                          <a:pt x="643" y="32"/>
                        </a:lnTo>
                        <a:lnTo>
                          <a:pt x="680" y="47"/>
                        </a:lnTo>
                        <a:lnTo>
                          <a:pt x="714" y="64"/>
                        </a:lnTo>
                        <a:lnTo>
                          <a:pt x="747" y="83"/>
                        </a:lnTo>
                        <a:lnTo>
                          <a:pt x="777" y="105"/>
                        </a:lnTo>
                        <a:lnTo>
                          <a:pt x="806" y="126"/>
                        </a:lnTo>
                        <a:lnTo>
                          <a:pt x="832" y="145"/>
                        </a:lnTo>
                        <a:lnTo>
                          <a:pt x="877" y="186"/>
                        </a:lnTo>
                        <a:lnTo>
                          <a:pt x="909" y="220"/>
                        </a:lnTo>
                        <a:lnTo>
                          <a:pt x="933" y="246"/>
                        </a:lnTo>
                        <a:lnTo>
                          <a:pt x="944" y="256"/>
                        </a:lnTo>
                        <a:lnTo>
                          <a:pt x="944" y="256"/>
                        </a:lnTo>
                        <a:lnTo>
                          <a:pt x="967" y="275"/>
                        </a:lnTo>
                        <a:lnTo>
                          <a:pt x="985" y="295"/>
                        </a:lnTo>
                        <a:lnTo>
                          <a:pt x="1005" y="316"/>
                        </a:lnTo>
                        <a:lnTo>
                          <a:pt x="1021" y="337"/>
                        </a:lnTo>
                        <a:lnTo>
                          <a:pt x="1029" y="350"/>
                        </a:lnTo>
                        <a:lnTo>
                          <a:pt x="1034" y="361"/>
                        </a:lnTo>
                        <a:lnTo>
                          <a:pt x="1040" y="371"/>
                        </a:lnTo>
                        <a:lnTo>
                          <a:pt x="1041" y="382"/>
                        </a:lnTo>
                        <a:lnTo>
                          <a:pt x="1040" y="391"/>
                        </a:lnTo>
                        <a:lnTo>
                          <a:pt x="1038" y="399"/>
                        </a:lnTo>
                        <a:lnTo>
                          <a:pt x="1038" y="399"/>
                        </a:lnTo>
                        <a:lnTo>
                          <a:pt x="1031" y="408"/>
                        </a:lnTo>
                        <a:lnTo>
                          <a:pt x="1021" y="416"/>
                        </a:lnTo>
                        <a:lnTo>
                          <a:pt x="996" y="433"/>
                        </a:lnTo>
                        <a:lnTo>
                          <a:pt x="962" y="453"/>
                        </a:lnTo>
                        <a:lnTo>
                          <a:pt x="924" y="467"/>
                        </a:lnTo>
                        <a:lnTo>
                          <a:pt x="886" y="482"/>
                        </a:lnTo>
                        <a:lnTo>
                          <a:pt x="850" y="491"/>
                        </a:lnTo>
                        <a:lnTo>
                          <a:pt x="833" y="493"/>
                        </a:lnTo>
                        <a:lnTo>
                          <a:pt x="819" y="495"/>
                        </a:lnTo>
                        <a:lnTo>
                          <a:pt x="806" y="495"/>
                        </a:lnTo>
                        <a:lnTo>
                          <a:pt x="797" y="493"/>
                        </a:lnTo>
                        <a:lnTo>
                          <a:pt x="797" y="493"/>
                        </a:lnTo>
                        <a:lnTo>
                          <a:pt x="786" y="487"/>
                        </a:lnTo>
                        <a:lnTo>
                          <a:pt x="774" y="478"/>
                        </a:lnTo>
                        <a:lnTo>
                          <a:pt x="741" y="453"/>
                        </a:lnTo>
                        <a:lnTo>
                          <a:pt x="698" y="423"/>
                        </a:lnTo>
                        <a:lnTo>
                          <a:pt x="674" y="406"/>
                        </a:lnTo>
                        <a:lnTo>
                          <a:pt x="649" y="389"/>
                        </a:lnTo>
                        <a:lnTo>
                          <a:pt x="622" y="374"/>
                        </a:lnTo>
                        <a:lnTo>
                          <a:pt x="595" y="359"/>
                        </a:lnTo>
                        <a:lnTo>
                          <a:pt x="564" y="348"/>
                        </a:lnTo>
                        <a:lnTo>
                          <a:pt x="535" y="339"/>
                        </a:lnTo>
                        <a:lnTo>
                          <a:pt x="504" y="333"/>
                        </a:lnTo>
                        <a:lnTo>
                          <a:pt x="473" y="333"/>
                        </a:lnTo>
                        <a:lnTo>
                          <a:pt x="457" y="333"/>
                        </a:lnTo>
                        <a:lnTo>
                          <a:pt x="443" y="335"/>
                        </a:lnTo>
                        <a:lnTo>
                          <a:pt x="426" y="339"/>
                        </a:lnTo>
                        <a:lnTo>
                          <a:pt x="410" y="344"/>
                        </a:lnTo>
                        <a:lnTo>
                          <a:pt x="410" y="344"/>
                        </a:lnTo>
                        <a:lnTo>
                          <a:pt x="381" y="357"/>
                        </a:lnTo>
                        <a:lnTo>
                          <a:pt x="356" y="369"/>
                        </a:lnTo>
                        <a:lnTo>
                          <a:pt x="332" y="382"/>
                        </a:lnTo>
                        <a:lnTo>
                          <a:pt x="313" y="393"/>
                        </a:lnTo>
                        <a:lnTo>
                          <a:pt x="296" y="406"/>
                        </a:lnTo>
                        <a:lnTo>
                          <a:pt x="280" y="418"/>
                        </a:lnTo>
                        <a:lnTo>
                          <a:pt x="258" y="440"/>
                        </a:lnTo>
                        <a:lnTo>
                          <a:pt x="242" y="459"/>
                        </a:lnTo>
                        <a:lnTo>
                          <a:pt x="235" y="474"/>
                        </a:lnTo>
                        <a:lnTo>
                          <a:pt x="229" y="485"/>
                        </a:lnTo>
                        <a:lnTo>
                          <a:pt x="229" y="489"/>
                        </a:lnTo>
                        <a:lnTo>
                          <a:pt x="229" y="489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 148"/>
                  <p:cNvSpPr>
                    <a:spLocks/>
                  </p:cNvSpPr>
                  <p:nvPr/>
                </p:nvSpPr>
                <p:spPr bwMode="auto">
                  <a:xfrm>
                    <a:off x="6183325" y="4602163"/>
                    <a:ext cx="1343025" cy="457200"/>
                  </a:xfrm>
                  <a:custGeom>
                    <a:avLst/>
                    <a:gdLst>
                      <a:gd name="T0" fmla="*/ 34 w 846"/>
                      <a:gd name="T1" fmla="*/ 282 h 288"/>
                      <a:gd name="T2" fmla="*/ 0 w 846"/>
                      <a:gd name="T3" fmla="*/ 267 h 288"/>
                      <a:gd name="T4" fmla="*/ 9 w 846"/>
                      <a:gd name="T5" fmla="*/ 220 h 288"/>
                      <a:gd name="T6" fmla="*/ 25 w 846"/>
                      <a:gd name="T7" fmla="*/ 184 h 288"/>
                      <a:gd name="T8" fmla="*/ 43 w 846"/>
                      <a:gd name="T9" fmla="*/ 160 h 288"/>
                      <a:gd name="T10" fmla="*/ 65 w 846"/>
                      <a:gd name="T11" fmla="*/ 139 h 288"/>
                      <a:gd name="T12" fmla="*/ 94 w 846"/>
                      <a:gd name="T13" fmla="*/ 122 h 288"/>
                      <a:gd name="T14" fmla="*/ 132 w 846"/>
                      <a:gd name="T15" fmla="*/ 107 h 288"/>
                      <a:gd name="T16" fmla="*/ 152 w 846"/>
                      <a:gd name="T17" fmla="*/ 103 h 288"/>
                      <a:gd name="T18" fmla="*/ 221 w 846"/>
                      <a:gd name="T19" fmla="*/ 94 h 288"/>
                      <a:gd name="T20" fmla="*/ 288 w 846"/>
                      <a:gd name="T21" fmla="*/ 96 h 288"/>
                      <a:gd name="T22" fmla="*/ 412 w 846"/>
                      <a:gd name="T23" fmla="*/ 115 h 288"/>
                      <a:gd name="T24" fmla="*/ 472 w 846"/>
                      <a:gd name="T25" fmla="*/ 122 h 288"/>
                      <a:gd name="T26" fmla="*/ 526 w 846"/>
                      <a:gd name="T27" fmla="*/ 122 h 288"/>
                      <a:gd name="T28" fmla="*/ 579 w 846"/>
                      <a:gd name="T29" fmla="*/ 109 h 288"/>
                      <a:gd name="T30" fmla="*/ 626 w 846"/>
                      <a:gd name="T31" fmla="*/ 81 h 288"/>
                      <a:gd name="T32" fmla="*/ 649 w 846"/>
                      <a:gd name="T33" fmla="*/ 60 h 288"/>
                      <a:gd name="T34" fmla="*/ 687 w 846"/>
                      <a:gd name="T35" fmla="*/ 19 h 288"/>
                      <a:gd name="T36" fmla="*/ 702 w 846"/>
                      <a:gd name="T37" fmla="*/ 0 h 288"/>
                      <a:gd name="T38" fmla="*/ 749 w 846"/>
                      <a:gd name="T39" fmla="*/ 49 h 288"/>
                      <a:gd name="T40" fmla="*/ 772 w 846"/>
                      <a:gd name="T41" fmla="*/ 68 h 288"/>
                      <a:gd name="T42" fmla="*/ 810 w 846"/>
                      <a:gd name="T43" fmla="*/ 109 h 288"/>
                      <a:gd name="T44" fmla="*/ 834 w 846"/>
                      <a:gd name="T45" fmla="*/ 143 h 288"/>
                      <a:gd name="T46" fmla="*/ 845 w 846"/>
                      <a:gd name="T47" fmla="*/ 164 h 288"/>
                      <a:gd name="T48" fmla="*/ 845 w 846"/>
                      <a:gd name="T49" fmla="*/ 184 h 288"/>
                      <a:gd name="T50" fmla="*/ 843 w 846"/>
                      <a:gd name="T51" fmla="*/ 192 h 288"/>
                      <a:gd name="T52" fmla="*/ 826 w 846"/>
                      <a:gd name="T53" fmla="*/ 209 h 288"/>
                      <a:gd name="T54" fmla="*/ 767 w 846"/>
                      <a:gd name="T55" fmla="*/ 246 h 288"/>
                      <a:gd name="T56" fmla="*/ 691 w 846"/>
                      <a:gd name="T57" fmla="*/ 275 h 288"/>
                      <a:gd name="T58" fmla="*/ 638 w 846"/>
                      <a:gd name="T59" fmla="*/ 286 h 288"/>
                      <a:gd name="T60" fmla="*/ 611 w 846"/>
                      <a:gd name="T61" fmla="*/ 288 h 288"/>
                      <a:gd name="T62" fmla="*/ 602 w 846"/>
                      <a:gd name="T63" fmla="*/ 286 h 288"/>
                      <a:gd name="T64" fmla="*/ 579 w 846"/>
                      <a:gd name="T65" fmla="*/ 271 h 288"/>
                      <a:gd name="T66" fmla="*/ 503 w 846"/>
                      <a:gd name="T67" fmla="*/ 216 h 288"/>
                      <a:gd name="T68" fmla="*/ 454 w 846"/>
                      <a:gd name="T69" fmla="*/ 182 h 288"/>
                      <a:gd name="T70" fmla="*/ 400 w 846"/>
                      <a:gd name="T71" fmla="*/ 152 h 288"/>
                      <a:gd name="T72" fmla="*/ 340 w 846"/>
                      <a:gd name="T73" fmla="*/ 132 h 288"/>
                      <a:gd name="T74" fmla="*/ 278 w 846"/>
                      <a:gd name="T75" fmla="*/ 126 h 288"/>
                      <a:gd name="T76" fmla="*/ 248 w 846"/>
                      <a:gd name="T77" fmla="*/ 128 h 288"/>
                      <a:gd name="T78" fmla="*/ 215 w 846"/>
                      <a:gd name="T79" fmla="*/ 137 h 288"/>
                      <a:gd name="T80" fmla="*/ 186 w 846"/>
                      <a:gd name="T81" fmla="*/ 150 h 288"/>
                      <a:gd name="T82" fmla="*/ 137 w 846"/>
                      <a:gd name="T83" fmla="*/ 175 h 288"/>
                      <a:gd name="T84" fmla="*/ 101 w 846"/>
                      <a:gd name="T85" fmla="*/ 199 h 288"/>
                      <a:gd name="T86" fmla="*/ 63 w 846"/>
                      <a:gd name="T87" fmla="*/ 233 h 288"/>
                      <a:gd name="T88" fmla="*/ 40 w 846"/>
                      <a:gd name="T89" fmla="*/ 267 h 288"/>
                      <a:gd name="T90" fmla="*/ 34 w 846"/>
                      <a:gd name="T91" fmla="*/ 282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46" h="288">
                        <a:moveTo>
                          <a:pt x="34" y="282"/>
                        </a:moveTo>
                        <a:lnTo>
                          <a:pt x="34" y="282"/>
                        </a:lnTo>
                        <a:lnTo>
                          <a:pt x="0" y="267"/>
                        </a:lnTo>
                        <a:lnTo>
                          <a:pt x="0" y="267"/>
                        </a:lnTo>
                        <a:lnTo>
                          <a:pt x="4" y="246"/>
                        </a:lnTo>
                        <a:lnTo>
                          <a:pt x="9" y="220"/>
                        </a:lnTo>
                        <a:lnTo>
                          <a:pt x="20" y="196"/>
                        </a:lnTo>
                        <a:lnTo>
                          <a:pt x="25" y="184"/>
                        </a:lnTo>
                        <a:lnTo>
                          <a:pt x="34" y="173"/>
                        </a:lnTo>
                        <a:lnTo>
                          <a:pt x="43" y="160"/>
                        </a:lnTo>
                        <a:lnTo>
                          <a:pt x="54" y="150"/>
                        </a:lnTo>
                        <a:lnTo>
                          <a:pt x="65" y="139"/>
                        </a:lnTo>
                        <a:lnTo>
                          <a:pt x="80" y="130"/>
                        </a:lnTo>
                        <a:lnTo>
                          <a:pt x="94" y="122"/>
                        </a:lnTo>
                        <a:lnTo>
                          <a:pt x="112" y="113"/>
                        </a:lnTo>
                        <a:lnTo>
                          <a:pt x="132" y="107"/>
                        </a:lnTo>
                        <a:lnTo>
                          <a:pt x="152" y="103"/>
                        </a:lnTo>
                        <a:lnTo>
                          <a:pt x="152" y="103"/>
                        </a:lnTo>
                        <a:lnTo>
                          <a:pt x="188" y="96"/>
                        </a:lnTo>
                        <a:lnTo>
                          <a:pt x="221" y="94"/>
                        </a:lnTo>
                        <a:lnTo>
                          <a:pt x="255" y="94"/>
                        </a:lnTo>
                        <a:lnTo>
                          <a:pt x="288" y="96"/>
                        </a:lnTo>
                        <a:lnTo>
                          <a:pt x="351" y="105"/>
                        </a:lnTo>
                        <a:lnTo>
                          <a:pt x="412" y="115"/>
                        </a:lnTo>
                        <a:lnTo>
                          <a:pt x="443" y="120"/>
                        </a:lnTo>
                        <a:lnTo>
                          <a:pt x="472" y="122"/>
                        </a:lnTo>
                        <a:lnTo>
                          <a:pt x="499" y="122"/>
                        </a:lnTo>
                        <a:lnTo>
                          <a:pt x="526" y="122"/>
                        </a:lnTo>
                        <a:lnTo>
                          <a:pt x="553" y="118"/>
                        </a:lnTo>
                        <a:lnTo>
                          <a:pt x="579" y="109"/>
                        </a:lnTo>
                        <a:lnTo>
                          <a:pt x="602" y="98"/>
                        </a:lnTo>
                        <a:lnTo>
                          <a:pt x="626" y="81"/>
                        </a:lnTo>
                        <a:lnTo>
                          <a:pt x="626" y="81"/>
                        </a:lnTo>
                        <a:lnTo>
                          <a:pt x="649" y="60"/>
                        </a:lnTo>
                        <a:lnTo>
                          <a:pt x="669" y="41"/>
                        </a:lnTo>
                        <a:lnTo>
                          <a:pt x="687" y="19"/>
                        </a:lnTo>
                        <a:lnTo>
                          <a:pt x="702" y="0"/>
                        </a:lnTo>
                        <a:lnTo>
                          <a:pt x="702" y="0"/>
                        </a:lnTo>
                        <a:lnTo>
                          <a:pt x="734" y="34"/>
                        </a:lnTo>
                        <a:lnTo>
                          <a:pt x="749" y="49"/>
                        </a:lnTo>
                        <a:lnTo>
                          <a:pt x="749" y="49"/>
                        </a:lnTo>
                        <a:lnTo>
                          <a:pt x="772" y="68"/>
                        </a:lnTo>
                        <a:lnTo>
                          <a:pt x="790" y="88"/>
                        </a:lnTo>
                        <a:lnTo>
                          <a:pt x="810" y="109"/>
                        </a:lnTo>
                        <a:lnTo>
                          <a:pt x="826" y="130"/>
                        </a:lnTo>
                        <a:lnTo>
                          <a:pt x="834" y="143"/>
                        </a:lnTo>
                        <a:lnTo>
                          <a:pt x="839" y="154"/>
                        </a:lnTo>
                        <a:lnTo>
                          <a:pt x="845" y="164"/>
                        </a:lnTo>
                        <a:lnTo>
                          <a:pt x="846" y="175"/>
                        </a:lnTo>
                        <a:lnTo>
                          <a:pt x="845" y="184"/>
                        </a:lnTo>
                        <a:lnTo>
                          <a:pt x="843" y="192"/>
                        </a:lnTo>
                        <a:lnTo>
                          <a:pt x="843" y="192"/>
                        </a:lnTo>
                        <a:lnTo>
                          <a:pt x="836" y="201"/>
                        </a:lnTo>
                        <a:lnTo>
                          <a:pt x="826" y="209"/>
                        </a:lnTo>
                        <a:lnTo>
                          <a:pt x="801" y="226"/>
                        </a:lnTo>
                        <a:lnTo>
                          <a:pt x="767" y="246"/>
                        </a:lnTo>
                        <a:lnTo>
                          <a:pt x="729" y="260"/>
                        </a:lnTo>
                        <a:lnTo>
                          <a:pt x="691" y="275"/>
                        </a:lnTo>
                        <a:lnTo>
                          <a:pt x="655" y="284"/>
                        </a:lnTo>
                        <a:lnTo>
                          <a:pt x="638" y="286"/>
                        </a:lnTo>
                        <a:lnTo>
                          <a:pt x="624" y="288"/>
                        </a:lnTo>
                        <a:lnTo>
                          <a:pt x="611" y="288"/>
                        </a:lnTo>
                        <a:lnTo>
                          <a:pt x="602" y="286"/>
                        </a:lnTo>
                        <a:lnTo>
                          <a:pt x="602" y="286"/>
                        </a:lnTo>
                        <a:lnTo>
                          <a:pt x="591" y="280"/>
                        </a:lnTo>
                        <a:lnTo>
                          <a:pt x="579" y="271"/>
                        </a:lnTo>
                        <a:lnTo>
                          <a:pt x="546" y="246"/>
                        </a:lnTo>
                        <a:lnTo>
                          <a:pt x="503" y="216"/>
                        </a:lnTo>
                        <a:lnTo>
                          <a:pt x="479" y="199"/>
                        </a:lnTo>
                        <a:lnTo>
                          <a:pt x="454" y="182"/>
                        </a:lnTo>
                        <a:lnTo>
                          <a:pt x="427" y="167"/>
                        </a:lnTo>
                        <a:lnTo>
                          <a:pt x="400" y="152"/>
                        </a:lnTo>
                        <a:lnTo>
                          <a:pt x="369" y="141"/>
                        </a:lnTo>
                        <a:lnTo>
                          <a:pt x="340" y="132"/>
                        </a:lnTo>
                        <a:lnTo>
                          <a:pt x="309" y="126"/>
                        </a:lnTo>
                        <a:lnTo>
                          <a:pt x="278" y="126"/>
                        </a:lnTo>
                        <a:lnTo>
                          <a:pt x="262" y="126"/>
                        </a:lnTo>
                        <a:lnTo>
                          <a:pt x="248" y="128"/>
                        </a:lnTo>
                        <a:lnTo>
                          <a:pt x="231" y="132"/>
                        </a:lnTo>
                        <a:lnTo>
                          <a:pt x="215" y="137"/>
                        </a:lnTo>
                        <a:lnTo>
                          <a:pt x="215" y="137"/>
                        </a:lnTo>
                        <a:lnTo>
                          <a:pt x="186" y="150"/>
                        </a:lnTo>
                        <a:lnTo>
                          <a:pt x="161" y="162"/>
                        </a:lnTo>
                        <a:lnTo>
                          <a:pt x="137" y="175"/>
                        </a:lnTo>
                        <a:lnTo>
                          <a:pt x="118" y="186"/>
                        </a:lnTo>
                        <a:lnTo>
                          <a:pt x="101" y="199"/>
                        </a:lnTo>
                        <a:lnTo>
                          <a:pt x="85" y="211"/>
                        </a:lnTo>
                        <a:lnTo>
                          <a:pt x="63" y="233"/>
                        </a:lnTo>
                        <a:lnTo>
                          <a:pt x="47" y="252"/>
                        </a:lnTo>
                        <a:lnTo>
                          <a:pt x="40" y="267"/>
                        </a:lnTo>
                        <a:lnTo>
                          <a:pt x="34" y="278"/>
                        </a:lnTo>
                        <a:lnTo>
                          <a:pt x="34" y="282"/>
                        </a:lnTo>
                        <a:lnTo>
                          <a:pt x="34" y="282"/>
                        </a:lnTo>
                        <a:close/>
                      </a:path>
                    </a:pathLst>
                  </a:custGeom>
                  <a:solidFill>
                    <a:srgbClr val="F1832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 149"/>
                  <p:cNvSpPr>
                    <a:spLocks/>
                  </p:cNvSpPr>
                  <p:nvPr/>
                </p:nvSpPr>
                <p:spPr bwMode="auto">
                  <a:xfrm>
                    <a:off x="5873751" y="4311674"/>
                    <a:ext cx="1644650" cy="747713"/>
                  </a:xfrm>
                  <a:custGeom>
                    <a:avLst/>
                    <a:gdLst>
                      <a:gd name="T0" fmla="*/ 229 w 1036"/>
                      <a:gd name="T1" fmla="*/ 465 h 471"/>
                      <a:gd name="T2" fmla="*/ 161 w 1036"/>
                      <a:gd name="T3" fmla="*/ 437 h 471"/>
                      <a:gd name="T4" fmla="*/ 81 w 1036"/>
                      <a:gd name="T5" fmla="*/ 394 h 471"/>
                      <a:gd name="T6" fmla="*/ 45 w 1036"/>
                      <a:gd name="T7" fmla="*/ 369 h 471"/>
                      <a:gd name="T8" fmla="*/ 16 w 1036"/>
                      <a:gd name="T9" fmla="*/ 341 h 471"/>
                      <a:gd name="T10" fmla="*/ 1 w 1036"/>
                      <a:gd name="T11" fmla="*/ 313 h 471"/>
                      <a:gd name="T12" fmla="*/ 0 w 1036"/>
                      <a:gd name="T13" fmla="*/ 303 h 471"/>
                      <a:gd name="T14" fmla="*/ 0 w 1036"/>
                      <a:gd name="T15" fmla="*/ 296 h 471"/>
                      <a:gd name="T16" fmla="*/ 9 w 1036"/>
                      <a:gd name="T17" fmla="*/ 275 h 471"/>
                      <a:gd name="T18" fmla="*/ 38 w 1036"/>
                      <a:gd name="T19" fmla="*/ 239 h 471"/>
                      <a:gd name="T20" fmla="*/ 76 w 1036"/>
                      <a:gd name="T21" fmla="*/ 207 h 471"/>
                      <a:gd name="T22" fmla="*/ 132 w 1036"/>
                      <a:gd name="T23" fmla="*/ 173 h 471"/>
                      <a:gd name="T24" fmla="*/ 142 w 1036"/>
                      <a:gd name="T25" fmla="*/ 164 h 471"/>
                      <a:gd name="T26" fmla="*/ 190 w 1036"/>
                      <a:gd name="T27" fmla="*/ 128 h 471"/>
                      <a:gd name="T28" fmla="*/ 255 w 1036"/>
                      <a:gd name="T29" fmla="*/ 79 h 471"/>
                      <a:gd name="T30" fmla="*/ 309 w 1036"/>
                      <a:gd name="T31" fmla="*/ 45 h 471"/>
                      <a:gd name="T32" fmla="*/ 370 w 1036"/>
                      <a:gd name="T33" fmla="*/ 19 h 471"/>
                      <a:gd name="T34" fmla="*/ 441 w 1036"/>
                      <a:gd name="T35" fmla="*/ 4 h 471"/>
                      <a:gd name="T36" fmla="*/ 519 w 1036"/>
                      <a:gd name="T37" fmla="*/ 2 h 471"/>
                      <a:gd name="T38" fmla="*/ 558 w 1036"/>
                      <a:gd name="T39" fmla="*/ 8 h 471"/>
                      <a:gd name="T40" fmla="*/ 638 w 1036"/>
                      <a:gd name="T41" fmla="*/ 32 h 471"/>
                      <a:gd name="T42" fmla="*/ 710 w 1036"/>
                      <a:gd name="T43" fmla="*/ 66 h 471"/>
                      <a:gd name="T44" fmla="*/ 774 w 1036"/>
                      <a:gd name="T45" fmla="*/ 104 h 471"/>
                      <a:gd name="T46" fmla="*/ 828 w 1036"/>
                      <a:gd name="T47" fmla="*/ 147 h 471"/>
                      <a:gd name="T48" fmla="*/ 906 w 1036"/>
                      <a:gd name="T49" fmla="*/ 222 h 471"/>
                      <a:gd name="T50" fmla="*/ 940 w 1036"/>
                      <a:gd name="T51" fmla="*/ 256 h 471"/>
                      <a:gd name="T52" fmla="*/ 960 w 1036"/>
                      <a:gd name="T53" fmla="*/ 273 h 471"/>
                      <a:gd name="T54" fmla="*/ 1005 w 1036"/>
                      <a:gd name="T55" fmla="*/ 320 h 471"/>
                      <a:gd name="T56" fmla="*/ 1031 w 1036"/>
                      <a:gd name="T57" fmla="*/ 358 h 471"/>
                      <a:gd name="T58" fmla="*/ 1036 w 1036"/>
                      <a:gd name="T59" fmla="*/ 377 h 471"/>
                      <a:gd name="T60" fmla="*/ 1031 w 1036"/>
                      <a:gd name="T61" fmla="*/ 386 h 471"/>
                      <a:gd name="T62" fmla="*/ 994 w 1036"/>
                      <a:gd name="T63" fmla="*/ 411 h 471"/>
                      <a:gd name="T64" fmla="*/ 924 w 1036"/>
                      <a:gd name="T65" fmla="*/ 446 h 471"/>
                      <a:gd name="T66" fmla="*/ 850 w 1036"/>
                      <a:gd name="T67" fmla="*/ 467 h 471"/>
                      <a:gd name="T68" fmla="*/ 806 w 1036"/>
                      <a:gd name="T69" fmla="*/ 471 h 471"/>
                      <a:gd name="T70" fmla="*/ 797 w 1036"/>
                      <a:gd name="T71" fmla="*/ 469 h 471"/>
                      <a:gd name="T72" fmla="*/ 774 w 1036"/>
                      <a:gd name="T73" fmla="*/ 454 h 471"/>
                      <a:gd name="T74" fmla="*/ 698 w 1036"/>
                      <a:gd name="T75" fmla="*/ 399 h 471"/>
                      <a:gd name="T76" fmla="*/ 649 w 1036"/>
                      <a:gd name="T77" fmla="*/ 365 h 471"/>
                      <a:gd name="T78" fmla="*/ 595 w 1036"/>
                      <a:gd name="T79" fmla="*/ 335 h 471"/>
                      <a:gd name="T80" fmla="*/ 535 w 1036"/>
                      <a:gd name="T81" fmla="*/ 315 h 471"/>
                      <a:gd name="T82" fmla="*/ 473 w 1036"/>
                      <a:gd name="T83" fmla="*/ 309 h 471"/>
                      <a:gd name="T84" fmla="*/ 443 w 1036"/>
                      <a:gd name="T85" fmla="*/ 311 h 471"/>
                      <a:gd name="T86" fmla="*/ 410 w 1036"/>
                      <a:gd name="T87" fmla="*/ 320 h 471"/>
                      <a:gd name="T88" fmla="*/ 381 w 1036"/>
                      <a:gd name="T89" fmla="*/ 333 h 471"/>
                      <a:gd name="T90" fmla="*/ 332 w 1036"/>
                      <a:gd name="T91" fmla="*/ 358 h 471"/>
                      <a:gd name="T92" fmla="*/ 296 w 1036"/>
                      <a:gd name="T93" fmla="*/ 382 h 471"/>
                      <a:gd name="T94" fmla="*/ 258 w 1036"/>
                      <a:gd name="T95" fmla="*/ 416 h 471"/>
                      <a:gd name="T96" fmla="*/ 235 w 1036"/>
                      <a:gd name="T97" fmla="*/ 450 h 471"/>
                      <a:gd name="T98" fmla="*/ 229 w 1036"/>
                      <a:gd name="T99" fmla="*/ 465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36" h="471">
                        <a:moveTo>
                          <a:pt x="229" y="465"/>
                        </a:moveTo>
                        <a:lnTo>
                          <a:pt x="229" y="465"/>
                        </a:lnTo>
                        <a:lnTo>
                          <a:pt x="195" y="452"/>
                        </a:lnTo>
                        <a:lnTo>
                          <a:pt x="161" y="437"/>
                        </a:lnTo>
                        <a:lnTo>
                          <a:pt x="121" y="416"/>
                        </a:lnTo>
                        <a:lnTo>
                          <a:pt x="81" y="394"/>
                        </a:lnTo>
                        <a:lnTo>
                          <a:pt x="61" y="382"/>
                        </a:lnTo>
                        <a:lnTo>
                          <a:pt x="45" y="369"/>
                        </a:lnTo>
                        <a:lnTo>
                          <a:pt x="29" y="354"/>
                        </a:lnTo>
                        <a:lnTo>
                          <a:pt x="16" y="341"/>
                        </a:lnTo>
                        <a:lnTo>
                          <a:pt x="7" y="326"/>
                        </a:lnTo>
                        <a:lnTo>
                          <a:pt x="1" y="313"/>
                        </a:lnTo>
                        <a:lnTo>
                          <a:pt x="1" y="313"/>
                        </a:lnTo>
                        <a:lnTo>
                          <a:pt x="0" y="303"/>
                        </a:lnTo>
                        <a:lnTo>
                          <a:pt x="0" y="296"/>
                        </a:lnTo>
                        <a:lnTo>
                          <a:pt x="0" y="296"/>
                        </a:lnTo>
                        <a:lnTo>
                          <a:pt x="3" y="286"/>
                        </a:lnTo>
                        <a:lnTo>
                          <a:pt x="9" y="275"/>
                        </a:lnTo>
                        <a:lnTo>
                          <a:pt x="21" y="256"/>
                        </a:lnTo>
                        <a:lnTo>
                          <a:pt x="38" y="239"/>
                        </a:lnTo>
                        <a:lnTo>
                          <a:pt x="56" y="222"/>
                        </a:lnTo>
                        <a:lnTo>
                          <a:pt x="76" y="207"/>
                        </a:lnTo>
                        <a:lnTo>
                          <a:pt x="95" y="194"/>
                        </a:lnTo>
                        <a:lnTo>
                          <a:pt x="132" y="173"/>
                        </a:lnTo>
                        <a:lnTo>
                          <a:pt x="132" y="173"/>
                        </a:lnTo>
                        <a:lnTo>
                          <a:pt x="142" y="164"/>
                        </a:lnTo>
                        <a:lnTo>
                          <a:pt x="157" y="153"/>
                        </a:lnTo>
                        <a:lnTo>
                          <a:pt x="190" y="128"/>
                        </a:lnTo>
                        <a:lnTo>
                          <a:pt x="231" y="94"/>
                        </a:lnTo>
                        <a:lnTo>
                          <a:pt x="255" y="79"/>
                        </a:lnTo>
                        <a:lnTo>
                          <a:pt x="282" y="62"/>
                        </a:lnTo>
                        <a:lnTo>
                          <a:pt x="309" y="45"/>
                        </a:lnTo>
                        <a:lnTo>
                          <a:pt x="340" y="32"/>
                        </a:lnTo>
                        <a:lnTo>
                          <a:pt x="370" y="19"/>
                        </a:lnTo>
                        <a:lnTo>
                          <a:pt x="405" y="10"/>
                        </a:lnTo>
                        <a:lnTo>
                          <a:pt x="441" y="4"/>
                        </a:lnTo>
                        <a:lnTo>
                          <a:pt x="479" y="0"/>
                        </a:lnTo>
                        <a:lnTo>
                          <a:pt x="519" y="2"/>
                        </a:lnTo>
                        <a:lnTo>
                          <a:pt x="558" y="8"/>
                        </a:lnTo>
                        <a:lnTo>
                          <a:pt x="558" y="8"/>
                        </a:lnTo>
                        <a:lnTo>
                          <a:pt x="600" y="19"/>
                        </a:lnTo>
                        <a:lnTo>
                          <a:pt x="638" y="32"/>
                        </a:lnTo>
                        <a:lnTo>
                          <a:pt x="676" y="47"/>
                        </a:lnTo>
                        <a:lnTo>
                          <a:pt x="710" y="66"/>
                        </a:lnTo>
                        <a:lnTo>
                          <a:pt x="743" y="85"/>
                        </a:lnTo>
                        <a:lnTo>
                          <a:pt x="774" y="104"/>
                        </a:lnTo>
                        <a:lnTo>
                          <a:pt x="803" y="126"/>
                        </a:lnTo>
                        <a:lnTo>
                          <a:pt x="828" y="147"/>
                        </a:lnTo>
                        <a:lnTo>
                          <a:pt x="873" y="185"/>
                        </a:lnTo>
                        <a:lnTo>
                          <a:pt x="906" y="222"/>
                        </a:lnTo>
                        <a:lnTo>
                          <a:pt x="929" y="245"/>
                        </a:lnTo>
                        <a:lnTo>
                          <a:pt x="940" y="256"/>
                        </a:lnTo>
                        <a:lnTo>
                          <a:pt x="940" y="256"/>
                        </a:lnTo>
                        <a:lnTo>
                          <a:pt x="960" y="273"/>
                        </a:lnTo>
                        <a:lnTo>
                          <a:pt x="989" y="303"/>
                        </a:lnTo>
                        <a:lnTo>
                          <a:pt x="1005" y="320"/>
                        </a:lnTo>
                        <a:lnTo>
                          <a:pt x="1020" y="339"/>
                        </a:lnTo>
                        <a:lnTo>
                          <a:pt x="1031" y="358"/>
                        </a:lnTo>
                        <a:lnTo>
                          <a:pt x="1034" y="369"/>
                        </a:lnTo>
                        <a:lnTo>
                          <a:pt x="1036" y="377"/>
                        </a:lnTo>
                        <a:lnTo>
                          <a:pt x="1036" y="377"/>
                        </a:lnTo>
                        <a:lnTo>
                          <a:pt x="1031" y="386"/>
                        </a:lnTo>
                        <a:lnTo>
                          <a:pt x="1020" y="394"/>
                        </a:lnTo>
                        <a:lnTo>
                          <a:pt x="994" y="411"/>
                        </a:lnTo>
                        <a:lnTo>
                          <a:pt x="960" y="429"/>
                        </a:lnTo>
                        <a:lnTo>
                          <a:pt x="924" y="446"/>
                        </a:lnTo>
                        <a:lnTo>
                          <a:pt x="884" y="458"/>
                        </a:lnTo>
                        <a:lnTo>
                          <a:pt x="850" y="467"/>
                        </a:lnTo>
                        <a:lnTo>
                          <a:pt x="819" y="471"/>
                        </a:lnTo>
                        <a:lnTo>
                          <a:pt x="806" y="471"/>
                        </a:lnTo>
                        <a:lnTo>
                          <a:pt x="797" y="469"/>
                        </a:lnTo>
                        <a:lnTo>
                          <a:pt x="797" y="469"/>
                        </a:lnTo>
                        <a:lnTo>
                          <a:pt x="786" y="463"/>
                        </a:lnTo>
                        <a:lnTo>
                          <a:pt x="774" y="454"/>
                        </a:lnTo>
                        <a:lnTo>
                          <a:pt x="741" y="429"/>
                        </a:lnTo>
                        <a:lnTo>
                          <a:pt x="698" y="399"/>
                        </a:lnTo>
                        <a:lnTo>
                          <a:pt x="674" y="382"/>
                        </a:lnTo>
                        <a:lnTo>
                          <a:pt x="649" y="365"/>
                        </a:lnTo>
                        <a:lnTo>
                          <a:pt x="622" y="350"/>
                        </a:lnTo>
                        <a:lnTo>
                          <a:pt x="595" y="335"/>
                        </a:lnTo>
                        <a:lnTo>
                          <a:pt x="564" y="324"/>
                        </a:lnTo>
                        <a:lnTo>
                          <a:pt x="535" y="315"/>
                        </a:lnTo>
                        <a:lnTo>
                          <a:pt x="504" y="309"/>
                        </a:lnTo>
                        <a:lnTo>
                          <a:pt x="473" y="309"/>
                        </a:lnTo>
                        <a:lnTo>
                          <a:pt x="457" y="309"/>
                        </a:lnTo>
                        <a:lnTo>
                          <a:pt x="443" y="311"/>
                        </a:lnTo>
                        <a:lnTo>
                          <a:pt x="426" y="315"/>
                        </a:lnTo>
                        <a:lnTo>
                          <a:pt x="410" y="320"/>
                        </a:lnTo>
                        <a:lnTo>
                          <a:pt x="410" y="320"/>
                        </a:lnTo>
                        <a:lnTo>
                          <a:pt x="381" y="333"/>
                        </a:lnTo>
                        <a:lnTo>
                          <a:pt x="356" y="345"/>
                        </a:lnTo>
                        <a:lnTo>
                          <a:pt x="332" y="358"/>
                        </a:lnTo>
                        <a:lnTo>
                          <a:pt x="313" y="369"/>
                        </a:lnTo>
                        <a:lnTo>
                          <a:pt x="296" y="382"/>
                        </a:lnTo>
                        <a:lnTo>
                          <a:pt x="280" y="394"/>
                        </a:lnTo>
                        <a:lnTo>
                          <a:pt x="258" y="416"/>
                        </a:lnTo>
                        <a:lnTo>
                          <a:pt x="242" y="435"/>
                        </a:lnTo>
                        <a:lnTo>
                          <a:pt x="235" y="450"/>
                        </a:lnTo>
                        <a:lnTo>
                          <a:pt x="229" y="461"/>
                        </a:lnTo>
                        <a:lnTo>
                          <a:pt x="229" y="465"/>
                        </a:lnTo>
                        <a:lnTo>
                          <a:pt x="229" y="465"/>
                        </a:lnTo>
                        <a:close/>
                      </a:path>
                    </a:pathLst>
                  </a:custGeom>
                  <a:solidFill>
                    <a:srgbClr val="1414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 150"/>
                  <p:cNvSpPr>
                    <a:spLocks/>
                  </p:cNvSpPr>
                  <p:nvPr/>
                </p:nvSpPr>
                <p:spPr bwMode="auto">
                  <a:xfrm>
                    <a:off x="6183313" y="4625975"/>
                    <a:ext cx="1335088" cy="433388"/>
                  </a:xfrm>
                  <a:custGeom>
                    <a:avLst/>
                    <a:gdLst>
                      <a:gd name="T0" fmla="*/ 34 w 841"/>
                      <a:gd name="T1" fmla="*/ 267 h 273"/>
                      <a:gd name="T2" fmla="*/ 0 w 841"/>
                      <a:gd name="T3" fmla="*/ 252 h 273"/>
                      <a:gd name="T4" fmla="*/ 9 w 841"/>
                      <a:gd name="T5" fmla="*/ 207 h 273"/>
                      <a:gd name="T6" fmla="*/ 20 w 841"/>
                      <a:gd name="T7" fmla="*/ 184 h 273"/>
                      <a:gd name="T8" fmla="*/ 36 w 841"/>
                      <a:gd name="T9" fmla="*/ 160 h 273"/>
                      <a:gd name="T10" fmla="*/ 60 w 841"/>
                      <a:gd name="T11" fmla="*/ 139 h 273"/>
                      <a:gd name="T12" fmla="*/ 90 w 841"/>
                      <a:gd name="T13" fmla="*/ 117 h 273"/>
                      <a:gd name="T14" fmla="*/ 132 w 841"/>
                      <a:gd name="T15" fmla="*/ 100 h 273"/>
                      <a:gd name="T16" fmla="*/ 183 w 841"/>
                      <a:gd name="T17" fmla="*/ 88 h 273"/>
                      <a:gd name="T18" fmla="*/ 212 w 841"/>
                      <a:gd name="T19" fmla="*/ 83 h 273"/>
                      <a:gd name="T20" fmla="*/ 273 w 841"/>
                      <a:gd name="T21" fmla="*/ 79 h 273"/>
                      <a:gd name="T22" fmla="*/ 371 w 841"/>
                      <a:gd name="T23" fmla="*/ 83 h 273"/>
                      <a:gd name="T24" fmla="*/ 494 w 841"/>
                      <a:gd name="T25" fmla="*/ 92 h 273"/>
                      <a:gd name="T26" fmla="*/ 546 w 841"/>
                      <a:gd name="T27" fmla="*/ 90 h 273"/>
                      <a:gd name="T28" fmla="*/ 591 w 841"/>
                      <a:gd name="T29" fmla="*/ 83 h 273"/>
                      <a:gd name="T30" fmla="*/ 626 w 841"/>
                      <a:gd name="T31" fmla="*/ 66 h 273"/>
                      <a:gd name="T32" fmla="*/ 666 w 841"/>
                      <a:gd name="T33" fmla="*/ 32 h 273"/>
                      <a:gd name="T34" fmla="*/ 684 w 841"/>
                      <a:gd name="T35" fmla="*/ 11 h 273"/>
                      <a:gd name="T36" fmla="*/ 691 w 841"/>
                      <a:gd name="T37" fmla="*/ 0 h 273"/>
                      <a:gd name="T38" fmla="*/ 745 w 841"/>
                      <a:gd name="T39" fmla="*/ 58 h 273"/>
                      <a:gd name="T40" fmla="*/ 765 w 841"/>
                      <a:gd name="T41" fmla="*/ 75 h 273"/>
                      <a:gd name="T42" fmla="*/ 810 w 841"/>
                      <a:gd name="T43" fmla="*/ 122 h 273"/>
                      <a:gd name="T44" fmla="*/ 836 w 841"/>
                      <a:gd name="T45" fmla="*/ 160 h 273"/>
                      <a:gd name="T46" fmla="*/ 841 w 841"/>
                      <a:gd name="T47" fmla="*/ 179 h 273"/>
                      <a:gd name="T48" fmla="*/ 836 w 841"/>
                      <a:gd name="T49" fmla="*/ 188 h 273"/>
                      <a:gd name="T50" fmla="*/ 799 w 841"/>
                      <a:gd name="T51" fmla="*/ 213 h 273"/>
                      <a:gd name="T52" fmla="*/ 729 w 841"/>
                      <a:gd name="T53" fmla="*/ 248 h 273"/>
                      <a:gd name="T54" fmla="*/ 655 w 841"/>
                      <a:gd name="T55" fmla="*/ 269 h 273"/>
                      <a:gd name="T56" fmla="*/ 611 w 841"/>
                      <a:gd name="T57" fmla="*/ 273 h 273"/>
                      <a:gd name="T58" fmla="*/ 602 w 841"/>
                      <a:gd name="T59" fmla="*/ 271 h 273"/>
                      <a:gd name="T60" fmla="*/ 579 w 841"/>
                      <a:gd name="T61" fmla="*/ 256 h 273"/>
                      <a:gd name="T62" fmla="*/ 503 w 841"/>
                      <a:gd name="T63" fmla="*/ 201 h 273"/>
                      <a:gd name="T64" fmla="*/ 454 w 841"/>
                      <a:gd name="T65" fmla="*/ 167 h 273"/>
                      <a:gd name="T66" fmla="*/ 400 w 841"/>
                      <a:gd name="T67" fmla="*/ 137 h 273"/>
                      <a:gd name="T68" fmla="*/ 340 w 841"/>
                      <a:gd name="T69" fmla="*/ 117 h 273"/>
                      <a:gd name="T70" fmla="*/ 278 w 841"/>
                      <a:gd name="T71" fmla="*/ 111 h 273"/>
                      <a:gd name="T72" fmla="*/ 248 w 841"/>
                      <a:gd name="T73" fmla="*/ 113 h 273"/>
                      <a:gd name="T74" fmla="*/ 215 w 841"/>
                      <a:gd name="T75" fmla="*/ 122 h 273"/>
                      <a:gd name="T76" fmla="*/ 186 w 841"/>
                      <a:gd name="T77" fmla="*/ 135 h 273"/>
                      <a:gd name="T78" fmla="*/ 137 w 841"/>
                      <a:gd name="T79" fmla="*/ 160 h 273"/>
                      <a:gd name="T80" fmla="*/ 101 w 841"/>
                      <a:gd name="T81" fmla="*/ 184 h 273"/>
                      <a:gd name="T82" fmla="*/ 63 w 841"/>
                      <a:gd name="T83" fmla="*/ 218 h 273"/>
                      <a:gd name="T84" fmla="*/ 40 w 841"/>
                      <a:gd name="T85" fmla="*/ 252 h 273"/>
                      <a:gd name="T86" fmla="*/ 34 w 841"/>
                      <a:gd name="T87" fmla="*/ 267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41" h="273">
                        <a:moveTo>
                          <a:pt x="34" y="267"/>
                        </a:moveTo>
                        <a:lnTo>
                          <a:pt x="34" y="267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4" y="231"/>
                        </a:lnTo>
                        <a:lnTo>
                          <a:pt x="9" y="207"/>
                        </a:lnTo>
                        <a:lnTo>
                          <a:pt x="14" y="194"/>
                        </a:lnTo>
                        <a:lnTo>
                          <a:pt x="20" y="184"/>
                        </a:lnTo>
                        <a:lnTo>
                          <a:pt x="27" y="171"/>
                        </a:lnTo>
                        <a:lnTo>
                          <a:pt x="36" y="160"/>
                        </a:lnTo>
                        <a:lnTo>
                          <a:pt x="47" y="149"/>
                        </a:lnTo>
                        <a:lnTo>
                          <a:pt x="60" y="139"/>
                        </a:lnTo>
                        <a:lnTo>
                          <a:pt x="74" y="128"/>
                        </a:lnTo>
                        <a:lnTo>
                          <a:pt x="90" y="117"/>
                        </a:lnTo>
                        <a:lnTo>
                          <a:pt x="110" y="109"/>
                        </a:lnTo>
                        <a:lnTo>
                          <a:pt x="132" y="100"/>
                        </a:lnTo>
                        <a:lnTo>
                          <a:pt x="155" y="94"/>
                        </a:lnTo>
                        <a:lnTo>
                          <a:pt x="183" y="88"/>
                        </a:lnTo>
                        <a:lnTo>
                          <a:pt x="183" y="88"/>
                        </a:lnTo>
                        <a:lnTo>
                          <a:pt x="212" y="83"/>
                        </a:lnTo>
                        <a:lnTo>
                          <a:pt x="242" y="79"/>
                        </a:lnTo>
                        <a:lnTo>
                          <a:pt x="273" y="79"/>
                        </a:lnTo>
                        <a:lnTo>
                          <a:pt x="306" y="79"/>
                        </a:lnTo>
                        <a:lnTo>
                          <a:pt x="371" y="83"/>
                        </a:lnTo>
                        <a:lnTo>
                          <a:pt x="434" y="88"/>
                        </a:lnTo>
                        <a:lnTo>
                          <a:pt x="494" y="92"/>
                        </a:lnTo>
                        <a:lnTo>
                          <a:pt x="521" y="92"/>
                        </a:lnTo>
                        <a:lnTo>
                          <a:pt x="546" y="90"/>
                        </a:lnTo>
                        <a:lnTo>
                          <a:pt x="571" y="88"/>
                        </a:lnTo>
                        <a:lnTo>
                          <a:pt x="591" y="83"/>
                        </a:lnTo>
                        <a:lnTo>
                          <a:pt x="611" y="77"/>
                        </a:lnTo>
                        <a:lnTo>
                          <a:pt x="626" y="66"/>
                        </a:lnTo>
                        <a:lnTo>
                          <a:pt x="626" y="66"/>
                        </a:lnTo>
                        <a:lnTo>
                          <a:pt x="666" y="32"/>
                        </a:lnTo>
                        <a:lnTo>
                          <a:pt x="680" y="19"/>
                        </a:lnTo>
                        <a:lnTo>
                          <a:pt x="684" y="11"/>
                        </a:lnTo>
                        <a:lnTo>
                          <a:pt x="691" y="0"/>
                        </a:lnTo>
                        <a:lnTo>
                          <a:pt x="691" y="0"/>
                        </a:lnTo>
                        <a:lnTo>
                          <a:pt x="729" y="41"/>
                        </a:lnTo>
                        <a:lnTo>
                          <a:pt x="745" y="58"/>
                        </a:lnTo>
                        <a:lnTo>
                          <a:pt x="745" y="58"/>
                        </a:lnTo>
                        <a:lnTo>
                          <a:pt x="765" y="75"/>
                        </a:lnTo>
                        <a:lnTo>
                          <a:pt x="794" y="105"/>
                        </a:lnTo>
                        <a:lnTo>
                          <a:pt x="810" y="122"/>
                        </a:lnTo>
                        <a:lnTo>
                          <a:pt x="825" y="141"/>
                        </a:lnTo>
                        <a:lnTo>
                          <a:pt x="836" y="160"/>
                        </a:lnTo>
                        <a:lnTo>
                          <a:pt x="839" y="171"/>
                        </a:lnTo>
                        <a:lnTo>
                          <a:pt x="841" y="179"/>
                        </a:lnTo>
                        <a:lnTo>
                          <a:pt x="841" y="179"/>
                        </a:lnTo>
                        <a:lnTo>
                          <a:pt x="836" y="188"/>
                        </a:lnTo>
                        <a:lnTo>
                          <a:pt x="825" y="196"/>
                        </a:lnTo>
                        <a:lnTo>
                          <a:pt x="799" y="213"/>
                        </a:lnTo>
                        <a:lnTo>
                          <a:pt x="765" y="231"/>
                        </a:lnTo>
                        <a:lnTo>
                          <a:pt x="729" y="248"/>
                        </a:lnTo>
                        <a:lnTo>
                          <a:pt x="689" y="260"/>
                        </a:lnTo>
                        <a:lnTo>
                          <a:pt x="655" y="269"/>
                        </a:lnTo>
                        <a:lnTo>
                          <a:pt x="624" y="273"/>
                        </a:lnTo>
                        <a:lnTo>
                          <a:pt x="611" y="273"/>
                        </a:lnTo>
                        <a:lnTo>
                          <a:pt x="602" y="271"/>
                        </a:lnTo>
                        <a:lnTo>
                          <a:pt x="602" y="271"/>
                        </a:lnTo>
                        <a:lnTo>
                          <a:pt x="591" y="265"/>
                        </a:lnTo>
                        <a:lnTo>
                          <a:pt x="579" y="256"/>
                        </a:lnTo>
                        <a:lnTo>
                          <a:pt x="546" y="231"/>
                        </a:lnTo>
                        <a:lnTo>
                          <a:pt x="503" y="201"/>
                        </a:lnTo>
                        <a:lnTo>
                          <a:pt x="479" y="184"/>
                        </a:lnTo>
                        <a:lnTo>
                          <a:pt x="454" y="167"/>
                        </a:lnTo>
                        <a:lnTo>
                          <a:pt x="427" y="152"/>
                        </a:lnTo>
                        <a:lnTo>
                          <a:pt x="400" y="137"/>
                        </a:lnTo>
                        <a:lnTo>
                          <a:pt x="369" y="126"/>
                        </a:lnTo>
                        <a:lnTo>
                          <a:pt x="340" y="117"/>
                        </a:lnTo>
                        <a:lnTo>
                          <a:pt x="309" y="111"/>
                        </a:lnTo>
                        <a:lnTo>
                          <a:pt x="278" y="111"/>
                        </a:lnTo>
                        <a:lnTo>
                          <a:pt x="262" y="111"/>
                        </a:lnTo>
                        <a:lnTo>
                          <a:pt x="248" y="113"/>
                        </a:lnTo>
                        <a:lnTo>
                          <a:pt x="231" y="117"/>
                        </a:lnTo>
                        <a:lnTo>
                          <a:pt x="215" y="122"/>
                        </a:lnTo>
                        <a:lnTo>
                          <a:pt x="215" y="122"/>
                        </a:lnTo>
                        <a:lnTo>
                          <a:pt x="186" y="135"/>
                        </a:lnTo>
                        <a:lnTo>
                          <a:pt x="161" y="147"/>
                        </a:lnTo>
                        <a:lnTo>
                          <a:pt x="137" y="160"/>
                        </a:lnTo>
                        <a:lnTo>
                          <a:pt x="118" y="171"/>
                        </a:lnTo>
                        <a:lnTo>
                          <a:pt x="101" y="184"/>
                        </a:lnTo>
                        <a:lnTo>
                          <a:pt x="85" y="196"/>
                        </a:lnTo>
                        <a:lnTo>
                          <a:pt x="63" y="218"/>
                        </a:lnTo>
                        <a:lnTo>
                          <a:pt x="47" y="237"/>
                        </a:lnTo>
                        <a:lnTo>
                          <a:pt x="40" y="252"/>
                        </a:lnTo>
                        <a:lnTo>
                          <a:pt x="34" y="263"/>
                        </a:lnTo>
                        <a:lnTo>
                          <a:pt x="34" y="267"/>
                        </a:lnTo>
                        <a:lnTo>
                          <a:pt x="34" y="2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 151"/>
                  <p:cNvSpPr>
                    <a:spLocks/>
                  </p:cNvSpPr>
                  <p:nvPr/>
                </p:nvSpPr>
                <p:spPr bwMode="auto">
                  <a:xfrm>
                    <a:off x="6513513" y="4440263"/>
                    <a:ext cx="287338" cy="182563"/>
                  </a:xfrm>
                  <a:custGeom>
                    <a:avLst/>
                    <a:gdLst>
                      <a:gd name="T0" fmla="*/ 40 w 181"/>
                      <a:gd name="T1" fmla="*/ 15 h 115"/>
                      <a:gd name="T2" fmla="*/ 40 w 181"/>
                      <a:gd name="T3" fmla="*/ 15 h 115"/>
                      <a:gd name="T4" fmla="*/ 40 w 181"/>
                      <a:gd name="T5" fmla="*/ 10 h 115"/>
                      <a:gd name="T6" fmla="*/ 34 w 181"/>
                      <a:gd name="T7" fmla="*/ 4 h 115"/>
                      <a:gd name="T8" fmla="*/ 29 w 181"/>
                      <a:gd name="T9" fmla="*/ 0 h 115"/>
                      <a:gd name="T10" fmla="*/ 25 w 181"/>
                      <a:gd name="T11" fmla="*/ 0 h 115"/>
                      <a:gd name="T12" fmla="*/ 22 w 181"/>
                      <a:gd name="T13" fmla="*/ 0 h 115"/>
                      <a:gd name="T14" fmla="*/ 22 w 181"/>
                      <a:gd name="T15" fmla="*/ 0 h 115"/>
                      <a:gd name="T16" fmla="*/ 20 w 181"/>
                      <a:gd name="T17" fmla="*/ 4 h 115"/>
                      <a:gd name="T18" fmla="*/ 18 w 181"/>
                      <a:gd name="T19" fmla="*/ 6 h 115"/>
                      <a:gd name="T20" fmla="*/ 18 w 181"/>
                      <a:gd name="T21" fmla="*/ 8 h 115"/>
                      <a:gd name="T22" fmla="*/ 16 w 181"/>
                      <a:gd name="T23" fmla="*/ 10 h 115"/>
                      <a:gd name="T24" fmla="*/ 16 w 181"/>
                      <a:gd name="T25" fmla="*/ 10 h 115"/>
                      <a:gd name="T26" fmla="*/ 13 w 181"/>
                      <a:gd name="T27" fmla="*/ 8 h 115"/>
                      <a:gd name="T28" fmla="*/ 11 w 181"/>
                      <a:gd name="T29" fmla="*/ 8 h 115"/>
                      <a:gd name="T30" fmla="*/ 9 w 181"/>
                      <a:gd name="T31" fmla="*/ 8 h 115"/>
                      <a:gd name="T32" fmla="*/ 5 w 181"/>
                      <a:gd name="T33" fmla="*/ 10 h 115"/>
                      <a:gd name="T34" fmla="*/ 5 w 181"/>
                      <a:gd name="T35" fmla="*/ 10 h 115"/>
                      <a:gd name="T36" fmla="*/ 0 w 181"/>
                      <a:gd name="T37" fmla="*/ 15 h 115"/>
                      <a:gd name="T38" fmla="*/ 0 w 181"/>
                      <a:gd name="T39" fmla="*/ 19 h 115"/>
                      <a:gd name="T40" fmla="*/ 0 w 181"/>
                      <a:gd name="T41" fmla="*/ 23 h 115"/>
                      <a:gd name="T42" fmla="*/ 2 w 181"/>
                      <a:gd name="T43" fmla="*/ 27 h 115"/>
                      <a:gd name="T44" fmla="*/ 9 w 181"/>
                      <a:gd name="T45" fmla="*/ 36 h 115"/>
                      <a:gd name="T46" fmla="*/ 16 w 181"/>
                      <a:gd name="T47" fmla="*/ 40 h 115"/>
                      <a:gd name="T48" fmla="*/ 16 w 181"/>
                      <a:gd name="T49" fmla="*/ 40 h 115"/>
                      <a:gd name="T50" fmla="*/ 25 w 181"/>
                      <a:gd name="T51" fmla="*/ 40 h 115"/>
                      <a:gd name="T52" fmla="*/ 31 w 181"/>
                      <a:gd name="T53" fmla="*/ 40 h 115"/>
                      <a:gd name="T54" fmla="*/ 36 w 181"/>
                      <a:gd name="T55" fmla="*/ 38 h 115"/>
                      <a:gd name="T56" fmla="*/ 40 w 181"/>
                      <a:gd name="T57" fmla="*/ 38 h 115"/>
                      <a:gd name="T58" fmla="*/ 40 w 181"/>
                      <a:gd name="T59" fmla="*/ 38 h 115"/>
                      <a:gd name="T60" fmla="*/ 108 w 181"/>
                      <a:gd name="T61" fmla="*/ 79 h 115"/>
                      <a:gd name="T62" fmla="*/ 145 w 181"/>
                      <a:gd name="T63" fmla="*/ 102 h 115"/>
                      <a:gd name="T64" fmla="*/ 161 w 181"/>
                      <a:gd name="T65" fmla="*/ 113 h 115"/>
                      <a:gd name="T66" fmla="*/ 161 w 181"/>
                      <a:gd name="T67" fmla="*/ 113 h 115"/>
                      <a:gd name="T68" fmla="*/ 165 w 181"/>
                      <a:gd name="T69" fmla="*/ 115 h 115"/>
                      <a:gd name="T70" fmla="*/ 168 w 181"/>
                      <a:gd name="T71" fmla="*/ 113 h 115"/>
                      <a:gd name="T72" fmla="*/ 172 w 181"/>
                      <a:gd name="T73" fmla="*/ 109 h 115"/>
                      <a:gd name="T74" fmla="*/ 174 w 181"/>
                      <a:gd name="T75" fmla="*/ 104 h 115"/>
                      <a:gd name="T76" fmla="*/ 174 w 181"/>
                      <a:gd name="T77" fmla="*/ 104 h 115"/>
                      <a:gd name="T78" fmla="*/ 174 w 181"/>
                      <a:gd name="T79" fmla="*/ 100 h 115"/>
                      <a:gd name="T80" fmla="*/ 175 w 181"/>
                      <a:gd name="T81" fmla="*/ 98 h 115"/>
                      <a:gd name="T82" fmla="*/ 175 w 181"/>
                      <a:gd name="T83" fmla="*/ 98 h 115"/>
                      <a:gd name="T84" fmla="*/ 177 w 181"/>
                      <a:gd name="T85" fmla="*/ 100 h 115"/>
                      <a:gd name="T86" fmla="*/ 179 w 181"/>
                      <a:gd name="T87" fmla="*/ 100 h 115"/>
                      <a:gd name="T88" fmla="*/ 179 w 181"/>
                      <a:gd name="T89" fmla="*/ 96 h 115"/>
                      <a:gd name="T90" fmla="*/ 179 w 181"/>
                      <a:gd name="T91" fmla="*/ 96 h 115"/>
                      <a:gd name="T92" fmla="*/ 181 w 181"/>
                      <a:gd name="T93" fmla="*/ 89 h 115"/>
                      <a:gd name="T94" fmla="*/ 181 w 181"/>
                      <a:gd name="T95" fmla="*/ 85 h 115"/>
                      <a:gd name="T96" fmla="*/ 177 w 181"/>
                      <a:gd name="T97" fmla="*/ 83 h 115"/>
                      <a:gd name="T98" fmla="*/ 168 w 181"/>
                      <a:gd name="T99" fmla="*/ 81 h 115"/>
                      <a:gd name="T100" fmla="*/ 168 w 181"/>
                      <a:gd name="T101" fmla="*/ 81 h 115"/>
                      <a:gd name="T102" fmla="*/ 148 w 181"/>
                      <a:gd name="T103" fmla="*/ 74 h 115"/>
                      <a:gd name="T104" fmla="*/ 119 w 181"/>
                      <a:gd name="T105" fmla="*/ 62 h 115"/>
                      <a:gd name="T106" fmla="*/ 92 w 181"/>
                      <a:gd name="T107" fmla="*/ 47 h 115"/>
                      <a:gd name="T108" fmla="*/ 72 w 181"/>
                      <a:gd name="T109" fmla="*/ 36 h 115"/>
                      <a:gd name="T110" fmla="*/ 72 w 181"/>
                      <a:gd name="T111" fmla="*/ 36 h 115"/>
                      <a:gd name="T112" fmla="*/ 49 w 181"/>
                      <a:gd name="T113" fmla="*/ 21 h 115"/>
                      <a:gd name="T114" fmla="*/ 40 w 181"/>
                      <a:gd name="T115" fmla="*/ 15 h 115"/>
                      <a:gd name="T116" fmla="*/ 40 w 181"/>
                      <a:gd name="T117" fmla="*/ 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81" h="115">
                        <a:moveTo>
                          <a:pt x="40" y="15"/>
                        </a:moveTo>
                        <a:lnTo>
                          <a:pt x="40" y="15"/>
                        </a:lnTo>
                        <a:lnTo>
                          <a:pt x="40" y="10"/>
                        </a:lnTo>
                        <a:lnTo>
                          <a:pt x="34" y="4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lnTo>
                          <a:pt x="13" y="8"/>
                        </a:lnTo>
                        <a:lnTo>
                          <a:pt x="11" y="8"/>
                        </a:lnTo>
                        <a:lnTo>
                          <a:pt x="9" y="8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2" y="27"/>
                        </a:lnTo>
                        <a:lnTo>
                          <a:pt x="9" y="36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25" y="40"/>
                        </a:lnTo>
                        <a:lnTo>
                          <a:pt x="31" y="40"/>
                        </a:lnTo>
                        <a:lnTo>
                          <a:pt x="36" y="38"/>
                        </a:lnTo>
                        <a:lnTo>
                          <a:pt x="40" y="38"/>
                        </a:lnTo>
                        <a:lnTo>
                          <a:pt x="40" y="38"/>
                        </a:lnTo>
                        <a:lnTo>
                          <a:pt x="108" y="79"/>
                        </a:lnTo>
                        <a:lnTo>
                          <a:pt x="145" y="102"/>
                        </a:lnTo>
                        <a:lnTo>
                          <a:pt x="161" y="113"/>
                        </a:lnTo>
                        <a:lnTo>
                          <a:pt x="161" y="113"/>
                        </a:lnTo>
                        <a:lnTo>
                          <a:pt x="165" y="115"/>
                        </a:lnTo>
                        <a:lnTo>
                          <a:pt x="168" y="113"/>
                        </a:lnTo>
                        <a:lnTo>
                          <a:pt x="172" y="109"/>
                        </a:lnTo>
                        <a:lnTo>
                          <a:pt x="174" y="104"/>
                        </a:lnTo>
                        <a:lnTo>
                          <a:pt x="174" y="104"/>
                        </a:lnTo>
                        <a:lnTo>
                          <a:pt x="174" y="100"/>
                        </a:lnTo>
                        <a:lnTo>
                          <a:pt x="175" y="98"/>
                        </a:lnTo>
                        <a:lnTo>
                          <a:pt x="175" y="98"/>
                        </a:lnTo>
                        <a:lnTo>
                          <a:pt x="177" y="100"/>
                        </a:lnTo>
                        <a:lnTo>
                          <a:pt x="179" y="100"/>
                        </a:lnTo>
                        <a:lnTo>
                          <a:pt x="179" y="96"/>
                        </a:lnTo>
                        <a:lnTo>
                          <a:pt x="179" y="96"/>
                        </a:lnTo>
                        <a:lnTo>
                          <a:pt x="181" y="89"/>
                        </a:lnTo>
                        <a:lnTo>
                          <a:pt x="181" y="85"/>
                        </a:lnTo>
                        <a:lnTo>
                          <a:pt x="177" y="83"/>
                        </a:lnTo>
                        <a:lnTo>
                          <a:pt x="168" y="81"/>
                        </a:lnTo>
                        <a:lnTo>
                          <a:pt x="168" y="81"/>
                        </a:lnTo>
                        <a:lnTo>
                          <a:pt x="148" y="74"/>
                        </a:lnTo>
                        <a:lnTo>
                          <a:pt x="119" y="62"/>
                        </a:lnTo>
                        <a:lnTo>
                          <a:pt x="92" y="47"/>
                        </a:lnTo>
                        <a:lnTo>
                          <a:pt x="72" y="36"/>
                        </a:lnTo>
                        <a:lnTo>
                          <a:pt x="72" y="36"/>
                        </a:lnTo>
                        <a:lnTo>
                          <a:pt x="49" y="21"/>
                        </a:lnTo>
                        <a:lnTo>
                          <a:pt x="40" y="15"/>
                        </a:lnTo>
                        <a:lnTo>
                          <a:pt x="4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 152"/>
                  <p:cNvSpPr>
                    <a:spLocks/>
                  </p:cNvSpPr>
                  <p:nvPr/>
                </p:nvSpPr>
                <p:spPr bwMode="auto">
                  <a:xfrm>
                    <a:off x="6610362" y="4318002"/>
                    <a:ext cx="130175" cy="165100"/>
                  </a:xfrm>
                  <a:custGeom>
                    <a:avLst/>
                    <a:gdLst>
                      <a:gd name="T0" fmla="*/ 20 w 82"/>
                      <a:gd name="T1" fmla="*/ 79 h 104"/>
                      <a:gd name="T2" fmla="*/ 20 w 82"/>
                      <a:gd name="T3" fmla="*/ 79 h 104"/>
                      <a:gd name="T4" fmla="*/ 17 w 82"/>
                      <a:gd name="T5" fmla="*/ 77 h 104"/>
                      <a:gd name="T6" fmla="*/ 9 w 82"/>
                      <a:gd name="T7" fmla="*/ 70 h 104"/>
                      <a:gd name="T8" fmla="*/ 6 w 82"/>
                      <a:gd name="T9" fmla="*/ 64 h 104"/>
                      <a:gd name="T10" fmla="*/ 2 w 82"/>
                      <a:gd name="T11" fmla="*/ 58 h 104"/>
                      <a:gd name="T12" fmla="*/ 0 w 82"/>
                      <a:gd name="T13" fmla="*/ 49 h 104"/>
                      <a:gd name="T14" fmla="*/ 0 w 82"/>
                      <a:gd name="T15" fmla="*/ 38 h 104"/>
                      <a:gd name="T16" fmla="*/ 0 w 82"/>
                      <a:gd name="T17" fmla="*/ 38 h 104"/>
                      <a:gd name="T18" fmla="*/ 2 w 82"/>
                      <a:gd name="T19" fmla="*/ 28 h 104"/>
                      <a:gd name="T20" fmla="*/ 8 w 82"/>
                      <a:gd name="T21" fmla="*/ 19 h 104"/>
                      <a:gd name="T22" fmla="*/ 13 w 82"/>
                      <a:gd name="T23" fmla="*/ 11 h 104"/>
                      <a:gd name="T24" fmla="*/ 22 w 82"/>
                      <a:gd name="T25" fmla="*/ 6 h 104"/>
                      <a:gd name="T26" fmla="*/ 31 w 82"/>
                      <a:gd name="T27" fmla="*/ 2 h 104"/>
                      <a:gd name="T28" fmla="*/ 40 w 82"/>
                      <a:gd name="T29" fmla="*/ 0 h 104"/>
                      <a:gd name="T30" fmla="*/ 49 w 82"/>
                      <a:gd name="T31" fmla="*/ 0 h 104"/>
                      <a:gd name="T32" fmla="*/ 58 w 82"/>
                      <a:gd name="T33" fmla="*/ 2 h 104"/>
                      <a:gd name="T34" fmla="*/ 58 w 82"/>
                      <a:gd name="T35" fmla="*/ 2 h 104"/>
                      <a:gd name="T36" fmla="*/ 67 w 82"/>
                      <a:gd name="T37" fmla="*/ 6 h 104"/>
                      <a:gd name="T38" fmla="*/ 75 w 82"/>
                      <a:gd name="T39" fmla="*/ 15 h 104"/>
                      <a:gd name="T40" fmla="*/ 80 w 82"/>
                      <a:gd name="T41" fmla="*/ 26 h 104"/>
                      <a:gd name="T42" fmla="*/ 82 w 82"/>
                      <a:gd name="T43" fmla="*/ 36 h 104"/>
                      <a:gd name="T44" fmla="*/ 82 w 82"/>
                      <a:gd name="T45" fmla="*/ 49 h 104"/>
                      <a:gd name="T46" fmla="*/ 78 w 82"/>
                      <a:gd name="T47" fmla="*/ 60 h 104"/>
                      <a:gd name="T48" fmla="*/ 73 w 82"/>
                      <a:gd name="T49" fmla="*/ 68 h 104"/>
                      <a:gd name="T50" fmla="*/ 64 w 82"/>
                      <a:gd name="T51" fmla="*/ 75 h 104"/>
                      <a:gd name="T52" fmla="*/ 64 w 82"/>
                      <a:gd name="T53" fmla="*/ 75 h 104"/>
                      <a:gd name="T54" fmla="*/ 66 w 82"/>
                      <a:gd name="T55" fmla="*/ 79 h 104"/>
                      <a:gd name="T56" fmla="*/ 67 w 82"/>
                      <a:gd name="T57" fmla="*/ 83 h 104"/>
                      <a:gd name="T58" fmla="*/ 67 w 82"/>
                      <a:gd name="T59" fmla="*/ 90 h 104"/>
                      <a:gd name="T60" fmla="*/ 67 w 82"/>
                      <a:gd name="T61" fmla="*/ 90 h 104"/>
                      <a:gd name="T62" fmla="*/ 66 w 82"/>
                      <a:gd name="T63" fmla="*/ 100 h 104"/>
                      <a:gd name="T64" fmla="*/ 66 w 82"/>
                      <a:gd name="T65" fmla="*/ 104 h 104"/>
                      <a:gd name="T66" fmla="*/ 20 w 82"/>
                      <a:gd name="T67" fmla="*/ 104 h 104"/>
                      <a:gd name="T68" fmla="*/ 20 w 82"/>
                      <a:gd name="T69" fmla="*/ 104 h 104"/>
                      <a:gd name="T70" fmla="*/ 19 w 82"/>
                      <a:gd name="T71" fmla="*/ 92 h 104"/>
                      <a:gd name="T72" fmla="*/ 19 w 82"/>
                      <a:gd name="T73" fmla="*/ 85 h 104"/>
                      <a:gd name="T74" fmla="*/ 20 w 82"/>
                      <a:gd name="T75" fmla="*/ 79 h 104"/>
                      <a:gd name="T76" fmla="*/ 20 w 82"/>
                      <a:gd name="T77" fmla="*/ 79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2" h="104">
                        <a:moveTo>
                          <a:pt x="20" y="79"/>
                        </a:moveTo>
                        <a:lnTo>
                          <a:pt x="20" y="79"/>
                        </a:lnTo>
                        <a:lnTo>
                          <a:pt x="17" y="77"/>
                        </a:lnTo>
                        <a:lnTo>
                          <a:pt x="9" y="70"/>
                        </a:lnTo>
                        <a:lnTo>
                          <a:pt x="6" y="64"/>
                        </a:lnTo>
                        <a:lnTo>
                          <a:pt x="2" y="58"/>
                        </a:lnTo>
                        <a:lnTo>
                          <a:pt x="0" y="49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2" y="28"/>
                        </a:lnTo>
                        <a:lnTo>
                          <a:pt x="8" y="19"/>
                        </a:lnTo>
                        <a:lnTo>
                          <a:pt x="13" y="11"/>
                        </a:lnTo>
                        <a:lnTo>
                          <a:pt x="22" y="6"/>
                        </a:lnTo>
                        <a:lnTo>
                          <a:pt x="31" y="2"/>
                        </a:lnTo>
                        <a:lnTo>
                          <a:pt x="40" y="0"/>
                        </a:lnTo>
                        <a:lnTo>
                          <a:pt x="49" y="0"/>
                        </a:lnTo>
                        <a:lnTo>
                          <a:pt x="58" y="2"/>
                        </a:lnTo>
                        <a:lnTo>
                          <a:pt x="58" y="2"/>
                        </a:lnTo>
                        <a:lnTo>
                          <a:pt x="67" y="6"/>
                        </a:lnTo>
                        <a:lnTo>
                          <a:pt x="75" y="15"/>
                        </a:lnTo>
                        <a:lnTo>
                          <a:pt x="80" y="26"/>
                        </a:lnTo>
                        <a:lnTo>
                          <a:pt x="82" y="36"/>
                        </a:lnTo>
                        <a:lnTo>
                          <a:pt x="82" y="49"/>
                        </a:lnTo>
                        <a:lnTo>
                          <a:pt x="78" y="60"/>
                        </a:lnTo>
                        <a:lnTo>
                          <a:pt x="73" y="68"/>
                        </a:lnTo>
                        <a:lnTo>
                          <a:pt x="64" y="75"/>
                        </a:lnTo>
                        <a:lnTo>
                          <a:pt x="64" y="75"/>
                        </a:lnTo>
                        <a:lnTo>
                          <a:pt x="66" y="79"/>
                        </a:lnTo>
                        <a:lnTo>
                          <a:pt x="67" y="83"/>
                        </a:lnTo>
                        <a:lnTo>
                          <a:pt x="67" y="90"/>
                        </a:lnTo>
                        <a:lnTo>
                          <a:pt x="67" y="90"/>
                        </a:lnTo>
                        <a:lnTo>
                          <a:pt x="66" y="100"/>
                        </a:lnTo>
                        <a:lnTo>
                          <a:pt x="66" y="104"/>
                        </a:lnTo>
                        <a:lnTo>
                          <a:pt x="20" y="104"/>
                        </a:lnTo>
                        <a:lnTo>
                          <a:pt x="20" y="104"/>
                        </a:lnTo>
                        <a:lnTo>
                          <a:pt x="19" y="92"/>
                        </a:lnTo>
                        <a:lnTo>
                          <a:pt x="19" y="85"/>
                        </a:lnTo>
                        <a:lnTo>
                          <a:pt x="20" y="79"/>
                        </a:lnTo>
                        <a:lnTo>
                          <a:pt x="20" y="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Freeform 153"/>
                  <p:cNvSpPr>
                    <a:spLocks/>
                  </p:cNvSpPr>
                  <p:nvPr/>
                </p:nvSpPr>
                <p:spPr bwMode="auto">
                  <a:xfrm>
                    <a:off x="6624643" y="4386264"/>
                    <a:ext cx="41275" cy="33338"/>
                  </a:xfrm>
                  <a:custGeom>
                    <a:avLst/>
                    <a:gdLst>
                      <a:gd name="T0" fmla="*/ 10 w 26"/>
                      <a:gd name="T1" fmla="*/ 0 h 21"/>
                      <a:gd name="T2" fmla="*/ 10 w 26"/>
                      <a:gd name="T3" fmla="*/ 0 h 21"/>
                      <a:gd name="T4" fmla="*/ 6 w 26"/>
                      <a:gd name="T5" fmla="*/ 2 h 21"/>
                      <a:gd name="T6" fmla="*/ 2 w 26"/>
                      <a:gd name="T7" fmla="*/ 4 h 21"/>
                      <a:gd name="T8" fmla="*/ 0 w 26"/>
                      <a:gd name="T9" fmla="*/ 6 h 21"/>
                      <a:gd name="T10" fmla="*/ 0 w 26"/>
                      <a:gd name="T11" fmla="*/ 10 h 21"/>
                      <a:gd name="T12" fmla="*/ 0 w 26"/>
                      <a:gd name="T13" fmla="*/ 17 h 21"/>
                      <a:gd name="T14" fmla="*/ 2 w 26"/>
                      <a:gd name="T15" fmla="*/ 19 h 21"/>
                      <a:gd name="T16" fmla="*/ 6 w 26"/>
                      <a:gd name="T17" fmla="*/ 21 h 21"/>
                      <a:gd name="T18" fmla="*/ 6 w 26"/>
                      <a:gd name="T19" fmla="*/ 21 h 21"/>
                      <a:gd name="T20" fmla="*/ 11 w 26"/>
                      <a:gd name="T21" fmla="*/ 21 h 21"/>
                      <a:gd name="T22" fmla="*/ 17 w 26"/>
                      <a:gd name="T23" fmla="*/ 19 h 21"/>
                      <a:gd name="T24" fmla="*/ 22 w 26"/>
                      <a:gd name="T25" fmla="*/ 17 h 21"/>
                      <a:gd name="T26" fmla="*/ 22 w 26"/>
                      <a:gd name="T27" fmla="*/ 17 h 21"/>
                      <a:gd name="T28" fmla="*/ 26 w 26"/>
                      <a:gd name="T29" fmla="*/ 8 h 21"/>
                      <a:gd name="T30" fmla="*/ 26 w 26"/>
                      <a:gd name="T31" fmla="*/ 6 h 21"/>
                      <a:gd name="T32" fmla="*/ 24 w 26"/>
                      <a:gd name="T33" fmla="*/ 4 h 21"/>
                      <a:gd name="T34" fmla="*/ 19 w 26"/>
                      <a:gd name="T35" fmla="*/ 2 h 21"/>
                      <a:gd name="T36" fmla="*/ 10 w 26"/>
                      <a:gd name="T37" fmla="*/ 0 h 21"/>
                      <a:gd name="T38" fmla="*/ 10 w 26"/>
                      <a:gd name="T3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21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6" y="21"/>
                        </a:lnTo>
                        <a:lnTo>
                          <a:pt x="6" y="21"/>
                        </a:lnTo>
                        <a:lnTo>
                          <a:pt x="11" y="21"/>
                        </a:lnTo>
                        <a:lnTo>
                          <a:pt x="17" y="19"/>
                        </a:lnTo>
                        <a:lnTo>
                          <a:pt x="22" y="17"/>
                        </a:lnTo>
                        <a:lnTo>
                          <a:pt x="22" y="17"/>
                        </a:lnTo>
                        <a:lnTo>
                          <a:pt x="26" y="8"/>
                        </a:lnTo>
                        <a:lnTo>
                          <a:pt x="26" y="6"/>
                        </a:lnTo>
                        <a:lnTo>
                          <a:pt x="24" y="4"/>
                        </a:lnTo>
                        <a:lnTo>
                          <a:pt x="19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 154"/>
                  <p:cNvSpPr>
                    <a:spLocks/>
                  </p:cNvSpPr>
                  <p:nvPr/>
                </p:nvSpPr>
                <p:spPr bwMode="auto">
                  <a:xfrm>
                    <a:off x="6665913" y="4419626"/>
                    <a:ext cx="25400" cy="17463"/>
                  </a:xfrm>
                  <a:custGeom>
                    <a:avLst/>
                    <a:gdLst>
                      <a:gd name="T0" fmla="*/ 0 w 16"/>
                      <a:gd name="T1" fmla="*/ 8 h 11"/>
                      <a:gd name="T2" fmla="*/ 0 w 16"/>
                      <a:gd name="T3" fmla="*/ 8 h 11"/>
                      <a:gd name="T4" fmla="*/ 2 w 16"/>
                      <a:gd name="T5" fmla="*/ 4 h 11"/>
                      <a:gd name="T6" fmla="*/ 3 w 16"/>
                      <a:gd name="T7" fmla="*/ 0 h 11"/>
                      <a:gd name="T8" fmla="*/ 7 w 16"/>
                      <a:gd name="T9" fmla="*/ 0 h 11"/>
                      <a:gd name="T10" fmla="*/ 7 w 16"/>
                      <a:gd name="T11" fmla="*/ 0 h 11"/>
                      <a:gd name="T12" fmla="*/ 12 w 16"/>
                      <a:gd name="T13" fmla="*/ 0 h 11"/>
                      <a:gd name="T14" fmla="*/ 14 w 16"/>
                      <a:gd name="T15" fmla="*/ 2 h 11"/>
                      <a:gd name="T16" fmla="*/ 16 w 16"/>
                      <a:gd name="T17" fmla="*/ 6 h 11"/>
                      <a:gd name="T18" fmla="*/ 12 w 16"/>
                      <a:gd name="T19" fmla="*/ 8 h 11"/>
                      <a:gd name="T20" fmla="*/ 12 w 16"/>
                      <a:gd name="T21" fmla="*/ 8 h 11"/>
                      <a:gd name="T22" fmla="*/ 9 w 16"/>
                      <a:gd name="T23" fmla="*/ 11 h 11"/>
                      <a:gd name="T24" fmla="*/ 3 w 16"/>
                      <a:gd name="T25" fmla="*/ 11 h 11"/>
                      <a:gd name="T26" fmla="*/ 0 w 16"/>
                      <a:gd name="T27" fmla="*/ 8 h 11"/>
                      <a:gd name="T28" fmla="*/ 0 w 16"/>
                      <a:gd name="T29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6" h="11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2" y="4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6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9" y="11"/>
                        </a:lnTo>
                        <a:lnTo>
                          <a:pt x="3" y="11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 155"/>
                  <p:cNvSpPr>
                    <a:spLocks/>
                  </p:cNvSpPr>
                  <p:nvPr/>
                </p:nvSpPr>
                <p:spPr bwMode="auto">
                  <a:xfrm>
                    <a:off x="6610355" y="4362476"/>
                    <a:ext cx="55563" cy="36513"/>
                  </a:xfrm>
                  <a:custGeom>
                    <a:avLst/>
                    <a:gdLst>
                      <a:gd name="T0" fmla="*/ 6 w 35"/>
                      <a:gd name="T1" fmla="*/ 2 h 23"/>
                      <a:gd name="T2" fmla="*/ 6 w 35"/>
                      <a:gd name="T3" fmla="*/ 2 h 23"/>
                      <a:gd name="T4" fmla="*/ 2 w 35"/>
                      <a:gd name="T5" fmla="*/ 6 h 23"/>
                      <a:gd name="T6" fmla="*/ 0 w 35"/>
                      <a:gd name="T7" fmla="*/ 10 h 23"/>
                      <a:gd name="T8" fmla="*/ 2 w 35"/>
                      <a:gd name="T9" fmla="*/ 12 h 23"/>
                      <a:gd name="T10" fmla="*/ 2 w 35"/>
                      <a:gd name="T11" fmla="*/ 12 h 23"/>
                      <a:gd name="T12" fmla="*/ 6 w 35"/>
                      <a:gd name="T13" fmla="*/ 6 h 23"/>
                      <a:gd name="T14" fmla="*/ 9 w 35"/>
                      <a:gd name="T15" fmla="*/ 2 h 23"/>
                      <a:gd name="T16" fmla="*/ 11 w 35"/>
                      <a:gd name="T17" fmla="*/ 2 h 23"/>
                      <a:gd name="T18" fmla="*/ 15 w 35"/>
                      <a:gd name="T19" fmla="*/ 2 h 23"/>
                      <a:gd name="T20" fmla="*/ 15 w 35"/>
                      <a:gd name="T21" fmla="*/ 2 h 23"/>
                      <a:gd name="T22" fmla="*/ 22 w 35"/>
                      <a:gd name="T23" fmla="*/ 6 h 23"/>
                      <a:gd name="T24" fmla="*/ 29 w 35"/>
                      <a:gd name="T25" fmla="*/ 12 h 23"/>
                      <a:gd name="T26" fmla="*/ 33 w 35"/>
                      <a:gd name="T27" fmla="*/ 19 h 23"/>
                      <a:gd name="T28" fmla="*/ 35 w 35"/>
                      <a:gd name="T29" fmla="*/ 23 h 23"/>
                      <a:gd name="T30" fmla="*/ 35 w 35"/>
                      <a:gd name="T31" fmla="*/ 23 h 23"/>
                      <a:gd name="T32" fmla="*/ 35 w 35"/>
                      <a:gd name="T33" fmla="*/ 17 h 23"/>
                      <a:gd name="T34" fmla="*/ 33 w 35"/>
                      <a:gd name="T35" fmla="*/ 12 h 23"/>
                      <a:gd name="T36" fmla="*/ 29 w 35"/>
                      <a:gd name="T37" fmla="*/ 8 h 23"/>
                      <a:gd name="T38" fmla="*/ 24 w 35"/>
                      <a:gd name="T39" fmla="*/ 4 h 23"/>
                      <a:gd name="T40" fmla="*/ 20 w 35"/>
                      <a:gd name="T41" fmla="*/ 0 h 23"/>
                      <a:gd name="T42" fmla="*/ 15 w 35"/>
                      <a:gd name="T43" fmla="*/ 0 h 23"/>
                      <a:gd name="T44" fmla="*/ 9 w 35"/>
                      <a:gd name="T45" fmla="*/ 0 h 23"/>
                      <a:gd name="T46" fmla="*/ 6 w 35"/>
                      <a:gd name="T47" fmla="*/ 2 h 23"/>
                      <a:gd name="T48" fmla="*/ 6 w 35"/>
                      <a:gd name="T49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5" h="23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22" y="6"/>
                        </a:lnTo>
                        <a:lnTo>
                          <a:pt x="29" y="12"/>
                        </a:lnTo>
                        <a:lnTo>
                          <a:pt x="33" y="19"/>
                        </a:lnTo>
                        <a:lnTo>
                          <a:pt x="35" y="23"/>
                        </a:lnTo>
                        <a:lnTo>
                          <a:pt x="35" y="23"/>
                        </a:lnTo>
                        <a:lnTo>
                          <a:pt x="35" y="17"/>
                        </a:lnTo>
                        <a:lnTo>
                          <a:pt x="33" y="12"/>
                        </a:lnTo>
                        <a:lnTo>
                          <a:pt x="29" y="8"/>
                        </a:lnTo>
                        <a:lnTo>
                          <a:pt x="24" y="4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9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 156"/>
                  <p:cNvSpPr>
                    <a:spLocks/>
                  </p:cNvSpPr>
                  <p:nvPr/>
                </p:nvSpPr>
                <p:spPr bwMode="auto">
                  <a:xfrm>
                    <a:off x="6688139" y="4386288"/>
                    <a:ext cx="41275" cy="30163"/>
                  </a:xfrm>
                  <a:custGeom>
                    <a:avLst/>
                    <a:gdLst>
                      <a:gd name="T0" fmla="*/ 17 w 26"/>
                      <a:gd name="T1" fmla="*/ 0 h 19"/>
                      <a:gd name="T2" fmla="*/ 17 w 26"/>
                      <a:gd name="T3" fmla="*/ 0 h 19"/>
                      <a:gd name="T4" fmla="*/ 20 w 26"/>
                      <a:gd name="T5" fmla="*/ 0 h 19"/>
                      <a:gd name="T6" fmla="*/ 22 w 26"/>
                      <a:gd name="T7" fmla="*/ 2 h 19"/>
                      <a:gd name="T8" fmla="*/ 24 w 26"/>
                      <a:gd name="T9" fmla="*/ 4 h 19"/>
                      <a:gd name="T10" fmla="*/ 26 w 26"/>
                      <a:gd name="T11" fmla="*/ 8 h 19"/>
                      <a:gd name="T12" fmla="*/ 26 w 26"/>
                      <a:gd name="T13" fmla="*/ 15 h 19"/>
                      <a:gd name="T14" fmla="*/ 22 w 26"/>
                      <a:gd name="T15" fmla="*/ 19 h 19"/>
                      <a:gd name="T16" fmla="*/ 20 w 26"/>
                      <a:gd name="T17" fmla="*/ 19 h 19"/>
                      <a:gd name="T18" fmla="*/ 20 w 26"/>
                      <a:gd name="T19" fmla="*/ 19 h 19"/>
                      <a:gd name="T20" fmla="*/ 13 w 26"/>
                      <a:gd name="T21" fmla="*/ 19 h 19"/>
                      <a:gd name="T22" fmla="*/ 8 w 26"/>
                      <a:gd name="T23" fmla="*/ 19 h 19"/>
                      <a:gd name="T24" fmla="*/ 4 w 26"/>
                      <a:gd name="T25" fmla="*/ 15 h 19"/>
                      <a:gd name="T26" fmla="*/ 4 w 26"/>
                      <a:gd name="T27" fmla="*/ 15 h 19"/>
                      <a:gd name="T28" fmla="*/ 0 w 26"/>
                      <a:gd name="T29" fmla="*/ 6 h 19"/>
                      <a:gd name="T30" fmla="*/ 0 w 26"/>
                      <a:gd name="T31" fmla="*/ 4 h 19"/>
                      <a:gd name="T32" fmla="*/ 2 w 26"/>
                      <a:gd name="T33" fmla="*/ 2 h 19"/>
                      <a:gd name="T34" fmla="*/ 8 w 26"/>
                      <a:gd name="T35" fmla="*/ 0 h 19"/>
                      <a:gd name="T36" fmla="*/ 17 w 26"/>
                      <a:gd name="T37" fmla="*/ 0 h 19"/>
                      <a:gd name="T38" fmla="*/ 17 w 26"/>
                      <a:gd name="T39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19">
                        <a:moveTo>
                          <a:pt x="17" y="0"/>
                        </a:move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2" y="2"/>
                        </a:lnTo>
                        <a:lnTo>
                          <a:pt x="24" y="4"/>
                        </a:lnTo>
                        <a:lnTo>
                          <a:pt x="26" y="8"/>
                        </a:lnTo>
                        <a:lnTo>
                          <a:pt x="26" y="15"/>
                        </a:lnTo>
                        <a:lnTo>
                          <a:pt x="22" y="19"/>
                        </a:lnTo>
                        <a:lnTo>
                          <a:pt x="20" y="19"/>
                        </a:lnTo>
                        <a:lnTo>
                          <a:pt x="20" y="19"/>
                        </a:lnTo>
                        <a:lnTo>
                          <a:pt x="13" y="19"/>
                        </a:lnTo>
                        <a:lnTo>
                          <a:pt x="8" y="19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 157"/>
                  <p:cNvSpPr>
                    <a:spLocks/>
                  </p:cNvSpPr>
                  <p:nvPr/>
                </p:nvSpPr>
                <p:spPr bwMode="auto">
                  <a:xfrm>
                    <a:off x="6688138" y="4359301"/>
                    <a:ext cx="52388" cy="36513"/>
                  </a:xfrm>
                  <a:custGeom>
                    <a:avLst/>
                    <a:gdLst>
                      <a:gd name="T0" fmla="*/ 29 w 33"/>
                      <a:gd name="T1" fmla="*/ 2 h 23"/>
                      <a:gd name="T2" fmla="*/ 29 w 33"/>
                      <a:gd name="T3" fmla="*/ 2 h 23"/>
                      <a:gd name="T4" fmla="*/ 33 w 33"/>
                      <a:gd name="T5" fmla="*/ 6 h 23"/>
                      <a:gd name="T6" fmla="*/ 33 w 33"/>
                      <a:gd name="T7" fmla="*/ 10 h 23"/>
                      <a:gd name="T8" fmla="*/ 33 w 33"/>
                      <a:gd name="T9" fmla="*/ 12 h 23"/>
                      <a:gd name="T10" fmla="*/ 33 w 33"/>
                      <a:gd name="T11" fmla="*/ 12 h 23"/>
                      <a:gd name="T12" fmla="*/ 29 w 33"/>
                      <a:gd name="T13" fmla="*/ 6 h 23"/>
                      <a:gd name="T14" fmla="*/ 26 w 33"/>
                      <a:gd name="T15" fmla="*/ 2 h 23"/>
                      <a:gd name="T16" fmla="*/ 22 w 33"/>
                      <a:gd name="T17" fmla="*/ 2 h 23"/>
                      <a:gd name="T18" fmla="*/ 20 w 33"/>
                      <a:gd name="T19" fmla="*/ 2 h 23"/>
                      <a:gd name="T20" fmla="*/ 20 w 33"/>
                      <a:gd name="T21" fmla="*/ 2 h 23"/>
                      <a:gd name="T22" fmla="*/ 13 w 33"/>
                      <a:gd name="T23" fmla="*/ 6 h 23"/>
                      <a:gd name="T24" fmla="*/ 6 w 33"/>
                      <a:gd name="T25" fmla="*/ 12 h 23"/>
                      <a:gd name="T26" fmla="*/ 2 w 33"/>
                      <a:gd name="T27" fmla="*/ 19 h 23"/>
                      <a:gd name="T28" fmla="*/ 0 w 33"/>
                      <a:gd name="T29" fmla="*/ 23 h 23"/>
                      <a:gd name="T30" fmla="*/ 0 w 33"/>
                      <a:gd name="T31" fmla="*/ 23 h 23"/>
                      <a:gd name="T32" fmla="*/ 0 w 33"/>
                      <a:gd name="T33" fmla="*/ 19 h 23"/>
                      <a:gd name="T34" fmla="*/ 2 w 33"/>
                      <a:gd name="T35" fmla="*/ 12 h 23"/>
                      <a:gd name="T36" fmla="*/ 6 w 33"/>
                      <a:gd name="T37" fmla="*/ 8 h 23"/>
                      <a:gd name="T38" fmla="*/ 9 w 33"/>
                      <a:gd name="T39" fmla="*/ 4 h 23"/>
                      <a:gd name="T40" fmla="*/ 15 w 33"/>
                      <a:gd name="T41" fmla="*/ 2 h 23"/>
                      <a:gd name="T42" fmla="*/ 20 w 33"/>
                      <a:gd name="T43" fmla="*/ 0 h 23"/>
                      <a:gd name="T44" fmla="*/ 26 w 33"/>
                      <a:gd name="T45" fmla="*/ 0 h 23"/>
                      <a:gd name="T46" fmla="*/ 29 w 33"/>
                      <a:gd name="T47" fmla="*/ 2 h 23"/>
                      <a:gd name="T48" fmla="*/ 29 w 33"/>
                      <a:gd name="T49" fmla="*/ 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3" h="23">
                        <a:moveTo>
                          <a:pt x="29" y="2"/>
                        </a:moveTo>
                        <a:lnTo>
                          <a:pt x="29" y="2"/>
                        </a:lnTo>
                        <a:lnTo>
                          <a:pt x="33" y="6"/>
                        </a:lnTo>
                        <a:lnTo>
                          <a:pt x="33" y="10"/>
                        </a:lnTo>
                        <a:lnTo>
                          <a:pt x="33" y="12"/>
                        </a:lnTo>
                        <a:lnTo>
                          <a:pt x="33" y="12"/>
                        </a:lnTo>
                        <a:lnTo>
                          <a:pt x="29" y="6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3" y="6"/>
                        </a:lnTo>
                        <a:lnTo>
                          <a:pt x="6" y="12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2" y="12"/>
                        </a:lnTo>
                        <a:lnTo>
                          <a:pt x="6" y="8"/>
                        </a:lnTo>
                        <a:lnTo>
                          <a:pt x="9" y="4"/>
                        </a:lnTo>
                        <a:lnTo>
                          <a:pt x="15" y="2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29" y="2"/>
                        </a:lnTo>
                        <a:lnTo>
                          <a:pt x="2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6648450" y="4473601"/>
                    <a:ext cx="1588" cy="952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 159"/>
                  <p:cNvSpPr>
                    <a:spLocks/>
                  </p:cNvSpPr>
                  <p:nvPr/>
                </p:nvSpPr>
                <p:spPr bwMode="auto">
                  <a:xfrm>
                    <a:off x="6656389" y="4473601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 160"/>
                  <p:cNvSpPr>
                    <a:spLocks/>
                  </p:cNvSpPr>
                  <p:nvPr/>
                </p:nvSpPr>
                <p:spPr bwMode="auto">
                  <a:xfrm>
                    <a:off x="6665917" y="4473601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 161"/>
                  <p:cNvSpPr>
                    <a:spLocks/>
                  </p:cNvSpPr>
                  <p:nvPr/>
                </p:nvSpPr>
                <p:spPr bwMode="auto">
                  <a:xfrm>
                    <a:off x="6677029" y="4473601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162"/>
                  <p:cNvSpPr>
                    <a:spLocks/>
                  </p:cNvSpPr>
                  <p:nvPr/>
                </p:nvSpPr>
                <p:spPr bwMode="auto">
                  <a:xfrm>
                    <a:off x="6684965" y="4473601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 163"/>
                  <p:cNvSpPr>
                    <a:spLocks/>
                  </p:cNvSpPr>
                  <p:nvPr/>
                </p:nvSpPr>
                <p:spPr bwMode="auto">
                  <a:xfrm>
                    <a:off x="6697663" y="4473601"/>
                    <a:ext cx="3175" cy="9525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0 w 2"/>
                      <a:gd name="T3" fmla="*/ 0 h 6"/>
                      <a:gd name="T4" fmla="*/ 2 w 2"/>
                      <a:gd name="T5" fmla="*/ 0 h 6"/>
                      <a:gd name="T6" fmla="*/ 2 w 2"/>
                      <a:gd name="T7" fmla="*/ 0 h 6"/>
                      <a:gd name="T8" fmla="*/ 2 w 2"/>
                      <a:gd name="T9" fmla="*/ 6 h 6"/>
                      <a:gd name="T10" fmla="*/ 2 w 2"/>
                      <a:gd name="T11" fmla="*/ 6 h 6"/>
                      <a:gd name="T12" fmla="*/ 0 w 2"/>
                      <a:gd name="T13" fmla="*/ 6 h 6"/>
                      <a:gd name="T14" fmla="*/ 0 w 2"/>
                      <a:gd name="T15" fmla="*/ 6 h 6"/>
                      <a:gd name="T16" fmla="*/ 0 w 2"/>
                      <a:gd name="T17" fmla="*/ 0 h 6"/>
                      <a:gd name="T18" fmla="*/ 0 w 2"/>
                      <a:gd name="T1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6705605" y="4473601"/>
                    <a:ext cx="3175" cy="952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 165"/>
                  <p:cNvSpPr>
                    <a:spLocks/>
                  </p:cNvSpPr>
                  <p:nvPr/>
                </p:nvSpPr>
                <p:spPr bwMode="auto">
                  <a:xfrm>
                    <a:off x="6548439" y="4443438"/>
                    <a:ext cx="287338" cy="182563"/>
                  </a:xfrm>
                  <a:custGeom>
                    <a:avLst/>
                    <a:gdLst>
                      <a:gd name="T0" fmla="*/ 141 w 181"/>
                      <a:gd name="T1" fmla="*/ 17 h 115"/>
                      <a:gd name="T2" fmla="*/ 141 w 181"/>
                      <a:gd name="T3" fmla="*/ 17 h 115"/>
                      <a:gd name="T4" fmla="*/ 141 w 181"/>
                      <a:gd name="T5" fmla="*/ 13 h 115"/>
                      <a:gd name="T6" fmla="*/ 146 w 181"/>
                      <a:gd name="T7" fmla="*/ 4 h 115"/>
                      <a:gd name="T8" fmla="*/ 152 w 181"/>
                      <a:gd name="T9" fmla="*/ 0 h 115"/>
                      <a:gd name="T10" fmla="*/ 155 w 181"/>
                      <a:gd name="T11" fmla="*/ 0 h 115"/>
                      <a:gd name="T12" fmla="*/ 159 w 181"/>
                      <a:gd name="T13" fmla="*/ 2 h 115"/>
                      <a:gd name="T14" fmla="*/ 159 w 181"/>
                      <a:gd name="T15" fmla="*/ 2 h 115"/>
                      <a:gd name="T16" fmla="*/ 162 w 181"/>
                      <a:gd name="T17" fmla="*/ 6 h 115"/>
                      <a:gd name="T18" fmla="*/ 162 w 181"/>
                      <a:gd name="T19" fmla="*/ 8 h 115"/>
                      <a:gd name="T20" fmla="*/ 162 w 181"/>
                      <a:gd name="T21" fmla="*/ 8 h 115"/>
                      <a:gd name="T22" fmla="*/ 164 w 181"/>
                      <a:gd name="T23" fmla="*/ 11 h 115"/>
                      <a:gd name="T24" fmla="*/ 164 w 181"/>
                      <a:gd name="T25" fmla="*/ 11 h 115"/>
                      <a:gd name="T26" fmla="*/ 168 w 181"/>
                      <a:gd name="T27" fmla="*/ 11 h 115"/>
                      <a:gd name="T28" fmla="*/ 170 w 181"/>
                      <a:gd name="T29" fmla="*/ 8 h 115"/>
                      <a:gd name="T30" fmla="*/ 171 w 181"/>
                      <a:gd name="T31" fmla="*/ 8 h 115"/>
                      <a:gd name="T32" fmla="*/ 175 w 181"/>
                      <a:gd name="T33" fmla="*/ 11 h 115"/>
                      <a:gd name="T34" fmla="*/ 175 w 181"/>
                      <a:gd name="T35" fmla="*/ 11 h 115"/>
                      <a:gd name="T36" fmla="*/ 181 w 181"/>
                      <a:gd name="T37" fmla="*/ 15 h 115"/>
                      <a:gd name="T38" fmla="*/ 181 w 181"/>
                      <a:gd name="T39" fmla="*/ 21 h 115"/>
                      <a:gd name="T40" fmla="*/ 181 w 181"/>
                      <a:gd name="T41" fmla="*/ 25 h 115"/>
                      <a:gd name="T42" fmla="*/ 179 w 181"/>
                      <a:gd name="T43" fmla="*/ 30 h 115"/>
                      <a:gd name="T44" fmla="*/ 171 w 181"/>
                      <a:gd name="T45" fmla="*/ 36 h 115"/>
                      <a:gd name="T46" fmla="*/ 164 w 181"/>
                      <a:gd name="T47" fmla="*/ 40 h 115"/>
                      <a:gd name="T48" fmla="*/ 164 w 181"/>
                      <a:gd name="T49" fmla="*/ 40 h 115"/>
                      <a:gd name="T50" fmla="*/ 155 w 181"/>
                      <a:gd name="T51" fmla="*/ 43 h 115"/>
                      <a:gd name="T52" fmla="*/ 150 w 181"/>
                      <a:gd name="T53" fmla="*/ 40 h 115"/>
                      <a:gd name="T54" fmla="*/ 144 w 181"/>
                      <a:gd name="T55" fmla="*/ 38 h 115"/>
                      <a:gd name="T56" fmla="*/ 141 w 181"/>
                      <a:gd name="T57" fmla="*/ 38 h 115"/>
                      <a:gd name="T58" fmla="*/ 141 w 181"/>
                      <a:gd name="T59" fmla="*/ 38 h 115"/>
                      <a:gd name="T60" fmla="*/ 72 w 181"/>
                      <a:gd name="T61" fmla="*/ 81 h 115"/>
                      <a:gd name="T62" fmla="*/ 38 w 181"/>
                      <a:gd name="T63" fmla="*/ 102 h 115"/>
                      <a:gd name="T64" fmla="*/ 20 w 181"/>
                      <a:gd name="T65" fmla="*/ 113 h 115"/>
                      <a:gd name="T66" fmla="*/ 20 w 181"/>
                      <a:gd name="T67" fmla="*/ 113 h 115"/>
                      <a:gd name="T68" fmla="*/ 16 w 181"/>
                      <a:gd name="T69" fmla="*/ 115 h 115"/>
                      <a:gd name="T70" fmla="*/ 12 w 181"/>
                      <a:gd name="T71" fmla="*/ 115 h 115"/>
                      <a:gd name="T72" fmla="*/ 9 w 181"/>
                      <a:gd name="T73" fmla="*/ 111 h 115"/>
                      <a:gd name="T74" fmla="*/ 7 w 181"/>
                      <a:gd name="T75" fmla="*/ 107 h 115"/>
                      <a:gd name="T76" fmla="*/ 7 w 181"/>
                      <a:gd name="T77" fmla="*/ 107 h 115"/>
                      <a:gd name="T78" fmla="*/ 7 w 181"/>
                      <a:gd name="T79" fmla="*/ 100 h 115"/>
                      <a:gd name="T80" fmla="*/ 5 w 181"/>
                      <a:gd name="T81" fmla="*/ 100 h 115"/>
                      <a:gd name="T82" fmla="*/ 5 w 181"/>
                      <a:gd name="T83" fmla="*/ 100 h 115"/>
                      <a:gd name="T84" fmla="*/ 3 w 181"/>
                      <a:gd name="T85" fmla="*/ 100 h 115"/>
                      <a:gd name="T86" fmla="*/ 1 w 181"/>
                      <a:gd name="T87" fmla="*/ 100 h 115"/>
                      <a:gd name="T88" fmla="*/ 1 w 181"/>
                      <a:gd name="T89" fmla="*/ 96 h 115"/>
                      <a:gd name="T90" fmla="*/ 1 w 181"/>
                      <a:gd name="T91" fmla="*/ 96 h 115"/>
                      <a:gd name="T92" fmla="*/ 0 w 181"/>
                      <a:gd name="T93" fmla="*/ 89 h 115"/>
                      <a:gd name="T94" fmla="*/ 0 w 181"/>
                      <a:gd name="T95" fmla="*/ 87 h 115"/>
                      <a:gd name="T96" fmla="*/ 3 w 181"/>
                      <a:gd name="T97" fmla="*/ 85 h 115"/>
                      <a:gd name="T98" fmla="*/ 12 w 181"/>
                      <a:gd name="T99" fmla="*/ 83 h 115"/>
                      <a:gd name="T100" fmla="*/ 12 w 181"/>
                      <a:gd name="T101" fmla="*/ 83 h 115"/>
                      <a:gd name="T102" fmla="*/ 32 w 181"/>
                      <a:gd name="T103" fmla="*/ 75 h 115"/>
                      <a:gd name="T104" fmla="*/ 61 w 181"/>
                      <a:gd name="T105" fmla="*/ 62 h 115"/>
                      <a:gd name="T106" fmla="*/ 90 w 181"/>
                      <a:gd name="T107" fmla="*/ 47 h 115"/>
                      <a:gd name="T108" fmla="*/ 110 w 181"/>
                      <a:gd name="T109" fmla="*/ 36 h 115"/>
                      <a:gd name="T110" fmla="*/ 110 w 181"/>
                      <a:gd name="T111" fmla="*/ 36 h 115"/>
                      <a:gd name="T112" fmla="*/ 132 w 181"/>
                      <a:gd name="T113" fmla="*/ 21 h 115"/>
                      <a:gd name="T114" fmla="*/ 141 w 181"/>
                      <a:gd name="T115" fmla="*/ 17 h 115"/>
                      <a:gd name="T116" fmla="*/ 141 w 181"/>
                      <a:gd name="T117" fmla="*/ 17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81" h="115">
                        <a:moveTo>
                          <a:pt x="141" y="17"/>
                        </a:moveTo>
                        <a:lnTo>
                          <a:pt x="141" y="17"/>
                        </a:lnTo>
                        <a:lnTo>
                          <a:pt x="141" y="13"/>
                        </a:lnTo>
                        <a:lnTo>
                          <a:pt x="146" y="4"/>
                        </a:lnTo>
                        <a:lnTo>
                          <a:pt x="152" y="0"/>
                        </a:lnTo>
                        <a:lnTo>
                          <a:pt x="155" y="0"/>
                        </a:lnTo>
                        <a:lnTo>
                          <a:pt x="159" y="2"/>
                        </a:lnTo>
                        <a:lnTo>
                          <a:pt x="159" y="2"/>
                        </a:lnTo>
                        <a:lnTo>
                          <a:pt x="162" y="6"/>
                        </a:lnTo>
                        <a:lnTo>
                          <a:pt x="162" y="8"/>
                        </a:lnTo>
                        <a:lnTo>
                          <a:pt x="162" y="8"/>
                        </a:lnTo>
                        <a:lnTo>
                          <a:pt x="164" y="11"/>
                        </a:lnTo>
                        <a:lnTo>
                          <a:pt x="164" y="11"/>
                        </a:lnTo>
                        <a:lnTo>
                          <a:pt x="168" y="11"/>
                        </a:lnTo>
                        <a:lnTo>
                          <a:pt x="170" y="8"/>
                        </a:lnTo>
                        <a:lnTo>
                          <a:pt x="171" y="8"/>
                        </a:lnTo>
                        <a:lnTo>
                          <a:pt x="175" y="11"/>
                        </a:lnTo>
                        <a:lnTo>
                          <a:pt x="175" y="11"/>
                        </a:lnTo>
                        <a:lnTo>
                          <a:pt x="181" y="15"/>
                        </a:lnTo>
                        <a:lnTo>
                          <a:pt x="181" y="21"/>
                        </a:lnTo>
                        <a:lnTo>
                          <a:pt x="181" y="25"/>
                        </a:lnTo>
                        <a:lnTo>
                          <a:pt x="179" y="30"/>
                        </a:lnTo>
                        <a:lnTo>
                          <a:pt x="171" y="36"/>
                        </a:lnTo>
                        <a:lnTo>
                          <a:pt x="164" y="40"/>
                        </a:lnTo>
                        <a:lnTo>
                          <a:pt x="164" y="40"/>
                        </a:lnTo>
                        <a:lnTo>
                          <a:pt x="155" y="43"/>
                        </a:lnTo>
                        <a:lnTo>
                          <a:pt x="150" y="40"/>
                        </a:lnTo>
                        <a:lnTo>
                          <a:pt x="144" y="38"/>
                        </a:lnTo>
                        <a:lnTo>
                          <a:pt x="141" y="38"/>
                        </a:lnTo>
                        <a:lnTo>
                          <a:pt x="141" y="38"/>
                        </a:lnTo>
                        <a:lnTo>
                          <a:pt x="72" y="81"/>
                        </a:lnTo>
                        <a:lnTo>
                          <a:pt x="38" y="102"/>
                        </a:lnTo>
                        <a:lnTo>
                          <a:pt x="20" y="113"/>
                        </a:lnTo>
                        <a:lnTo>
                          <a:pt x="20" y="113"/>
                        </a:lnTo>
                        <a:lnTo>
                          <a:pt x="16" y="115"/>
                        </a:lnTo>
                        <a:lnTo>
                          <a:pt x="12" y="115"/>
                        </a:lnTo>
                        <a:lnTo>
                          <a:pt x="9" y="111"/>
                        </a:lnTo>
                        <a:lnTo>
                          <a:pt x="7" y="107"/>
                        </a:lnTo>
                        <a:lnTo>
                          <a:pt x="7" y="107"/>
                        </a:lnTo>
                        <a:lnTo>
                          <a:pt x="7" y="100"/>
                        </a:lnTo>
                        <a:lnTo>
                          <a:pt x="5" y="100"/>
                        </a:lnTo>
                        <a:lnTo>
                          <a:pt x="5" y="100"/>
                        </a:lnTo>
                        <a:lnTo>
                          <a:pt x="3" y="100"/>
                        </a:lnTo>
                        <a:lnTo>
                          <a:pt x="1" y="100"/>
                        </a:lnTo>
                        <a:lnTo>
                          <a:pt x="1" y="96"/>
                        </a:lnTo>
                        <a:lnTo>
                          <a:pt x="1" y="96"/>
                        </a:lnTo>
                        <a:lnTo>
                          <a:pt x="0" y="89"/>
                        </a:lnTo>
                        <a:lnTo>
                          <a:pt x="0" y="87"/>
                        </a:lnTo>
                        <a:lnTo>
                          <a:pt x="3" y="85"/>
                        </a:lnTo>
                        <a:lnTo>
                          <a:pt x="12" y="83"/>
                        </a:lnTo>
                        <a:lnTo>
                          <a:pt x="12" y="83"/>
                        </a:lnTo>
                        <a:lnTo>
                          <a:pt x="32" y="75"/>
                        </a:lnTo>
                        <a:lnTo>
                          <a:pt x="61" y="62"/>
                        </a:lnTo>
                        <a:lnTo>
                          <a:pt x="90" y="47"/>
                        </a:lnTo>
                        <a:lnTo>
                          <a:pt x="110" y="36"/>
                        </a:lnTo>
                        <a:lnTo>
                          <a:pt x="110" y="36"/>
                        </a:lnTo>
                        <a:lnTo>
                          <a:pt x="132" y="21"/>
                        </a:lnTo>
                        <a:lnTo>
                          <a:pt x="141" y="17"/>
                        </a:lnTo>
                        <a:lnTo>
                          <a:pt x="141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166"/>
                  <p:cNvSpPr>
                    <a:spLocks/>
                  </p:cNvSpPr>
                  <p:nvPr/>
                </p:nvSpPr>
                <p:spPr bwMode="auto">
                  <a:xfrm>
                    <a:off x="6889762" y="5445125"/>
                    <a:ext cx="390525" cy="488950"/>
                  </a:xfrm>
                  <a:custGeom>
                    <a:avLst/>
                    <a:gdLst>
                      <a:gd name="T0" fmla="*/ 0 w 246"/>
                      <a:gd name="T1" fmla="*/ 180 h 308"/>
                      <a:gd name="T2" fmla="*/ 0 w 246"/>
                      <a:gd name="T3" fmla="*/ 180 h 308"/>
                      <a:gd name="T4" fmla="*/ 16 w 246"/>
                      <a:gd name="T5" fmla="*/ 152 h 308"/>
                      <a:gd name="T6" fmla="*/ 31 w 246"/>
                      <a:gd name="T7" fmla="*/ 124 h 308"/>
                      <a:gd name="T8" fmla="*/ 51 w 246"/>
                      <a:gd name="T9" fmla="*/ 94 h 308"/>
                      <a:gd name="T10" fmla="*/ 72 w 246"/>
                      <a:gd name="T11" fmla="*/ 60 h 308"/>
                      <a:gd name="T12" fmla="*/ 94 w 246"/>
                      <a:gd name="T13" fmla="*/ 32 h 308"/>
                      <a:gd name="T14" fmla="*/ 105 w 246"/>
                      <a:gd name="T15" fmla="*/ 22 h 308"/>
                      <a:gd name="T16" fmla="*/ 116 w 246"/>
                      <a:gd name="T17" fmla="*/ 11 h 308"/>
                      <a:gd name="T18" fmla="*/ 126 w 246"/>
                      <a:gd name="T19" fmla="*/ 5 h 308"/>
                      <a:gd name="T20" fmla="*/ 136 w 246"/>
                      <a:gd name="T21" fmla="*/ 3 h 308"/>
                      <a:gd name="T22" fmla="*/ 136 w 246"/>
                      <a:gd name="T23" fmla="*/ 3 h 308"/>
                      <a:gd name="T24" fmla="*/ 154 w 246"/>
                      <a:gd name="T25" fmla="*/ 0 h 308"/>
                      <a:gd name="T26" fmla="*/ 172 w 246"/>
                      <a:gd name="T27" fmla="*/ 3 h 308"/>
                      <a:gd name="T28" fmla="*/ 188 w 246"/>
                      <a:gd name="T29" fmla="*/ 7 h 308"/>
                      <a:gd name="T30" fmla="*/ 202 w 246"/>
                      <a:gd name="T31" fmla="*/ 13 h 308"/>
                      <a:gd name="T32" fmla="*/ 215 w 246"/>
                      <a:gd name="T33" fmla="*/ 24 h 308"/>
                      <a:gd name="T34" fmla="*/ 226 w 246"/>
                      <a:gd name="T35" fmla="*/ 37 h 308"/>
                      <a:gd name="T36" fmla="*/ 237 w 246"/>
                      <a:gd name="T37" fmla="*/ 52 h 308"/>
                      <a:gd name="T38" fmla="*/ 244 w 246"/>
                      <a:gd name="T39" fmla="*/ 71 h 308"/>
                      <a:gd name="T40" fmla="*/ 244 w 246"/>
                      <a:gd name="T41" fmla="*/ 71 h 308"/>
                      <a:gd name="T42" fmla="*/ 246 w 246"/>
                      <a:gd name="T43" fmla="*/ 84 h 308"/>
                      <a:gd name="T44" fmla="*/ 244 w 246"/>
                      <a:gd name="T45" fmla="*/ 99 h 308"/>
                      <a:gd name="T46" fmla="*/ 242 w 246"/>
                      <a:gd name="T47" fmla="*/ 114 h 308"/>
                      <a:gd name="T48" fmla="*/ 239 w 246"/>
                      <a:gd name="T49" fmla="*/ 133 h 308"/>
                      <a:gd name="T50" fmla="*/ 228 w 246"/>
                      <a:gd name="T51" fmla="*/ 169 h 308"/>
                      <a:gd name="T52" fmla="*/ 213 w 246"/>
                      <a:gd name="T53" fmla="*/ 210 h 308"/>
                      <a:gd name="T54" fmla="*/ 199 w 246"/>
                      <a:gd name="T55" fmla="*/ 246 h 308"/>
                      <a:gd name="T56" fmla="*/ 186 w 246"/>
                      <a:gd name="T57" fmla="*/ 276 h 308"/>
                      <a:gd name="T58" fmla="*/ 172 w 246"/>
                      <a:gd name="T59" fmla="*/ 303 h 308"/>
                      <a:gd name="T60" fmla="*/ 172 w 246"/>
                      <a:gd name="T61" fmla="*/ 303 h 308"/>
                      <a:gd name="T62" fmla="*/ 166 w 246"/>
                      <a:gd name="T63" fmla="*/ 306 h 308"/>
                      <a:gd name="T64" fmla="*/ 159 w 246"/>
                      <a:gd name="T65" fmla="*/ 308 h 308"/>
                      <a:gd name="T66" fmla="*/ 150 w 246"/>
                      <a:gd name="T67" fmla="*/ 308 h 308"/>
                      <a:gd name="T68" fmla="*/ 137 w 246"/>
                      <a:gd name="T69" fmla="*/ 303 h 308"/>
                      <a:gd name="T70" fmla="*/ 121 w 246"/>
                      <a:gd name="T71" fmla="*/ 299 h 308"/>
                      <a:gd name="T72" fmla="*/ 101 w 246"/>
                      <a:gd name="T73" fmla="*/ 288 h 308"/>
                      <a:gd name="T74" fmla="*/ 79 w 246"/>
                      <a:gd name="T75" fmla="*/ 274 h 308"/>
                      <a:gd name="T76" fmla="*/ 79 w 246"/>
                      <a:gd name="T77" fmla="*/ 274 h 308"/>
                      <a:gd name="T78" fmla="*/ 56 w 246"/>
                      <a:gd name="T79" fmla="*/ 254 h 308"/>
                      <a:gd name="T80" fmla="*/ 38 w 246"/>
                      <a:gd name="T81" fmla="*/ 237 h 308"/>
                      <a:gd name="T82" fmla="*/ 25 w 246"/>
                      <a:gd name="T83" fmla="*/ 222 h 308"/>
                      <a:gd name="T84" fmla="*/ 14 w 246"/>
                      <a:gd name="T85" fmla="*/ 207 h 308"/>
                      <a:gd name="T86" fmla="*/ 7 w 246"/>
                      <a:gd name="T87" fmla="*/ 197 h 308"/>
                      <a:gd name="T88" fmla="*/ 3 w 246"/>
                      <a:gd name="T89" fmla="*/ 188 h 308"/>
                      <a:gd name="T90" fmla="*/ 0 w 246"/>
                      <a:gd name="T91" fmla="*/ 180 h 308"/>
                      <a:gd name="T92" fmla="*/ 0 w 246"/>
                      <a:gd name="T93" fmla="*/ 180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46" h="308">
                        <a:moveTo>
                          <a:pt x="0" y="180"/>
                        </a:moveTo>
                        <a:lnTo>
                          <a:pt x="0" y="180"/>
                        </a:lnTo>
                        <a:lnTo>
                          <a:pt x="16" y="152"/>
                        </a:lnTo>
                        <a:lnTo>
                          <a:pt x="31" y="124"/>
                        </a:lnTo>
                        <a:lnTo>
                          <a:pt x="51" y="94"/>
                        </a:lnTo>
                        <a:lnTo>
                          <a:pt x="72" y="60"/>
                        </a:lnTo>
                        <a:lnTo>
                          <a:pt x="94" y="32"/>
                        </a:lnTo>
                        <a:lnTo>
                          <a:pt x="105" y="22"/>
                        </a:lnTo>
                        <a:lnTo>
                          <a:pt x="116" y="11"/>
                        </a:lnTo>
                        <a:lnTo>
                          <a:pt x="126" y="5"/>
                        </a:lnTo>
                        <a:lnTo>
                          <a:pt x="136" y="3"/>
                        </a:lnTo>
                        <a:lnTo>
                          <a:pt x="136" y="3"/>
                        </a:lnTo>
                        <a:lnTo>
                          <a:pt x="154" y="0"/>
                        </a:lnTo>
                        <a:lnTo>
                          <a:pt x="172" y="3"/>
                        </a:lnTo>
                        <a:lnTo>
                          <a:pt x="188" y="7"/>
                        </a:lnTo>
                        <a:lnTo>
                          <a:pt x="202" y="13"/>
                        </a:lnTo>
                        <a:lnTo>
                          <a:pt x="215" y="24"/>
                        </a:lnTo>
                        <a:lnTo>
                          <a:pt x="226" y="37"/>
                        </a:lnTo>
                        <a:lnTo>
                          <a:pt x="237" y="52"/>
                        </a:lnTo>
                        <a:lnTo>
                          <a:pt x="244" y="71"/>
                        </a:lnTo>
                        <a:lnTo>
                          <a:pt x="244" y="71"/>
                        </a:lnTo>
                        <a:lnTo>
                          <a:pt x="246" y="84"/>
                        </a:lnTo>
                        <a:lnTo>
                          <a:pt x="244" y="99"/>
                        </a:lnTo>
                        <a:lnTo>
                          <a:pt x="242" y="114"/>
                        </a:lnTo>
                        <a:lnTo>
                          <a:pt x="239" y="133"/>
                        </a:lnTo>
                        <a:lnTo>
                          <a:pt x="228" y="169"/>
                        </a:lnTo>
                        <a:lnTo>
                          <a:pt x="213" y="210"/>
                        </a:lnTo>
                        <a:lnTo>
                          <a:pt x="199" y="246"/>
                        </a:lnTo>
                        <a:lnTo>
                          <a:pt x="186" y="276"/>
                        </a:lnTo>
                        <a:lnTo>
                          <a:pt x="172" y="303"/>
                        </a:lnTo>
                        <a:lnTo>
                          <a:pt x="172" y="303"/>
                        </a:lnTo>
                        <a:lnTo>
                          <a:pt x="166" y="306"/>
                        </a:lnTo>
                        <a:lnTo>
                          <a:pt x="159" y="308"/>
                        </a:lnTo>
                        <a:lnTo>
                          <a:pt x="150" y="308"/>
                        </a:lnTo>
                        <a:lnTo>
                          <a:pt x="137" y="303"/>
                        </a:lnTo>
                        <a:lnTo>
                          <a:pt x="121" y="299"/>
                        </a:lnTo>
                        <a:lnTo>
                          <a:pt x="101" y="288"/>
                        </a:lnTo>
                        <a:lnTo>
                          <a:pt x="79" y="274"/>
                        </a:lnTo>
                        <a:lnTo>
                          <a:pt x="79" y="274"/>
                        </a:lnTo>
                        <a:lnTo>
                          <a:pt x="56" y="254"/>
                        </a:lnTo>
                        <a:lnTo>
                          <a:pt x="38" y="237"/>
                        </a:lnTo>
                        <a:lnTo>
                          <a:pt x="25" y="222"/>
                        </a:lnTo>
                        <a:lnTo>
                          <a:pt x="14" y="207"/>
                        </a:lnTo>
                        <a:lnTo>
                          <a:pt x="7" y="197"/>
                        </a:lnTo>
                        <a:lnTo>
                          <a:pt x="3" y="188"/>
                        </a:lnTo>
                        <a:lnTo>
                          <a:pt x="0" y="18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 167"/>
                  <p:cNvSpPr>
                    <a:spLocks/>
                  </p:cNvSpPr>
                  <p:nvPr/>
                </p:nvSpPr>
                <p:spPr bwMode="auto">
                  <a:xfrm>
                    <a:off x="6953250" y="5672162"/>
                    <a:ext cx="103188" cy="169863"/>
                  </a:xfrm>
                  <a:custGeom>
                    <a:avLst/>
                    <a:gdLst>
                      <a:gd name="T0" fmla="*/ 11 w 65"/>
                      <a:gd name="T1" fmla="*/ 107 h 107"/>
                      <a:gd name="T2" fmla="*/ 11 w 65"/>
                      <a:gd name="T3" fmla="*/ 107 h 107"/>
                      <a:gd name="T4" fmla="*/ 0 w 65"/>
                      <a:gd name="T5" fmla="*/ 96 h 107"/>
                      <a:gd name="T6" fmla="*/ 0 w 65"/>
                      <a:gd name="T7" fmla="*/ 96 h 107"/>
                      <a:gd name="T8" fmla="*/ 58 w 65"/>
                      <a:gd name="T9" fmla="*/ 0 h 107"/>
                      <a:gd name="T10" fmla="*/ 65 w 65"/>
                      <a:gd name="T11" fmla="*/ 11 h 107"/>
                      <a:gd name="T12" fmla="*/ 11 w 65"/>
                      <a:gd name="T13" fmla="*/ 10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5" h="107">
                        <a:moveTo>
                          <a:pt x="11" y="107"/>
                        </a:moveTo>
                        <a:lnTo>
                          <a:pt x="11" y="107"/>
                        </a:lnTo>
                        <a:lnTo>
                          <a:pt x="0" y="96"/>
                        </a:lnTo>
                        <a:lnTo>
                          <a:pt x="0" y="96"/>
                        </a:lnTo>
                        <a:lnTo>
                          <a:pt x="58" y="0"/>
                        </a:lnTo>
                        <a:lnTo>
                          <a:pt x="65" y="11"/>
                        </a:lnTo>
                        <a:lnTo>
                          <a:pt x="11" y="107"/>
                        </a:lnTo>
                        <a:close/>
                      </a:path>
                    </a:pathLst>
                  </a:custGeom>
                  <a:solidFill>
                    <a:srgbClr val="3B3B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 168"/>
                  <p:cNvSpPr>
                    <a:spLocks/>
                  </p:cNvSpPr>
                  <p:nvPr/>
                </p:nvSpPr>
                <p:spPr bwMode="auto">
                  <a:xfrm>
                    <a:off x="6904040" y="5546725"/>
                    <a:ext cx="177800" cy="268288"/>
                  </a:xfrm>
                  <a:custGeom>
                    <a:avLst/>
                    <a:gdLst>
                      <a:gd name="T0" fmla="*/ 23 w 112"/>
                      <a:gd name="T1" fmla="*/ 169 h 169"/>
                      <a:gd name="T2" fmla="*/ 23 w 112"/>
                      <a:gd name="T3" fmla="*/ 169 h 169"/>
                      <a:gd name="T4" fmla="*/ 9 w 112"/>
                      <a:gd name="T5" fmla="*/ 150 h 169"/>
                      <a:gd name="T6" fmla="*/ 0 w 112"/>
                      <a:gd name="T7" fmla="*/ 133 h 169"/>
                      <a:gd name="T8" fmla="*/ 90 w 112"/>
                      <a:gd name="T9" fmla="*/ 0 h 169"/>
                      <a:gd name="T10" fmla="*/ 90 w 112"/>
                      <a:gd name="T11" fmla="*/ 0 h 169"/>
                      <a:gd name="T12" fmla="*/ 98 w 112"/>
                      <a:gd name="T13" fmla="*/ 11 h 169"/>
                      <a:gd name="T14" fmla="*/ 105 w 112"/>
                      <a:gd name="T15" fmla="*/ 18 h 169"/>
                      <a:gd name="T16" fmla="*/ 108 w 112"/>
                      <a:gd name="T17" fmla="*/ 20 h 169"/>
                      <a:gd name="T18" fmla="*/ 112 w 112"/>
                      <a:gd name="T19" fmla="*/ 22 h 169"/>
                      <a:gd name="T20" fmla="*/ 112 w 112"/>
                      <a:gd name="T21" fmla="*/ 22 h 169"/>
                      <a:gd name="T22" fmla="*/ 112 w 112"/>
                      <a:gd name="T23" fmla="*/ 22 h 169"/>
                      <a:gd name="T24" fmla="*/ 110 w 112"/>
                      <a:gd name="T25" fmla="*/ 26 h 169"/>
                      <a:gd name="T26" fmla="*/ 105 w 112"/>
                      <a:gd name="T27" fmla="*/ 39 h 169"/>
                      <a:gd name="T28" fmla="*/ 81 w 112"/>
                      <a:gd name="T29" fmla="*/ 75 h 169"/>
                      <a:gd name="T30" fmla="*/ 47 w 112"/>
                      <a:gd name="T31" fmla="*/ 131 h 169"/>
                      <a:gd name="T32" fmla="*/ 23 w 112"/>
                      <a:gd name="T33" fmla="*/ 169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2" h="169">
                        <a:moveTo>
                          <a:pt x="23" y="169"/>
                        </a:moveTo>
                        <a:lnTo>
                          <a:pt x="23" y="169"/>
                        </a:lnTo>
                        <a:lnTo>
                          <a:pt x="9" y="150"/>
                        </a:lnTo>
                        <a:lnTo>
                          <a:pt x="0" y="133"/>
                        </a:lnTo>
                        <a:lnTo>
                          <a:pt x="90" y="0"/>
                        </a:lnTo>
                        <a:lnTo>
                          <a:pt x="90" y="0"/>
                        </a:lnTo>
                        <a:lnTo>
                          <a:pt x="98" y="11"/>
                        </a:lnTo>
                        <a:lnTo>
                          <a:pt x="105" y="18"/>
                        </a:lnTo>
                        <a:lnTo>
                          <a:pt x="108" y="20"/>
                        </a:lnTo>
                        <a:lnTo>
                          <a:pt x="112" y="22"/>
                        </a:lnTo>
                        <a:lnTo>
                          <a:pt x="112" y="22"/>
                        </a:lnTo>
                        <a:lnTo>
                          <a:pt x="112" y="22"/>
                        </a:lnTo>
                        <a:lnTo>
                          <a:pt x="110" y="26"/>
                        </a:lnTo>
                        <a:lnTo>
                          <a:pt x="105" y="39"/>
                        </a:lnTo>
                        <a:lnTo>
                          <a:pt x="81" y="75"/>
                        </a:lnTo>
                        <a:lnTo>
                          <a:pt x="47" y="131"/>
                        </a:lnTo>
                        <a:lnTo>
                          <a:pt x="23" y="169"/>
                        </a:lnTo>
                        <a:close/>
                      </a:path>
                    </a:pathLst>
                  </a:custGeom>
                  <a:solidFill>
                    <a:srgbClr val="3B3B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 169"/>
                  <p:cNvSpPr>
                    <a:spLocks/>
                  </p:cNvSpPr>
                  <p:nvPr/>
                </p:nvSpPr>
                <p:spPr bwMode="auto">
                  <a:xfrm>
                    <a:off x="7053263" y="5445125"/>
                    <a:ext cx="227013" cy="488950"/>
                  </a:xfrm>
                  <a:custGeom>
                    <a:avLst/>
                    <a:gdLst>
                      <a:gd name="T0" fmla="*/ 11 w 143"/>
                      <a:gd name="T1" fmla="*/ 13 h 308"/>
                      <a:gd name="T2" fmla="*/ 11 w 143"/>
                      <a:gd name="T3" fmla="*/ 13 h 308"/>
                      <a:gd name="T4" fmla="*/ 22 w 143"/>
                      <a:gd name="T5" fmla="*/ 7 h 308"/>
                      <a:gd name="T6" fmla="*/ 33 w 143"/>
                      <a:gd name="T7" fmla="*/ 3 h 308"/>
                      <a:gd name="T8" fmla="*/ 33 w 143"/>
                      <a:gd name="T9" fmla="*/ 3 h 308"/>
                      <a:gd name="T10" fmla="*/ 51 w 143"/>
                      <a:gd name="T11" fmla="*/ 0 h 308"/>
                      <a:gd name="T12" fmla="*/ 69 w 143"/>
                      <a:gd name="T13" fmla="*/ 3 h 308"/>
                      <a:gd name="T14" fmla="*/ 85 w 143"/>
                      <a:gd name="T15" fmla="*/ 7 h 308"/>
                      <a:gd name="T16" fmla="*/ 99 w 143"/>
                      <a:gd name="T17" fmla="*/ 13 h 308"/>
                      <a:gd name="T18" fmla="*/ 112 w 143"/>
                      <a:gd name="T19" fmla="*/ 24 h 308"/>
                      <a:gd name="T20" fmla="*/ 123 w 143"/>
                      <a:gd name="T21" fmla="*/ 37 h 308"/>
                      <a:gd name="T22" fmla="*/ 134 w 143"/>
                      <a:gd name="T23" fmla="*/ 52 h 308"/>
                      <a:gd name="T24" fmla="*/ 141 w 143"/>
                      <a:gd name="T25" fmla="*/ 71 h 308"/>
                      <a:gd name="T26" fmla="*/ 141 w 143"/>
                      <a:gd name="T27" fmla="*/ 71 h 308"/>
                      <a:gd name="T28" fmla="*/ 143 w 143"/>
                      <a:gd name="T29" fmla="*/ 84 h 308"/>
                      <a:gd name="T30" fmla="*/ 141 w 143"/>
                      <a:gd name="T31" fmla="*/ 99 h 308"/>
                      <a:gd name="T32" fmla="*/ 139 w 143"/>
                      <a:gd name="T33" fmla="*/ 114 h 308"/>
                      <a:gd name="T34" fmla="*/ 136 w 143"/>
                      <a:gd name="T35" fmla="*/ 133 h 308"/>
                      <a:gd name="T36" fmla="*/ 125 w 143"/>
                      <a:gd name="T37" fmla="*/ 169 h 308"/>
                      <a:gd name="T38" fmla="*/ 110 w 143"/>
                      <a:gd name="T39" fmla="*/ 210 h 308"/>
                      <a:gd name="T40" fmla="*/ 96 w 143"/>
                      <a:gd name="T41" fmla="*/ 246 h 308"/>
                      <a:gd name="T42" fmla="*/ 83 w 143"/>
                      <a:gd name="T43" fmla="*/ 276 h 308"/>
                      <a:gd name="T44" fmla="*/ 69 w 143"/>
                      <a:gd name="T45" fmla="*/ 303 h 308"/>
                      <a:gd name="T46" fmla="*/ 69 w 143"/>
                      <a:gd name="T47" fmla="*/ 303 h 308"/>
                      <a:gd name="T48" fmla="*/ 65 w 143"/>
                      <a:gd name="T49" fmla="*/ 306 h 308"/>
                      <a:gd name="T50" fmla="*/ 52 w 143"/>
                      <a:gd name="T51" fmla="*/ 308 h 308"/>
                      <a:gd name="T52" fmla="*/ 43 w 143"/>
                      <a:gd name="T53" fmla="*/ 306 h 308"/>
                      <a:gd name="T54" fmla="*/ 31 w 143"/>
                      <a:gd name="T55" fmla="*/ 303 h 308"/>
                      <a:gd name="T56" fmla="*/ 16 w 143"/>
                      <a:gd name="T57" fmla="*/ 299 h 308"/>
                      <a:gd name="T58" fmla="*/ 0 w 143"/>
                      <a:gd name="T59" fmla="*/ 288 h 308"/>
                      <a:gd name="T60" fmla="*/ 0 w 143"/>
                      <a:gd name="T61" fmla="*/ 288 h 308"/>
                      <a:gd name="T62" fmla="*/ 4 w 143"/>
                      <a:gd name="T63" fmla="*/ 286 h 308"/>
                      <a:gd name="T64" fmla="*/ 5 w 143"/>
                      <a:gd name="T65" fmla="*/ 286 h 308"/>
                      <a:gd name="T66" fmla="*/ 11 w 143"/>
                      <a:gd name="T67" fmla="*/ 278 h 308"/>
                      <a:gd name="T68" fmla="*/ 27 w 143"/>
                      <a:gd name="T69" fmla="*/ 250 h 308"/>
                      <a:gd name="T70" fmla="*/ 27 w 143"/>
                      <a:gd name="T71" fmla="*/ 250 h 308"/>
                      <a:gd name="T72" fmla="*/ 56 w 143"/>
                      <a:gd name="T73" fmla="*/ 205 h 308"/>
                      <a:gd name="T74" fmla="*/ 70 w 143"/>
                      <a:gd name="T75" fmla="*/ 182 h 308"/>
                      <a:gd name="T76" fmla="*/ 83 w 143"/>
                      <a:gd name="T77" fmla="*/ 158 h 308"/>
                      <a:gd name="T78" fmla="*/ 92 w 143"/>
                      <a:gd name="T79" fmla="*/ 137 h 308"/>
                      <a:gd name="T80" fmla="*/ 96 w 143"/>
                      <a:gd name="T81" fmla="*/ 128 h 308"/>
                      <a:gd name="T82" fmla="*/ 96 w 143"/>
                      <a:gd name="T83" fmla="*/ 120 h 308"/>
                      <a:gd name="T84" fmla="*/ 94 w 143"/>
                      <a:gd name="T85" fmla="*/ 111 h 308"/>
                      <a:gd name="T86" fmla="*/ 90 w 143"/>
                      <a:gd name="T87" fmla="*/ 105 h 308"/>
                      <a:gd name="T88" fmla="*/ 85 w 143"/>
                      <a:gd name="T89" fmla="*/ 99 h 308"/>
                      <a:gd name="T90" fmla="*/ 76 w 143"/>
                      <a:gd name="T91" fmla="*/ 94 h 308"/>
                      <a:gd name="T92" fmla="*/ 76 w 143"/>
                      <a:gd name="T93" fmla="*/ 94 h 308"/>
                      <a:gd name="T94" fmla="*/ 58 w 143"/>
                      <a:gd name="T95" fmla="*/ 86 h 308"/>
                      <a:gd name="T96" fmla="*/ 43 w 143"/>
                      <a:gd name="T97" fmla="*/ 77 h 308"/>
                      <a:gd name="T98" fmla="*/ 33 w 143"/>
                      <a:gd name="T99" fmla="*/ 64 h 308"/>
                      <a:gd name="T100" fmla="*/ 23 w 143"/>
                      <a:gd name="T101" fmla="*/ 54 h 308"/>
                      <a:gd name="T102" fmla="*/ 18 w 143"/>
                      <a:gd name="T103" fmla="*/ 41 h 308"/>
                      <a:gd name="T104" fmla="*/ 14 w 143"/>
                      <a:gd name="T105" fmla="*/ 30 h 308"/>
                      <a:gd name="T106" fmla="*/ 11 w 143"/>
                      <a:gd name="T107" fmla="*/ 13 h 308"/>
                      <a:gd name="T108" fmla="*/ 11 w 143"/>
                      <a:gd name="T109" fmla="*/ 13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43" h="308">
                        <a:moveTo>
                          <a:pt x="11" y="13"/>
                        </a:moveTo>
                        <a:lnTo>
                          <a:pt x="11" y="13"/>
                        </a:lnTo>
                        <a:lnTo>
                          <a:pt x="22" y="7"/>
                        </a:lnTo>
                        <a:lnTo>
                          <a:pt x="33" y="3"/>
                        </a:lnTo>
                        <a:lnTo>
                          <a:pt x="33" y="3"/>
                        </a:lnTo>
                        <a:lnTo>
                          <a:pt x="51" y="0"/>
                        </a:lnTo>
                        <a:lnTo>
                          <a:pt x="69" y="3"/>
                        </a:lnTo>
                        <a:lnTo>
                          <a:pt x="85" y="7"/>
                        </a:lnTo>
                        <a:lnTo>
                          <a:pt x="99" y="13"/>
                        </a:lnTo>
                        <a:lnTo>
                          <a:pt x="112" y="24"/>
                        </a:lnTo>
                        <a:lnTo>
                          <a:pt x="123" y="37"/>
                        </a:lnTo>
                        <a:lnTo>
                          <a:pt x="134" y="52"/>
                        </a:lnTo>
                        <a:lnTo>
                          <a:pt x="141" y="71"/>
                        </a:lnTo>
                        <a:lnTo>
                          <a:pt x="141" y="71"/>
                        </a:lnTo>
                        <a:lnTo>
                          <a:pt x="143" y="84"/>
                        </a:lnTo>
                        <a:lnTo>
                          <a:pt x="141" y="99"/>
                        </a:lnTo>
                        <a:lnTo>
                          <a:pt x="139" y="114"/>
                        </a:lnTo>
                        <a:lnTo>
                          <a:pt x="136" y="133"/>
                        </a:lnTo>
                        <a:lnTo>
                          <a:pt x="125" y="169"/>
                        </a:lnTo>
                        <a:lnTo>
                          <a:pt x="110" y="210"/>
                        </a:lnTo>
                        <a:lnTo>
                          <a:pt x="96" y="246"/>
                        </a:lnTo>
                        <a:lnTo>
                          <a:pt x="83" y="276"/>
                        </a:lnTo>
                        <a:lnTo>
                          <a:pt x="69" y="303"/>
                        </a:lnTo>
                        <a:lnTo>
                          <a:pt x="69" y="303"/>
                        </a:lnTo>
                        <a:lnTo>
                          <a:pt x="65" y="306"/>
                        </a:lnTo>
                        <a:lnTo>
                          <a:pt x="52" y="308"/>
                        </a:lnTo>
                        <a:lnTo>
                          <a:pt x="43" y="306"/>
                        </a:lnTo>
                        <a:lnTo>
                          <a:pt x="31" y="303"/>
                        </a:lnTo>
                        <a:lnTo>
                          <a:pt x="16" y="299"/>
                        </a:lnTo>
                        <a:lnTo>
                          <a:pt x="0" y="288"/>
                        </a:lnTo>
                        <a:lnTo>
                          <a:pt x="0" y="288"/>
                        </a:lnTo>
                        <a:lnTo>
                          <a:pt x="4" y="286"/>
                        </a:lnTo>
                        <a:lnTo>
                          <a:pt x="5" y="286"/>
                        </a:lnTo>
                        <a:lnTo>
                          <a:pt x="11" y="278"/>
                        </a:lnTo>
                        <a:lnTo>
                          <a:pt x="27" y="250"/>
                        </a:lnTo>
                        <a:lnTo>
                          <a:pt x="27" y="250"/>
                        </a:lnTo>
                        <a:lnTo>
                          <a:pt x="56" y="205"/>
                        </a:lnTo>
                        <a:lnTo>
                          <a:pt x="70" y="182"/>
                        </a:lnTo>
                        <a:lnTo>
                          <a:pt x="83" y="158"/>
                        </a:lnTo>
                        <a:lnTo>
                          <a:pt x="92" y="137"/>
                        </a:lnTo>
                        <a:lnTo>
                          <a:pt x="96" y="128"/>
                        </a:lnTo>
                        <a:lnTo>
                          <a:pt x="96" y="120"/>
                        </a:lnTo>
                        <a:lnTo>
                          <a:pt x="94" y="111"/>
                        </a:lnTo>
                        <a:lnTo>
                          <a:pt x="90" y="105"/>
                        </a:lnTo>
                        <a:lnTo>
                          <a:pt x="85" y="99"/>
                        </a:lnTo>
                        <a:lnTo>
                          <a:pt x="76" y="94"/>
                        </a:lnTo>
                        <a:lnTo>
                          <a:pt x="76" y="94"/>
                        </a:lnTo>
                        <a:lnTo>
                          <a:pt x="58" y="86"/>
                        </a:lnTo>
                        <a:lnTo>
                          <a:pt x="43" y="77"/>
                        </a:lnTo>
                        <a:lnTo>
                          <a:pt x="33" y="64"/>
                        </a:lnTo>
                        <a:lnTo>
                          <a:pt x="23" y="54"/>
                        </a:lnTo>
                        <a:lnTo>
                          <a:pt x="18" y="41"/>
                        </a:lnTo>
                        <a:lnTo>
                          <a:pt x="14" y="30"/>
                        </a:lnTo>
                        <a:lnTo>
                          <a:pt x="11" y="13"/>
                        </a:lnTo>
                        <a:lnTo>
                          <a:pt x="11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 170"/>
                  <p:cNvSpPr>
                    <a:spLocks/>
                  </p:cNvSpPr>
                  <p:nvPr/>
                </p:nvSpPr>
                <p:spPr bwMode="auto">
                  <a:xfrm>
                    <a:off x="7156453" y="5056188"/>
                    <a:ext cx="322263" cy="477838"/>
                  </a:xfrm>
                  <a:custGeom>
                    <a:avLst/>
                    <a:gdLst>
                      <a:gd name="T0" fmla="*/ 72 w 203"/>
                      <a:gd name="T1" fmla="*/ 169 h 301"/>
                      <a:gd name="T2" fmla="*/ 72 w 203"/>
                      <a:gd name="T3" fmla="*/ 169 h 301"/>
                      <a:gd name="T4" fmla="*/ 87 w 203"/>
                      <a:gd name="T5" fmla="*/ 175 h 301"/>
                      <a:gd name="T6" fmla="*/ 118 w 203"/>
                      <a:gd name="T7" fmla="*/ 173 h 301"/>
                      <a:gd name="T8" fmla="*/ 134 w 203"/>
                      <a:gd name="T9" fmla="*/ 167 h 301"/>
                      <a:gd name="T10" fmla="*/ 156 w 203"/>
                      <a:gd name="T11" fmla="*/ 135 h 301"/>
                      <a:gd name="T12" fmla="*/ 161 w 203"/>
                      <a:gd name="T13" fmla="*/ 115 h 301"/>
                      <a:gd name="T14" fmla="*/ 163 w 203"/>
                      <a:gd name="T15" fmla="*/ 96 h 301"/>
                      <a:gd name="T16" fmla="*/ 161 w 203"/>
                      <a:gd name="T17" fmla="*/ 77 h 301"/>
                      <a:gd name="T18" fmla="*/ 147 w 203"/>
                      <a:gd name="T19" fmla="*/ 47 h 301"/>
                      <a:gd name="T20" fmla="*/ 125 w 203"/>
                      <a:gd name="T21" fmla="*/ 21 h 301"/>
                      <a:gd name="T22" fmla="*/ 96 w 203"/>
                      <a:gd name="T23" fmla="*/ 9 h 301"/>
                      <a:gd name="T24" fmla="*/ 80 w 203"/>
                      <a:gd name="T25" fmla="*/ 9 h 301"/>
                      <a:gd name="T26" fmla="*/ 69 w 203"/>
                      <a:gd name="T27" fmla="*/ 9 h 301"/>
                      <a:gd name="T28" fmla="*/ 101 w 203"/>
                      <a:gd name="T29" fmla="*/ 0 h 301"/>
                      <a:gd name="T30" fmla="*/ 119 w 203"/>
                      <a:gd name="T31" fmla="*/ 2 h 301"/>
                      <a:gd name="T32" fmla="*/ 152 w 203"/>
                      <a:gd name="T33" fmla="*/ 15 h 301"/>
                      <a:gd name="T34" fmla="*/ 165 w 203"/>
                      <a:gd name="T35" fmla="*/ 26 h 301"/>
                      <a:gd name="T36" fmla="*/ 174 w 203"/>
                      <a:gd name="T37" fmla="*/ 34 h 301"/>
                      <a:gd name="T38" fmla="*/ 186 w 203"/>
                      <a:gd name="T39" fmla="*/ 51 h 301"/>
                      <a:gd name="T40" fmla="*/ 201 w 203"/>
                      <a:gd name="T41" fmla="*/ 90 h 301"/>
                      <a:gd name="T42" fmla="*/ 203 w 203"/>
                      <a:gd name="T43" fmla="*/ 130 h 301"/>
                      <a:gd name="T44" fmla="*/ 190 w 203"/>
                      <a:gd name="T45" fmla="*/ 169 h 301"/>
                      <a:gd name="T46" fmla="*/ 179 w 203"/>
                      <a:gd name="T47" fmla="*/ 188 h 301"/>
                      <a:gd name="T48" fmla="*/ 157 w 203"/>
                      <a:gd name="T49" fmla="*/ 207 h 301"/>
                      <a:gd name="T50" fmla="*/ 132 w 203"/>
                      <a:gd name="T51" fmla="*/ 220 h 301"/>
                      <a:gd name="T52" fmla="*/ 105 w 203"/>
                      <a:gd name="T53" fmla="*/ 222 h 301"/>
                      <a:gd name="T54" fmla="*/ 80 w 203"/>
                      <a:gd name="T55" fmla="*/ 216 h 301"/>
                      <a:gd name="T56" fmla="*/ 47 w 203"/>
                      <a:gd name="T57" fmla="*/ 286 h 301"/>
                      <a:gd name="T58" fmla="*/ 31 w 203"/>
                      <a:gd name="T59" fmla="*/ 299 h 301"/>
                      <a:gd name="T60" fmla="*/ 13 w 203"/>
                      <a:gd name="T61" fmla="*/ 299 h 301"/>
                      <a:gd name="T62" fmla="*/ 13 w 203"/>
                      <a:gd name="T63" fmla="*/ 299 h 301"/>
                      <a:gd name="T64" fmla="*/ 2 w 203"/>
                      <a:gd name="T65" fmla="*/ 280 h 301"/>
                      <a:gd name="T66" fmla="*/ 4 w 203"/>
                      <a:gd name="T67" fmla="*/ 258 h 301"/>
                      <a:gd name="T68" fmla="*/ 38 w 203"/>
                      <a:gd name="T69" fmla="*/ 179 h 301"/>
                      <a:gd name="T70" fmla="*/ 54 w 203"/>
                      <a:gd name="T71" fmla="*/ 164 h 301"/>
                      <a:gd name="T72" fmla="*/ 72 w 203"/>
                      <a:gd name="T73" fmla="*/ 169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3" h="301">
                        <a:moveTo>
                          <a:pt x="72" y="169"/>
                        </a:moveTo>
                        <a:lnTo>
                          <a:pt x="72" y="169"/>
                        </a:lnTo>
                        <a:lnTo>
                          <a:pt x="72" y="169"/>
                        </a:lnTo>
                        <a:lnTo>
                          <a:pt x="72" y="169"/>
                        </a:lnTo>
                        <a:lnTo>
                          <a:pt x="80" y="173"/>
                        </a:lnTo>
                        <a:lnTo>
                          <a:pt x="87" y="175"/>
                        </a:lnTo>
                        <a:lnTo>
                          <a:pt x="103" y="177"/>
                        </a:lnTo>
                        <a:lnTo>
                          <a:pt x="118" y="173"/>
                        </a:lnTo>
                        <a:lnTo>
                          <a:pt x="134" y="167"/>
                        </a:lnTo>
                        <a:lnTo>
                          <a:pt x="134" y="167"/>
                        </a:lnTo>
                        <a:lnTo>
                          <a:pt x="145" y="152"/>
                        </a:lnTo>
                        <a:lnTo>
                          <a:pt x="156" y="135"/>
                        </a:lnTo>
                        <a:lnTo>
                          <a:pt x="159" y="126"/>
                        </a:lnTo>
                        <a:lnTo>
                          <a:pt x="161" y="115"/>
                        </a:lnTo>
                        <a:lnTo>
                          <a:pt x="163" y="105"/>
                        </a:lnTo>
                        <a:lnTo>
                          <a:pt x="163" y="96"/>
                        </a:lnTo>
                        <a:lnTo>
                          <a:pt x="163" y="96"/>
                        </a:lnTo>
                        <a:lnTo>
                          <a:pt x="161" y="77"/>
                        </a:lnTo>
                        <a:lnTo>
                          <a:pt x="156" y="62"/>
                        </a:lnTo>
                        <a:lnTo>
                          <a:pt x="147" y="47"/>
                        </a:lnTo>
                        <a:lnTo>
                          <a:pt x="138" y="32"/>
                        </a:lnTo>
                        <a:lnTo>
                          <a:pt x="125" y="21"/>
                        </a:lnTo>
                        <a:lnTo>
                          <a:pt x="110" y="13"/>
                        </a:lnTo>
                        <a:lnTo>
                          <a:pt x="96" y="9"/>
                        </a:lnTo>
                        <a:lnTo>
                          <a:pt x="80" y="9"/>
                        </a:lnTo>
                        <a:lnTo>
                          <a:pt x="80" y="9"/>
                        </a:lnTo>
                        <a:lnTo>
                          <a:pt x="69" y="9"/>
                        </a:lnTo>
                        <a:lnTo>
                          <a:pt x="69" y="9"/>
                        </a:lnTo>
                        <a:lnTo>
                          <a:pt x="85" y="2"/>
                        </a:lnTo>
                        <a:lnTo>
                          <a:pt x="101" y="0"/>
                        </a:lnTo>
                        <a:lnTo>
                          <a:pt x="101" y="0"/>
                        </a:lnTo>
                        <a:lnTo>
                          <a:pt x="119" y="2"/>
                        </a:lnTo>
                        <a:lnTo>
                          <a:pt x="136" y="6"/>
                        </a:lnTo>
                        <a:lnTo>
                          <a:pt x="152" y="15"/>
                        </a:lnTo>
                        <a:lnTo>
                          <a:pt x="165" y="26"/>
                        </a:lnTo>
                        <a:lnTo>
                          <a:pt x="165" y="26"/>
                        </a:lnTo>
                        <a:lnTo>
                          <a:pt x="165" y="26"/>
                        </a:lnTo>
                        <a:lnTo>
                          <a:pt x="174" y="34"/>
                        </a:lnTo>
                        <a:lnTo>
                          <a:pt x="174" y="34"/>
                        </a:lnTo>
                        <a:lnTo>
                          <a:pt x="186" y="51"/>
                        </a:lnTo>
                        <a:lnTo>
                          <a:pt x="195" y="68"/>
                        </a:lnTo>
                        <a:lnTo>
                          <a:pt x="201" y="90"/>
                        </a:lnTo>
                        <a:lnTo>
                          <a:pt x="203" y="109"/>
                        </a:lnTo>
                        <a:lnTo>
                          <a:pt x="203" y="130"/>
                        </a:lnTo>
                        <a:lnTo>
                          <a:pt x="197" y="149"/>
                        </a:lnTo>
                        <a:lnTo>
                          <a:pt x="190" y="169"/>
                        </a:lnTo>
                        <a:lnTo>
                          <a:pt x="179" y="188"/>
                        </a:lnTo>
                        <a:lnTo>
                          <a:pt x="179" y="188"/>
                        </a:lnTo>
                        <a:lnTo>
                          <a:pt x="168" y="199"/>
                        </a:lnTo>
                        <a:lnTo>
                          <a:pt x="157" y="207"/>
                        </a:lnTo>
                        <a:lnTo>
                          <a:pt x="145" y="213"/>
                        </a:lnTo>
                        <a:lnTo>
                          <a:pt x="132" y="220"/>
                        </a:lnTo>
                        <a:lnTo>
                          <a:pt x="119" y="222"/>
                        </a:lnTo>
                        <a:lnTo>
                          <a:pt x="105" y="222"/>
                        </a:lnTo>
                        <a:lnTo>
                          <a:pt x="92" y="220"/>
                        </a:lnTo>
                        <a:lnTo>
                          <a:pt x="80" y="216"/>
                        </a:lnTo>
                        <a:lnTo>
                          <a:pt x="47" y="286"/>
                        </a:lnTo>
                        <a:lnTo>
                          <a:pt x="47" y="286"/>
                        </a:lnTo>
                        <a:lnTo>
                          <a:pt x="40" y="295"/>
                        </a:lnTo>
                        <a:lnTo>
                          <a:pt x="31" y="299"/>
                        </a:lnTo>
                        <a:lnTo>
                          <a:pt x="22" y="301"/>
                        </a:lnTo>
                        <a:lnTo>
                          <a:pt x="13" y="299"/>
                        </a:lnTo>
                        <a:lnTo>
                          <a:pt x="13" y="299"/>
                        </a:lnTo>
                        <a:lnTo>
                          <a:pt x="13" y="299"/>
                        </a:lnTo>
                        <a:lnTo>
                          <a:pt x="5" y="290"/>
                        </a:lnTo>
                        <a:lnTo>
                          <a:pt x="2" y="280"/>
                        </a:lnTo>
                        <a:lnTo>
                          <a:pt x="0" y="269"/>
                        </a:lnTo>
                        <a:lnTo>
                          <a:pt x="4" y="258"/>
                        </a:lnTo>
                        <a:lnTo>
                          <a:pt x="38" y="179"/>
                        </a:lnTo>
                        <a:lnTo>
                          <a:pt x="38" y="179"/>
                        </a:lnTo>
                        <a:lnTo>
                          <a:pt x="45" y="171"/>
                        </a:lnTo>
                        <a:lnTo>
                          <a:pt x="54" y="164"/>
                        </a:lnTo>
                        <a:lnTo>
                          <a:pt x="62" y="164"/>
                        </a:lnTo>
                        <a:lnTo>
                          <a:pt x="72" y="169"/>
                        </a:lnTo>
                        <a:lnTo>
                          <a:pt x="72" y="169"/>
                        </a:lnTo>
                        <a:close/>
                      </a:path>
                    </a:pathLst>
                  </a:custGeom>
                  <a:solidFill>
                    <a:srgbClr val="A3BD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 171"/>
                  <p:cNvSpPr>
                    <a:spLocks/>
                  </p:cNvSpPr>
                  <p:nvPr/>
                </p:nvSpPr>
                <p:spPr bwMode="auto">
                  <a:xfrm>
                    <a:off x="7245352" y="5062562"/>
                    <a:ext cx="192088" cy="301625"/>
                  </a:xfrm>
                  <a:custGeom>
                    <a:avLst/>
                    <a:gdLst>
                      <a:gd name="T0" fmla="*/ 16 w 121"/>
                      <a:gd name="T1" fmla="*/ 165 h 190"/>
                      <a:gd name="T2" fmla="*/ 16 w 121"/>
                      <a:gd name="T3" fmla="*/ 165 h 190"/>
                      <a:gd name="T4" fmla="*/ 16 w 121"/>
                      <a:gd name="T5" fmla="*/ 165 h 190"/>
                      <a:gd name="T6" fmla="*/ 16 w 121"/>
                      <a:gd name="T7" fmla="*/ 165 h 190"/>
                      <a:gd name="T8" fmla="*/ 24 w 121"/>
                      <a:gd name="T9" fmla="*/ 169 h 190"/>
                      <a:gd name="T10" fmla="*/ 31 w 121"/>
                      <a:gd name="T11" fmla="*/ 171 h 190"/>
                      <a:gd name="T12" fmla="*/ 47 w 121"/>
                      <a:gd name="T13" fmla="*/ 173 h 190"/>
                      <a:gd name="T14" fmla="*/ 62 w 121"/>
                      <a:gd name="T15" fmla="*/ 169 h 190"/>
                      <a:gd name="T16" fmla="*/ 78 w 121"/>
                      <a:gd name="T17" fmla="*/ 163 h 190"/>
                      <a:gd name="T18" fmla="*/ 78 w 121"/>
                      <a:gd name="T19" fmla="*/ 163 h 190"/>
                      <a:gd name="T20" fmla="*/ 89 w 121"/>
                      <a:gd name="T21" fmla="*/ 148 h 190"/>
                      <a:gd name="T22" fmla="*/ 100 w 121"/>
                      <a:gd name="T23" fmla="*/ 131 h 190"/>
                      <a:gd name="T24" fmla="*/ 103 w 121"/>
                      <a:gd name="T25" fmla="*/ 122 h 190"/>
                      <a:gd name="T26" fmla="*/ 105 w 121"/>
                      <a:gd name="T27" fmla="*/ 111 h 190"/>
                      <a:gd name="T28" fmla="*/ 107 w 121"/>
                      <a:gd name="T29" fmla="*/ 101 h 190"/>
                      <a:gd name="T30" fmla="*/ 107 w 121"/>
                      <a:gd name="T31" fmla="*/ 92 h 190"/>
                      <a:gd name="T32" fmla="*/ 107 w 121"/>
                      <a:gd name="T33" fmla="*/ 92 h 190"/>
                      <a:gd name="T34" fmla="*/ 105 w 121"/>
                      <a:gd name="T35" fmla="*/ 73 h 190"/>
                      <a:gd name="T36" fmla="*/ 100 w 121"/>
                      <a:gd name="T37" fmla="*/ 58 h 190"/>
                      <a:gd name="T38" fmla="*/ 91 w 121"/>
                      <a:gd name="T39" fmla="*/ 43 h 190"/>
                      <a:gd name="T40" fmla="*/ 82 w 121"/>
                      <a:gd name="T41" fmla="*/ 28 h 190"/>
                      <a:gd name="T42" fmla="*/ 69 w 121"/>
                      <a:gd name="T43" fmla="*/ 17 h 190"/>
                      <a:gd name="T44" fmla="*/ 54 w 121"/>
                      <a:gd name="T45" fmla="*/ 9 h 190"/>
                      <a:gd name="T46" fmla="*/ 40 w 121"/>
                      <a:gd name="T47" fmla="*/ 5 h 190"/>
                      <a:gd name="T48" fmla="*/ 24 w 121"/>
                      <a:gd name="T49" fmla="*/ 5 h 190"/>
                      <a:gd name="T50" fmla="*/ 24 w 121"/>
                      <a:gd name="T51" fmla="*/ 5 h 190"/>
                      <a:gd name="T52" fmla="*/ 13 w 121"/>
                      <a:gd name="T53" fmla="*/ 5 h 190"/>
                      <a:gd name="T54" fmla="*/ 13 w 121"/>
                      <a:gd name="T55" fmla="*/ 5 h 190"/>
                      <a:gd name="T56" fmla="*/ 25 w 121"/>
                      <a:gd name="T57" fmla="*/ 0 h 190"/>
                      <a:gd name="T58" fmla="*/ 40 w 121"/>
                      <a:gd name="T59" fmla="*/ 0 h 190"/>
                      <a:gd name="T60" fmla="*/ 40 w 121"/>
                      <a:gd name="T61" fmla="*/ 0 h 190"/>
                      <a:gd name="T62" fmla="*/ 56 w 121"/>
                      <a:gd name="T63" fmla="*/ 2 h 190"/>
                      <a:gd name="T64" fmla="*/ 72 w 121"/>
                      <a:gd name="T65" fmla="*/ 9 h 190"/>
                      <a:gd name="T66" fmla="*/ 85 w 121"/>
                      <a:gd name="T67" fmla="*/ 17 h 190"/>
                      <a:gd name="T68" fmla="*/ 98 w 121"/>
                      <a:gd name="T69" fmla="*/ 28 h 190"/>
                      <a:gd name="T70" fmla="*/ 107 w 121"/>
                      <a:gd name="T71" fmla="*/ 43 h 190"/>
                      <a:gd name="T72" fmla="*/ 114 w 121"/>
                      <a:gd name="T73" fmla="*/ 60 h 190"/>
                      <a:gd name="T74" fmla="*/ 120 w 121"/>
                      <a:gd name="T75" fmla="*/ 77 h 190"/>
                      <a:gd name="T76" fmla="*/ 121 w 121"/>
                      <a:gd name="T77" fmla="*/ 96 h 190"/>
                      <a:gd name="T78" fmla="*/ 121 w 121"/>
                      <a:gd name="T79" fmla="*/ 96 h 190"/>
                      <a:gd name="T80" fmla="*/ 118 w 121"/>
                      <a:gd name="T81" fmla="*/ 118 h 190"/>
                      <a:gd name="T82" fmla="*/ 112 w 121"/>
                      <a:gd name="T83" fmla="*/ 137 h 190"/>
                      <a:gd name="T84" fmla="*/ 101 w 121"/>
                      <a:gd name="T85" fmla="*/ 156 h 190"/>
                      <a:gd name="T86" fmla="*/ 89 w 121"/>
                      <a:gd name="T87" fmla="*/ 171 h 190"/>
                      <a:gd name="T88" fmla="*/ 89 w 121"/>
                      <a:gd name="T89" fmla="*/ 171 h 190"/>
                      <a:gd name="T90" fmla="*/ 76 w 121"/>
                      <a:gd name="T91" fmla="*/ 180 h 190"/>
                      <a:gd name="T92" fmla="*/ 63 w 121"/>
                      <a:gd name="T93" fmla="*/ 186 h 190"/>
                      <a:gd name="T94" fmla="*/ 51 w 121"/>
                      <a:gd name="T95" fmla="*/ 190 h 190"/>
                      <a:gd name="T96" fmla="*/ 38 w 121"/>
                      <a:gd name="T97" fmla="*/ 190 h 190"/>
                      <a:gd name="T98" fmla="*/ 38 w 121"/>
                      <a:gd name="T99" fmla="*/ 190 h 190"/>
                      <a:gd name="T100" fmla="*/ 24 w 121"/>
                      <a:gd name="T101" fmla="*/ 188 h 190"/>
                      <a:gd name="T102" fmla="*/ 13 w 121"/>
                      <a:gd name="T103" fmla="*/ 184 h 190"/>
                      <a:gd name="T104" fmla="*/ 4 w 121"/>
                      <a:gd name="T105" fmla="*/ 177 h 190"/>
                      <a:gd name="T106" fmla="*/ 0 w 121"/>
                      <a:gd name="T107" fmla="*/ 171 h 190"/>
                      <a:gd name="T108" fmla="*/ 0 w 121"/>
                      <a:gd name="T109" fmla="*/ 165 h 190"/>
                      <a:gd name="T110" fmla="*/ 2 w 121"/>
                      <a:gd name="T111" fmla="*/ 160 h 190"/>
                      <a:gd name="T112" fmla="*/ 7 w 121"/>
                      <a:gd name="T113" fmla="*/ 160 h 190"/>
                      <a:gd name="T114" fmla="*/ 16 w 121"/>
                      <a:gd name="T115" fmla="*/ 165 h 190"/>
                      <a:gd name="T116" fmla="*/ 16 w 121"/>
                      <a:gd name="T117" fmla="*/ 165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1" h="190">
                        <a:moveTo>
                          <a:pt x="16" y="165"/>
                        </a:moveTo>
                        <a:lnTo>
                          <a:pt x="16" y="165"/>
                        </a:lnTo>
                        <a:lnTo>
                          <a:pt x="16" y="165"/>
                        </a:lnTo>
                        <a:lnTo>
                          <a:pt x="16" y="165"/>
                        </a:lnTo>
                        <a:lnTo>
                          <a:pt x="24" y="169"/>
                        </a:lnTo>
                        <a:lnTo>
                          <a:pt x="31" y="171"/>
                        </a:lnTo>
                        <a:lnTo>
                          <a:pt x="47" y="173"/>
                        </a:lnTo>
                        <a:lnTo>
                          <a:pt x="62" y="169"/>
                        </a:lnTo>
                        <a:lnTo>
                          <a:pt x="78" y="163"/>
                        </a:lnTo>
                        <a:lnTo>
                          <a:pt x="78" y="163"/>
                        </a:lnTo>
                        <a:lnTo>
                          <a:pt x="89" y="148"/>
                        </a:lnTo>
                        <a:lnTo>
                          <a:pt x="100" y="131"/>
                        </a:lnTo>
                        <a:lnTo>
                          <a:pt x="103" y="122"/>
                        </a:lnTo>
                        <a:lnTo>
                          <a:pt x="105" y="111"/>
                        </a:lnTo>
                        <a:lnTo>
                          <a:pt x="107" y="101"/>
                        </a:lnTo>
                        <a:lnTo>
                          <a:pt x="107" y="92"/>
                        </a:lnTo>
                        <a:lnTo>
                          <a:pt x="107" y="92"/>
                        </a:lnTo>
                        <a:lnTo>
                          <a:pt x="105" y="73"/>
                        </a:lnTo>
                        <a:lnTo>
                          <a:pt x="100" y="58"/>
                        </a:lnTo>
                        <a:lnTo>
                          <a:pt x="91" y="43"/>
                        </a:lnTo>
                        <a:lnTo>
                          <a:pt x="82" y="28"/>
                        </a:lnTo>
                        <a:lnTo>
                          <a:pt x="69" y="17"/>
                        </a:lnTo>
                        <a:lnTo>
                          <a:pt x="54" y="9"/>
                        </a:lnTo>
                        <a:lnTo>
                          <a:pt x="40" y="5"/>
                        </a:lnTo>
                        <a:lnTo>
                          <a:pt x="24" y="5"/>
                        </a:lnTo>
                        <a:lnTo>
                          <a:pt x="24" y="5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25" y="0"/>
                        </a:lnTo>
                        <a:lnTo>
                          <a:pt x="40" y="0"/>
                        </a:lnTo>
                        <a:lnTo>
                          <a:pt x="40" y="0"/>
                        </a:lnTo>
                        <a:lnTo>
                          <a:pt x="56" y="2"/>
                        </a:lnTo>
                        <a:lnTo>
                          <a:pt x="72" y="9"/>
                        </a:lnTo>
                        <a:lnTo>
                          <a:pt x="85" y="17"/>
                        </a:lnTo>
                        <a:lnTo>
                          <a:pt x="98" y="28"/>
                        </a:lnTo>
                        <a:lnTo>
                          <a:pt x="107" y="43"/>
                        </a:lnTo>
                        <a:lnTo>
                          <a:pt x="114" y="60"/>
                        </a:lnTo>
                        <a:lnTo>
                          <a:pt x="120" y="77"/>
                        </a:lnTo>
                        <a:lnTo>
                          <a:pt x="121" y="96"/>
                        </a:lnTo>
                        <a:lnTo>
                          <a:pt x="121" y="96"/>
                        </a:lnTo>
                        <a:lnTo>
                          <a:pt x="118" y="118"/>
                        </a:lnTo>
                        <a:lnTo>
                          <a:pt x="112" y="137"/>
                        </a:lnTo>
                        <a:lnTo>
                          <a:pt x="101" y="156"/>
                        </a:lnTo>
                        <a:lnTo>
                          <a:pt x="89" y="171"/>
                        </a:lnTo>
                        <a:lnTo>
                          <a:pt x="89" y="171"/>
                        </a:lnTo>
                        <a:lnTo>
                          <a:pt x="76" y="180"/>
                        </a:lnTo>
                        <a:lnTo>
                          <a:pt x="63" y="186"/>
                        </a:lnTo>
                        <a:lnTo>
                          <a:pt x="51" y="190"/>
                        </a:lnTo>
                        <a:lnTo>
                          <a:pt x="38" y="190"/>
                        </a:lnTo>
                        <a:lnTo>
                          <a:pt x="38" y="190"/>
                        </a:lnTo>
                        <a:lnTo>
                          <a:pt x="24" y="188"/>
                        </a:lnTo>
                        <a:lnTo>
                          <a:pt x="13" y="184"/>
                        </a:lnTo>
                        <a:lnTo>
                          <a:pt x="4" y="177"/>
                        </a:lnTo>
                        <a:lnTo>
                          <a:pt x="0" y="171"/>
                        </a:lnTo>
                        <a:lnTo>
                          <a:pt x="0" y="165"/>
                        </a:lnTo>
                        <a:lnTo>
                          <a:pt x="2" y="160"/>
                        </a:lnTo>
                        <a:lnTo>
                          <a:pt x="7" y="160"/>
                        </a:lnTo>
                        <a:lnTo>
                          <a:pt x="16" y="165"/>
                        </a:lnTo>
                        <a:lnTo>
                          <a:pt x="16" y="165"/>
                        </a:lnTo>
                        <a:close/>
                      </a:path>
                    </a:pathLst>
                  </a:custGeom>
                  <a:solidFill>
                    <a:srgbClr val="7B8E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172"/>
                  <p:cNvSpPr>
                    <a:spLocks/>
                  </p:cNvSpPr>
                  <p:nvPr/>
                </p:nvSpPr>
                <p:spPr bwMode="auto">
                  <a:xfrm>
                    <a:off x="6970718" y="5567387"/>
                    <a:ext cx="111125" cy="176213"/>
                  </a:xfrm>
                  <a:custGeom>
                    <a:avLst/>
                    <a:gdLst>
                      <a:gd name="T0" fmla="*/ 61 w 70"/>
                      <a:gd name="T1" fmla="*/ 0 h 111"/>
                      <a:gd name="T2" fmla="*/ 70 w 70"/>
                      <a:gd name="T3" fmla="*/ 9 h 111"/>
                      <a:gd name="T4" fmla="*/ 0 w 70"/>
                      <a:gd name="T5" fmla="*/ 111 h 111"/>
                      <a:gd name="T6" fmla="*/ 0 w 70"/>
                      <a:gd name="T7" fmla="*/ 111 h 111"/>
                      <a:gd name="T8" fmla="*/ 61 w 70"/>
                      <a:gd name="T9" fmla="*/ 0 h 111"/>
                      <a:gd name="T10" fmla="*/ 61 w 70"/>
                      <a:gd name="T11" fmla="*/ 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0" h="111">
                        <a:moveTo>
                          <a:pt x="61" y="0"/>
                        </a:moveTo>
                        <a:lnTo>
                          <a:pt x="70" y="9"/>
                        </a:lnTo>
                        <a:lnTo>
                          <a:pt x="0" y="111"/>
                        </a:lnTo>
                        <a:lnTo>
                          <a:pt x="0" y="111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173"/>
                  <p:cNvSpPr>
                    <a:spLocks/>
                  </p:cNvSpPr>
                  <p:nvPr/>
                </p:nvSpPr>
                <p:spPr bwMode="auto">
                  <a:xfrm>
                    <a:off x="7383475" y="5103837"/>
                    <a:ext cx="80963" cy="239713"/>
                  </a:xfrm>
                  <a:custGeom>
                    <a:avLst/>
                    <a:gdLst>
                      <a:gd name="T0" fmla="*/ 14 w 51"/>
                      <a:gd name="T1" fmla="*/ 0 h 151"/>
                      <a:gd name="T2" fmla="*/ 14 w 51"/>
                      <a:gd name="T3" fmla="*/ 0 h 151"/>
                      <a:gd name="T4" fmla="*/ 22 w 51"/>
                      <a:gd name="T5" fmla="*/ 8 h 151"/>
                      <a:gd name="T6" fmla="*/ 29 w 51"/>
                      <a:gd name="T7" fmla="*/ 17 h 151"/>
                      <a:gd name="T8" fmla="*/ 38 w 51"/>
                      <a:gd name="T9" fmla="*/ 30 h 151"/>
                      <a:gd name="T10" fmla="*/ 45 w 51"/>
                      <a:gd name="T11" fmla="*/ 47 h 151"/>
                      <a:gd name="T12" fmla="*/ 51 w 51"/>
                      <a:gd name="T13" fmla="*/ 64 h 151"/>
                      <a:gd name="T14" fmla="*/ 51 w 51"/>
                      <a:gd name="T15" fmla="*/ 75 h 151"/>
                      <a:gd name="T16" fmla="*/ 51 w 51"/>
                      <a:gd name="T17" fmla="*/ 83 h 151"/>
                      <a:gd name="T18" fmla="*/ 51 w 51"/>
                      <a:gd name="T19" fmla="*/ 94 h 151"/>
                      <a:gd name="T20" fmla="*/ 49 w 51"/>
                      <a:gd name="T21" fmla="*/ 105 h 151"/>
                      <a:gd name="T22" fmla="*/ 49 w 51"/>
                      <a:gd name="T23" fmla="*/ 105 h 151"/>
                      <a:gd name="T24" fmla="*/ 42 w 51"/>
                      <a:gd name="T25" fmla="*/ 122 h 151"/>
                      <a:gd name="T26" fmla="*/ 34 w 51"/>
                      <a:gd name="T27" fmla="*/ 134 h 151"/>
                      <a:gd name="T28" fmla="*/ 25 w 51"/>
                      <a:gd name="T29" fmla="*/ 143 h 151"/>
                      <a:gd name="T30" fmla="*/ 18 w 51"/>
                      <a:gd name="T31" fmla="*/ 149 h 151"/>
                      <a:gd name="T32" fmla="*/ 11 w 51"/>
                      <a:gd name="T33" fmla="*/ 151 h 151"/>
                      <a:gd name="T34" fmla="*/ 5 w 51"/>
                      <a:gd name="T35" fmla="*/ 151 h 151"/>
                      <a:gd name="T36" fmla="*/ 0 w 51"/>
                      <a:gd name="T37" fmla="*/ 151 h 151"/>
                      <a:gd name="T38" fmla="*/ 0 w 51"/>
                      <a:gd name="T39" fmla="*/ 151 h 151"/>
                      <a:gd name="T40" fmla="*/ 7 w 51"/>
                      <a:gd name="T41" fmla="*/ 149 h 151"/>
                      <a:gd name="T42" fmla="*/ 13 w 51"/>
                      <a:gd name="T43" fmla="*/ 145 h 151"/>
                      <a:gd name="T44" fmla="*/ 20 w 51"/>
                      <a:gd name="T45" fmla="*/ 137 h 151"/>
                      <a:gd name="T46" fmla="*/ 27 w 51"/>
                      <a:gd name="T47" fmla="*/ 126 h 151"/>
                      <a:gd name="T48" fmla="*/ 33 w 51"/>
                      <a:gd name="T49" fmla="*/ 111 h 151"/>
                      <a:gd name="T50" fmla="*/ 36 w 51"/>
                      <a:gd name="T51" fmla="*/ 92 h 151"/>
                      <a:gd name="T52" fmla="*/ 40 w 51"/>
                      <a:gd name="T53" fmla="*/ 68 h 151"/>
                      <a:gd name="T54" fmla="*/ 40 w 51"/>
                      <a:gd name="T55" fmla="*/ 68 h 151"/>
                      <a:gd name="T56" fmla="*/ 36 w 51"/>
                      <a:gd name="T57" fmla="*/ 51 h 151"/>
                      <a:gd name="T58" fmla="*/ 34 w 51"/>
                      <a:gd name="T59" fmla="*/ 38 h 151"/>
                      <a:gd name="T60" fmla="*/ 29 w 51"/>
                      <a:gd name="T61" fmla="*/ 28 h 151"/>
                      <a:gd name="T62" fmla="*/ 25 w 51"/>
                      <a:gd name="T63" fmla="*/ 19 h 151"/>
                      <a:gd name="T64" fmla="*/ 18 w 51"/>
                      <a:gd name="T65" fmla="*/ 4 h 151"/>
                      <a:gd name="T66" fmla="*/ 14 w 51"/>
                      <a:gd name="T67" fmla="*/ 0 h 151"/>
                      <a:gd name="T68" fmla="*/ 14 w 51"/>
                      <a:gd name="T69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1" h="151">
                        <a:moveTo>
                          <a:pt x="14" y="0"/>
                        </a:moveTo>
                        <a:lnTo>
                          <a:pt x="14" y="0"/>
                        </a:lnTo>
                        <a:lnTo>
                          <a:pt x="22" y="8"/>
                        </a:lnTo>
                        <a:lnTo>
                          <a:pt x="29" y="17"/>
                        </a:lnTo>
                        <a:lnTo>
                          <a:pt x="38" y="30"/>
                        </a:lnTo>
                        <a:lnTo>
                          <a:pt x="45" y="47"/>
                        </a:lnTo>
                        <a:lnTo>
                          <a:pt x="51" y="64"/>
                        </a:lnTo>
                        <a:lnTo>
                          <a:pt x="51" y="75"/>
                        </a:lnTo>
                        <a:lnTo>
                          <a:pt x="51" y="83"/>
                        </a:lnTo>
                        <a:lnTo>
                          <a:pt x="51" y="94"/>
                        </a:lnTo>
                        <a:lnTo>
                          <a:pt x="49" y="105"/>
                        </a:lnTo>
                        <a:lnTo>
                          <a:pt x="49" y="105"/>
                        </a:lnTo>
                        <a:lnTo>
                          <a:pt x="42" y="122"/>
                        </a:lnTo>
                        <a:lnTo>
                          <a:pt x="34" y="134"/>
                        </a:lnTo>
                        <a:lnTo>
                          <a:pt x="25" y="143"/>
                        </a:lnTo>
                        <a:lnTo>
                          <a:pt x="18" y="149"/>
                        </a:lnTo>
                        <a:lnTo>
                          <a:pt x="11" y="151"/>
                        </a:lnTo>
                        <a:lnTo>
                          <a:pt x="5" y="151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lnTo>
                          <a:pt x="7" y="149"/>
                        </a:lnTo>
                        <a:lnTo>
                          <a:pt x="13" y="145"/>
                        </a:lnTo>
                        <a:lnTo>
                          <a:pt x="20" y="137"/>
                        </a:lnTo>
                        <a:lnTo>
                          <a:pt x="27" y="126"/>
                        </a:lnTo>
                        <a:lnTo>
                          <a:pt x="33" y="111"/>
                        </a:lnTo>
                        <a:lnTo>
                          <a:pt x="36" y="92"/>
                        </a:lnTo>
                        <a:lnTo>
                          <a:pt x="40" y="68"/>
                        </a:lnTo>
                        <a:lnTo>
                          <a:pt x="40" y="68"/>
                        </a:lnTo>
                        <a:lnTo>
                          <a:pt x="36" y="51"/>
                        </a:lnTo>
                        <a:lnTo>
                          <a:pt x="34" y="38"/>
                        </a:lnTo>
                        <a:lnTo>
                          <a:pt x="29" y="28"/>
                        </a:lnTo>
                        <a:lnTo>
                          <a:pt x="25" y="19"/>
                        </a:lnTo>
                        <a:lnTo>
                          <a:pt x="18" y="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BCCF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 174"/>
                  <p:cNvSpPr>
                    <a:spLocks/>
                  </p:cNvSpPr>
                  <p:nvPr/>
                </p:nvSpPr>
                <p:spPr bwMode="auto">
                  <a:xfrm>
                    <a:off x="6530977" y="5773738"/>
                    <a:ext cx="96838" cy="190500"/>
                  </a:xfrm>
                  <a:custGeom>
                    <a:avLst/>
                    <a:gdLst>
                      <a:gd name="T0" fmla="*/ 58 w 61"/>
                      <a:gd name="T1" fmla="*/ 69 h 120"/>
                      <a:gd name="T2" fmla="*/ 58 w 61"/>
                      <a:gd name="T3" fmla="*/ 69 h 120"/>
                      <a:gd name="T4" fmla="*/ 56 w 61"/>
                      <a:gd name="T5" fmla="*/ 81 h 120"/>
                      <a:gd name="T6" fmla="*/ 52 w 61"/>
                      <a:gd name="T7" fmla="*/ 92 h 120"/>
                      <a:gd name="T8" fmla="*/ 47 w 61"/>
                      <a:gd name="T9" fmla="*/ 101 h 120"/>
                      <a:gd name="T10" fmla="*/ 41 w 61"/>
                      <a:gd name="T11" fmla="*/ 107 h 120"/>
                      <a:gd name="T12" fmla="*/ 36 w 61"/>
                      <a:gd name="T13" fmla="*/ 113 h 120"/>
                      <a:gd name="T14" fmla="*/ 31 w 61"/>
                      <a:gd name="T15" fmla="*/ 118 h 120"/>
                      <a:gd name="T16" fmla="*/ 25 w 61"/>
                      <a:gd name="T17" fmla="*/ 120 h 120"/>
                      <a:gd name="T18" fmla="*/ 18 w 61"/>
                      <a:gd name="T19" fmla="*/ 118 h 120"/>
                      <a:gd name="T20" fmla="*/ 18 w 61"/>
                      <a:gd name="T21" fmla="*/ 118 h 120"/>
                      <a:gd name="T22" fmla="*/ 12 w 61"/>
                      <a:gd name="T23" fmla="*/ 116 h 120"/>
                      <a:gd name="T24" fmla="*/ 9 w 61"/>
                      <a:gd name="T25" fmla="*/ 109 h 120"/>
                      <a:gd name="T26" fmla="*/ 5 w 61"/>
                      <a:gd name="T27" fmla="*/ 103 h 120"/>
                      <a:gd name="T28" fmla="*/ 2 w 61"/>
                      <a:gd name="T29" fmla="*/ 94 h 120"/>
                      <a:gd name="T30" fmla="*/ 0 w 61"/>
                      <a:gd name="T31" fmla="*/ 84 h 120"/>
                      <a:gd name="T32" fmla="*/ 0 w 61"/>
                      <a:gd name="T33" fmla="*/ 73 h 120"/>
                      <a:gd name="T34" fmla="*/ 0 w 61"/>
                      <a:gd name="T35" fmla="*/ 62 h 120"/>
                      <a:gd name="T36" fmla="*/ 2 w 61"/>
                      <a:gd name="T37" fmla="*/ 49 h 120"/>
                      <a:gd name="T38" fmla="*/ 2 w 61"/>
                      <a:gd name="T39" fmla="*/ 49 h 120"/>
                      <a:gd name="T40" fmla="*/ 5 w 61"/>
                      <a:gd name="T41" fmla="*/ 39 h 120"/>
                      <a:gd name="T42" fmla="*/ 9 w 61"/>
                      <a:gd name="T43" fmla="*/ 28 h 120"/>
                      <a:gd name="T44" fmla="*/ 14 w 61"/>
                      <a:gd name="T45" fmla="*/ 17 h 120"/>
                      <a:gd name="T46" fmla="*/ 20 w 61"/>
                      <a:gd name="T47" fmla="*/ 11 h 120"/>
                      <a:gd name="T48" fmla="*/ 25 w 61"/>
                      <a:gd name="T49" fmla="*/ 5 h 120"/>
                      <a:gd name="T50" fmla="*/ 31 w 61"/>
                      <a:gd name="T51" fmla="*/ 0 h 120"/>
                      <a:gd name="T52" fmla="*/ 36 w 61"/>
                      <a:gd name="T53" fmla="*/ 0 h 120"/>
                      <a:gd name="T54" fmla="*/ 43 w 61"/>
                      <a:gd name="T55" fmla="*/ 0 h 120"/>
                      <a:gd name="T56" fmla="*/ 43 w 61"/>
                      <a:gd name="T57" fmla="*/ 0 h 120"/>
                      <a:gd name="T58" fmla="*/ 47 w 61"/>
                      <a:gd name="T59" fmla="*/ 5 h 120"/>
                      <a:gd name="T60" fmla="*/ 52 w 61"/>
                      <a:gd name="T61" fmla="*/ 9 h 120"/>
                      <a:gd name="T62" fmla="*/ 56 w 61"/>
                      <a:gd name="T63" fmla="*/ 15 h 120"/>
                      <a:gd name="T64" fmla="*/ 58 w 61"/>
                      <a:gd name="T65" fmla="*/ 24 h 120"/>
                      <a:gd name="T66" fmla="*/ 59 w 61"/>
                      <a:gd name="T67" fmla="*/ 35 h 120"/>
                      <a:gd name="T68" fmla="*/ 61 w 61"/>
                      <a:gd name="T69" fmla="*/ 45 h 120"/>
                      <a:gd name="T70" fmla="*/ 59 w 61"/>
                      <a:gd name="T71" fmla="*/ 58 h 120"/>
                      <a:gd name="T72" fmla="*/ 58 w 61"/>
                      <a:gd name="T73" fmla="*/ 69 h 120"/>
                      <a:gd name="T74" fmla="*/ 58 w 61"/>
                      <a:gd name="T75" fmla="*/ 6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1" h="120">
                        <a:moveTo>
                          <a:pt x="58" y="69"/>
                        </a:moveTo>
                        <a:lnTo>
                          <a:pt x="58" y="69"/>
                        </a:lnTo>
                        <a:lnTo>
                          <a:pt x="56" y="81"/>
                        </a:lnTo>
                        <a:lnTo>
                          <a:pt x="52" y="92"/>
                        </a:lnTo>
                        <a:lnTo>
                          <a:pt x="47" y="101"/>
                        </a:lnTo>
                        <a:lnTo>
                          <a:pt x="41" y="107"/>
                        </a:lnTo>
                        <a:lnTo>
                          <a:pt x="36" y="113"/>
                        </a:lnTo>
                        <a:lnTo>
                          <a:pt x="31" y="118"/>
                        </a:lnTo>
                        <a:lnTo>
                          <a:pt x="25" y="120"/>
                        </a:lnTo>
                        <a:lnTo>
                          <a:pt x="18" y="118"/>
                        </a:lnTo>
                        <a:lnTo>
                          <a:pt x="18" y="118"/>
                        </a:lnTo>
                        <a:lnTo>
                          <a:pt x="12" y="116"/>
                        </a:lnTo>
                        <a:lnTo>
                          <a:pt x="9" y="109"/>
                        </a:lnTo>
                        <a:lnTo>
                          <a:pt x="5" y="103"/>
                        </a:lnTo>
                        <a:lnTo>
                          <a:pt x="2" y="94"/>
                        </a:lnTo>
                        <a:lnTo>
                          <a:pt x="0" y="84"/>
                        </a:lnTo>
                        <a:lnTo>
                          <a:pt x="0" y="73"/>
                        </a:lnTo>
                        <a:lnTo>
                          <a:pt x="0" y="62"/>
                        </a:lnTo>
                        <a:lnTo>
                          <a:pt x="2" y="49"/>
                        </a:lnTo>
                        <a:lnTo>
                          <a:pt x="2" y="49"/>
                        </a:lnTo>
                        <a:lnTo>
                          <a:pt x="5" y="39"/>
                        </a:lnTo>
                        <a:lnTo>
                          <a:pt x="9" y="28"/>
                        </a:lnTo>
                        <a:lnTo>
                          <a:pt x="14" y="17"/>
                        </a:lnTo>
                        <a:lnTo>
                          <a:pt x="20" y="11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lnTo>
                          <a:pt x="47" y="5"/>
                        </a:lnTo>
                        <a:lnTo>
                          <a:pt x="52" y="9"/>
                        </a:lnTo>
                        <a:lnTo>
                          <a:pt x="56" y="15"/>
                        </a:lnTo>
                        <a:lnTo>
                          <a:pt x="58" y="24"/>
                        </a:lnTo>
                        <a:lnTo>
                          <a:pt x="59" y="35"/>
                        </a:lnTo>
                        <a:lnTo>
                          <a:pt x="61" y="45"/>
                        </a:lnTo>
                        <a:lnTo>
                          <a:pt x="59" y="58"/>
                        </a:lnTo>
                        <a:lnTo>
                          <a:pt x="58" y="69"/>
                        </a:lnTo>
                        <a:lnTo>
                          <a:pt x="58" y="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 175"/>
                  <p:cNvSpPr>
                    <a:spLocks noEditPoints="1"/>
                  </p:cNvSpPr>
                  <p:nvPr/>
                </p:nvSpPr>
                <p:spPr bwMode="auto">
                  <a:xfrm>
                    <a:off x="6521452" y="5764213"/>
                    <a:ext cx="112713" cy="209550"/>
                  </a:xfrm>
                  <a:custGeom>
                    <a:avLst/>
                    <a:gdLst>
                      <a:gd name="T0" fmla="*/ 49 w 71"/>
                      <a:gd name="T1" fmla="*/ 0 h 132"/>
                      <a:gd name="T2" fmla="*/ 62 w 71"/>
                      <a:gd name="T3" fmla="*/ 11 h 132"/>
                      <a:gd name="T4" fmla="*/ 69 w 71"/>
                      <a:gd name="T5" fmla="*/ 28 h 132"/>
                      <a:gd name="T6" fmla="*/ 71 w 71"/>
                      <a:gd name="T7" fmla="*/ 51 h 132"/>
                      <a:gd name="T8" fmla="*/ 69 w 71"/>
                      <a:gd name="T9" fmla="*/ 77 h 132"/>
                      <a:gd name="T10" fmla="*/ 69 w 71"/>
                      <a:gd name="T11" fmla="*/ 77 h 132"/>
                      <a:gd name="T12" fmla="*/ 58 w 71"/>
                      <a:gd name="T13" fmla="*/ 107 h 132"/>
                      <a:gd name="T14" fmla="*/ 42 w 71"/>
                      <a:gd name="T15" fmla="*/ 126 h 132"/>
                      <a:gd name="T16" fmla="*/ 37 w 71"/>
                      <a:gd name="T17" fmla="*/ 130 h 132"/>
                      <a:gd name="T18" fmla="*/ 37 w 71"/>
                      <a:gd name="T19" fmla="*/ 117 h 132"/>
                      <a:gd name="T20" fmla="*/ 44 w 71"/>
                      <a:gd name="T21" fmla="*/ 111 h 132"/>
                      <a:gd name="T22" fmla="*/ 55 w 71"/>
                      <a:gd name="T23" fmla="*/ 92 h 132"/>
                      <a:gd name="T24" fmla="*/ 58 w 71"/>
                      <a:gd name="T25" fmla="*/ 79 h 132"/>
                      <a:gd name="T26" fmla="*/ 60 w 71"/>
                      <a:gd name="T27" fmla="*/ 75 h 132"/>
                      <a:gd name="T28" fmla="*/ 62 w 71"/>
                      <a:gd name="T29" fmla="*/ 51 h 132"/>
                      <a:gd name="T30" fmla="*/ 56 w 71"/>
                      <a:gd name="T31" fmla="*/ 26 h 132"/>
                      <a:gd name="T32" fmla="*/ 51 w 71"/>
                      <a:gd name="T33" fmla="*/ 15 h 132"/>
                      <a:gd name="T34" fmla="*/ 47 w 71"/>
                      <a:gd name="T35" fmla="*/ 13 h 132"/>
                      <a:gd name="T36" fmla="*/ 37 w 71"/>
                      <a:gd name="T37" fmla="*/ 13 h 132"/>
                      <a:gd name="T38" fmla="*/ 37 w 71"/>
                      <a:gd name="T39" fmla="*/ 0 h 132"/>
                      <a:gd name="T40" fmla="*/ 49 w 71"/>
                      <a:gd name="T41" fmla="*/ 0 h 132"/>
                      <a:gd name="T42" fmla="*/ 37 w 71"/>
                      <a:gd name="T43" fmla="*/ 130 h 132"/>
                      <a:gd name="T44" fmla="*/ 29 w 71"/>
                      <a:gd name="T45" fmla="*/ 132 h 132"/>
                      <a:gd name="T46" fmla="*/ 22 w 71"/>
                      <a:gd name="T47" fmla="*/ 130 h 132"/>
                      <a:gd name="T48" fmla="*/ 11 w 71"/>
                      <a:gd name="T49" fmla="*/ 122 h 132"/>
                      <a:gd name="T50" fmla="*/ 4 w 71"/>
                      <a:gd name="T51" fmla="*/ 105 h 132"/>
                      <a:gd name="T52" fmla="*/ 0 w 71"/>
                      <a:gd name="T53" fmla="*/ 81 h 132"/>
                      <a:gd name="T54" fmla="*/ 4 w 71"/>
                      <a:gd name="T55" fmla="*/ 53 h 132"/>
                      <a:gd name="T56" fmla="*/ 8 w 71"/>
                      <a:gd name="T57" fmla="*/ 38 h 132"/>
                      <a:gd name="T58" fmla="*/ 22 w 71"/>
                      <a:gd name="T59" fmla="*/ 13 h 132"/>
                      <a:gd name="T60" fmla="*/ 31 w 71"/>
                      <a:gd name="T61" fmla="*/ 4 h 132"/>
                      <a:gd name="T62" fmla="*/ 37 w 71"/>
                      <a:gd name="T63" fmla="*/ 0 h 132"/>
                      <a:gd name="T64" fmla="*/ 37 w 71"/>
                      <a:gd name="T65" fmla="*/ 13 h 132"/>
                      <a:gd name="T66" fmla="*/ 35 w 71"/>
                      <a:gd name="T67" fmla="*/ 15 h 132"/>
                      <a:gd name="T68" fmla="*/ 22 w 71"/>
                      <a:gd name="T69" fmla="*/ 30 h 132"/>
                      <a:gd name="T70" fmla="*/ 13 w 71"/>
                      <a:gd name="T71" fmla="*/ 58 h 132"/>
                      <a:gd name="T72" fmla="*/ 11 w 71"/>
                      <a:gd name="T73" fmla="*/ 79 h 132"/>
                      <a:gd name="T74" fmla="*/ 15 w 71"/>
                      <a:gd name="T75" fmla="*/ 105 h 132"/>
                      <a:gd name="T76" fmla="*/ 22 w 71"/>
                      <a:gd name="T77" fmla="*/ 115 h 132"/>
                      <a:gd name="T78" fmla="*/ 26 w 71"/>
                      <a:gd name="T79" fmla="*/ 119 h 132"/>
                      <a:gd name="T80" fmla="*/ 37 w 71"/>
                      <a:gd name="T81" fmla="*/ 117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1" h="132">
                        <a:moveTo>
                          <a:pt x="49" y="0"/>
                        </a:moveTo>
                        <a:lnTo>
                          <a:pt x="49" y="0"/>
                        </a:lnTo>
                        <a:lnTo>
                          <a:pt x="56" y="4"/>
                        </a:lnTo>
                        <a:lnTo>
                          <a:pt x="62" y="11"/>
                        </a:lnTo>
                        <a:lnTo>
                          <a:pt x="65" y="17"/>
                        </a:lnTo>
                        <a:lnTo>
                          <a:pt x="69" y="28"/>
                        </a:lnTo>
                        <a:lnTo>
                          <a:pt x="71" y="38"/>
                        </a:lnTo>
                        <a:lnTo>
                          <a:pt x="71" y="51"/>
                        </a:lnTo>
                        <a:lnTo>
                          <a:pt x="71" y="64"/>
                        </a:lnTo>
                        <a:lnTo>
                          <a:pt x="69" y="77"/>
                        </a:lnTo>
                        <a:lnTo>
                          <a:pt x="69" y="77"/>
                        </a:lnTo>
                        <a:lnTo>
                          <a:pt x="69" y="77"/>
                        </a:lnTo>
                        <a:lnTo>
                          <a:pt x="65" y="94"/>
                        </a:lnTo>
                        <a:lnTo>
                          <a:pt x="58" y="107"/>
                        </a:lnTo>
                        <a:lnTo>
                          <a:pt x="51" y="119"/>
                        </a:lnTo>
                        <a:lnTo>
                          <a:pt x="42" y="126"/>
                        </a:lnTo>
                        <a:lnTo>
                          <a:pt x="42" y="126"/>
                        </a:lnTo>
                        <a:lnTo>
                          <a:pt x="37" y="130"/>
                        </a:lnTo>
                        <a:lnTo>
                          <a:pt x="37" y="117"/>
                        </a:lnTo>
                        <a:lnTo>
                          <a:pt x="37" y="117"/>
                        </a:lnTo>
                        <a:lnTo>
                          <a:pt x="37" y="117"/>
                        </a:lnTo>
                        <a:lnTo>
                          <a:pt x="44" y="111"/>
                        </a:lnTo>
                        <a:lnTo>
                          <a:pt x="49" y="102"/>
                        </a:lnTo>
                        <a:lnTo>
                          <a:pt x="55" y="92"/>
                        </a:lnTo>
                        <a:lnTo>
                          <a:pt x="58" y="79"/>
                        </a:lnTo>
                        <a:lnTo>
                          <a:pt x="58" y="79"/>
                        </a:lnTo>
                        <a:lnTo>
                          <a:pt x="60" y="75"/>
                        </a:lnTo>
                        <a:lnTo>
                          <a:pt x="60" y="75"/>
                        </a:lnTo>
                        <a:lnTo>
                          <a:pt x="62" y="62"/>
                        </a:lnTo>
                        <a:lnTo>
                          <a:pt x="62" y="51"/>
                        </a:lnTo>
                        <a:lnTo>
                          <a:pt x="60" y="32"/>
                        </a:lnTo>
                        <a:lnTo>
                          <a:pt x="56" y="26"/>
                        </a:lnTo>
                        <a:lnTo>
                          <a:pt x="55" y="19"/>
                        </a:lnTo>
                        <a:lnTo>
                          <a:pt x="51" y="15"/>
                        </a:lnTo>
                        <a:lnTo>
                          <a:pt x="47" y="13"/>
                        </a:lnTo>
                        <a:lnTo>
                          <a:pt x="47" y="13"/>
                        </a:lnTo>
                        <a:lnTo>
                          <a:pt x="42" y="11"/>
                        </a:lnTo>
                        <a:lnTo>
                          <a:pt x="37" y="13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lnTo>
                          <a:pt x="44" y="0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  <a:moveTo>
                          <a:pt x="37" y="130"/>
                        </a:moveTo>
                        <a:lnTo>
                          <a:pt x="37" y="130"/>
                        </a:lnTo>
                        <a:lnTo>
                          <a:pt x="29" y="132"/>
                        </a:lnTo>
                        <a:lnTo>
                          <a:pt x="22" y="130"/>
                        </a:lnTo>
                        <a:lnTo>
                          <a:pt x="22" y="130"/>
                        </a:lnTo>
                        <a:lnTo>
                          <a:pt x="17" y="126"/>
                        </a:lnTo>
                        <a:lnTo>
                          <a:pt x="11" y="122"/>
                        </a:lnTo>
                        <a:lnTo>
                          <a:pt x="8" y="113"/>
                        </a:lnTo>
                        <a:lnTo>
                          <a:pt x="4" y="105"/>
                        </a:lnTo>
                        <a:lnTo>
                          <a:pt x="2" y="92"/>
                        </a:lnTo>
                        <a:lnTo>
                          <a:pt x="0" y="81"/>
                        </a:lnTo>
                        <a:lnTo>
                          <a:pt x="2" y="68"/>
                        </a:lnTo>
                        <a:lnTo>
                          <a:pt x="4" y="53"/>
                        </a:lnTo>
                        <a:lnTo>
                          <a:pt x="4" y="53"/>
                        </a:lnTo>
                        <a:lnTo>
                          <a:pt x="8" y="38"/>
                        </a:lnTo>
                        <a:lnTo>
                          <a:pt x="15" y="23"/>
                        </a:lnTo>
                        <a:lnTo>
                          <a:pt x="22" y="13"/>
                        </a:lnTo>
                        <a:lnTo>
                          <a:pt x="31" y="4"/>
                        </a:lnTo>
                        <a:lnTo>
                          <a:pt x="31" y="4"/>
                        </a:lnTo>
                        <a:lnTo>
                          <a:pt x="33" y="2"/>
                        </a:lnTo>
                        <a:lnTo>
                          <a:pt x="37" y="0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5" y="15"/>
                        </a:lnTo>
                        <a:lnTo>
                          <a:pt x="35" y="15"/>
                        </a:lnTo>
                        <a:lnTo>
                          <a:pt x="29" y="21"/>
                        </a:lnTo>
                        <a:lnTo>
                          <a:pt x="22" y="30"/>
                        </a:lnTo>
                        <a:lnTo>
                          <a:pt x="17" y="43"/>
                        </a:lnTo>
                        <a:lnTo>
                          <a:pt x="13" y="58"/>
                        </a:lnTo>
                        <a:lnTo>
                          <a:pt x="13" y="58"/>
                        </a:lnTo>
                        <a:lnTo>
                          <a:pt x="11" y="79"/>
                        </a:lnTo>
                        <a:lnTo>
                          <a:pt x="13" y="96"/>
                        </a:lnTo>
                        <a:lnTo>
                          <a:pt x="15" y="105"/>
                        </a:lnTo>
                        <a:lnTo>
                          <a:pt x="18" y="111"/>
                        </a:lnTo>
                        <a:lnTo>
                          <a:pt x="22" y="115"/>
                        </a:lnTo>
                        <a:lnTo>
                          <a:pt x="26" y="119"/>
                        </a:lnTo>
                        <a:lnTo>
                          <a:pt x="26" y="119"/>
                        </a:lnTo>
                        <a:lnTo>
                          <a:pt x="31" y="119"/>
                        </a:lnTo>
                        <a:lnTo>
                          <a:pt x="37" y="117"/>
                        </a:lnTo>
                        <a:lnTo>
                          <a:pt x="37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 176"/>
                  <p:cNvSpPr>
                    <a:spLocks/>
                  </p:cNvSpPr>
                  <p:nvPr/>
                </p:nvSpPr>
                <p:spPr bwMode="auto">
                  <a:xfrm>
                    <a:off x="6530977" y="5773738"/>
                    <a:ext cx="96838" cy="190500"/>
                  </a:xfrm>
                  <a:custGeom>
                    <a:avLst/>
                    <a:gdLst>
                      <a:gd name="T0" fmla="*/ 58 w 61"/>
                      <a:gd name="T1" fmla="*/ 69 h 120"/>
                      <a:gd name="T2" fmla="*/ 58 w 61"/>
                      <a:gd name="T3" fmla="*/ 69 h 120"/>
                      <a:gd name="T4" fmla="*/ 56 w 61"/>
                      <a:gd name="T5" fmla="*/ 81 h 120"/>
                      <a:gd name="T6" fmla="*/ 52 w 61"/>
                      <a:gd name="T7" fmla="*/ 92 h 120"/>
                      <a:gd name="T8" fmla="*/ 47 w 61"/>
                      <a:gd name="T9" fmla="*/ 101 h 120"/>
                      <a:gd name="T10" fmla="*/ 41 w 61"/>
                      <a:gd name="T11" fmla="*/ 107 h 120"/>
                      <a:gd name="T12" fmla="*/ 36 w 61"/>
                      <a:gd name="T13" fmla="*/ 113 h 120"/>
                      <a:gd name="T14" fmla="*/ 31 w 61"/>
                      <a:gd name="T15" fmla="*/ 118 h 120"/>
                      <a:gd name="T16" fmla="*/ 25 w 61"/>
                      <a:gd name="T17" fmla="*/ 120 h 120"/>
                      <a:gd name="T18" fmla="*/ 18 w 61"/>
                      <a:gd name="T19" fmla="*/ 118 h 120"/>
                      <a:gd name="T20" fmla="*/ 18 w 61"/>
                      <a:gd name="T21" fmla="*/ 118 h 120"/>
                      <a:gd name="T22" fmla="*/ 12 w 61"/>
                      <a:gd name="T23" fmla="*/ 116 h 120"/>
                      <a:gd name="T24" fmla="*/ 9 w 61"/>
                      <a:gd name="T25" fmla="*/ 109 h 120"/>
                      <a:gd name="T26" fmla="*/ 5 w 61"/>
                      <a:gd name="T27" fmla="*/ 103 h 120"/>
                      <a:gd name="T28" fmla="*/ 2 w 61"/>
                      <a:gd name="T29" fmla="*/ 94 h 120"/>
                      <a:gd name="T30" fmla="*/ 0 w 61"/>
                      <a:gd name="T31" fmla="*/ 84 h 120"/>
                      <a:gd name="T32" fmla="*/ 0 w 61"/>
                      <a:gd name="T33" fmla="*/ 73 h 120"/>
                      <a:gd name="T34" fmla="*/ 0 w 61"/>
                      <a:gd name="T35" fmla="*/ 62 h 120"/>
                      <a:gd name="T36" fmla="*/ 2 w 61"/>
                      <a:gd name="T37" fmla="*/ 49 h 120"/>
                      <a:gd name="T38" fmla="*/ 2 w 61"/>
                      <a:gd name="T39" fmla="*/ 49 h 120"/>
                      <a:gd name="T40" fmla="*/ 5 w 61"/>
                      <a:gd name="T41" fmla="*/ 39 h 120"/>
                      <a:gd name="T42" fmla="*/ 9 w 61"/>
                      <a:gd name="T43" fmla="*/ 28 h 120"/>
                      <a:gd name="T44" fmla="*/ 14 w 61"/>
                      <a:gd name="T45" fmla="*/ 17 h 120"/>
                      <a:gd name="T46" fmla="*/ 20 w 61"/>
                      <a:gd name="T47" fmla="*/ 11 h 120"/>
                      <a:gd name="T48" fmla="*/ 25 w 61"/>
                      <a:gd name="T49" fmla="*/ 5 h 120"/>
                      <a:gd name="T50" fmla="*/ 31 w 61"/>
                      <a:gd name="T51" fmla="*/ 0 h 120"/>
                      <a:gd name="T52" fmla="*/ 36 w 61"/>
                      <a:gd name="T53" fmla="*/ 0 h 120"/>
                      <a:gd name="T54" fmla="*/ 43 w 61"/>
                      <a:gd name="T55" fmla="*/ 0 h 120"/>
                      <a:gd name="T56" fmla="*/ 43 w 61"/>
                      <a:gd name="T57" fmla="*/ 0 h 120"/>
                      <a:gd name="T58" fmla="*/ 47 w 61"/>
                      <a:gd name="T59" fmla="*/ 5 h 120"/>
                      <a:gd name="T60" fmla="*/ 52 w 61"/>
                      <a:gd name="T61" fmla="*/ 9 h 120"/>
                      <a:gd name="T62" fmla="*/ 56 w 61"/>
                      <a:gd name="T63" fmla="*/ 15 h 120"/>
                      <a:gd name="T64" fmla="*/ 58 w 61"/>
                      <a:gd name="T65" fmla="*/ 24 h 120"/>
                      <a:gd name="T66" fmla="*/ 59 w 61"/>
                      <a:gd name="T67" fmla="*/ 35 h 120"/>
                      <a:gd name="T68" fmla="*/ 61 w 61"/>
                      <a:gd name="T69" fmla="*/ 45 h 120"/>
                      <a:gd name="T70" fmla="*/ 59 w 61"/>
                      <a:gd name="T71" fmla="*/ 58 h 120"/>
                      <a:gd name="T72" fmla="*/ 58 w 61"/>
                      <a:gd name="T73" fmla="*/ 69 h 120"/>
                      <a:gd name="T74" fmla="*/ 58 w 61"/>
                      <a:gd name="T75" fmla="*/ 6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1" h="120">
                        <a:moveTo>
                          <a:pt x="58" y="69"/>
                        </a:moveTo>
                        <a:lnTo>
                          <a:pt x="58" y="69"/>
                        </a:lnTo>
                        <a:lnTo>
                          <a:pt x="56" y="81"/>
                        </a:lnTo>
                        <a:lnTo>
                          <a:pt x="52" y="92"/>
                        </a:lnTo>
                        <a:lnTo>
                          <a:pt x="47" y="101"/>
                        </a:lnTo>
                        <a:lnTo>
                          <a:pt x="41" y="107"/>
                        </a:lnTo>
                        <a:lnTo>
                          <a:pt x="36" y="113"/>
                        </a:lnTo>
                        <a:lnTo>
                          <a:pt x="31" y="118"/>
                        </a:lnTo>
                        <a:lnTo>
                          <a:pt x="25" y="120"/>
                        </a:lnTo>
                        <a:lnTo>
                          <a:pt x="18" y="118"/>
                        </a:lnTo>
                        <a:lnTo>
                          <a:pt x="18" y="118"/>
                        </a:lnTo>
                        <a:lnTo>
                          <a:pt x="12" y="116"/>
                        </a:lnTo>
                        <a:lnTo>
                          <a:pt x="9" y="109"/>
                        </a:lnTo>
                        <a:lnTo>
                          <a:pt x="5" y="103"/>
                        </a:lnTo>
                        <a:lnTo>
                          <a:pt x="2" y="94"/>
                        </a:lnTo>
                        <a:lnTo>
                          <a:pt x="0" y="84"/>
                        </a:lnTo>
                        <a:lnTo>
                          <a:pt x="0" y="73"/>
                        </a:lnTo>
                        <a:lnTo>
                          <a:pt x="0" y="62"/>
                        </a:lnTo>
                        <a:lnTo>
                          <a:pt x="2" y="49"/>
                        </a:lnTo>
                        <a:lnTo>
                          <a:pt x="2" y="49"/>
                        </a:lnTo>
                        <a:lnTo>
                          <a:pt x="5" y="39"/>
                        </a:lnTo>
                        <a:lnTo>
                          <a:pt x="9" y="28"/>
                        </a:lnTo>
                        <a:lnTo>
                          <a:pt x="14" y="17"/>
                        </a:lnTo>
                        <a:lnTo>
                          <a:pt x="20" y="11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lnTo>
                          <a:pt x="47" y="5"/>
                        </a:lnTo>
                        <a:lnTo>
                          <a:pt x="52" y="9"/>
                        </a:lnTo>
                        <a:lnTo>
                          <a:pt x="56" y="15"/>
                        </a:lnTo>
                        <a:lnTo>
                          <a:pt x="58" y="24"/>
                        </a:lnTo>
                        <a:lnTo>
                          <a:pt x="59" y="35"/>
                        </a:lnTo>
                        <a:lnTo>
                          <a:pt x="61" y="45"/>
                        </a:lnTo>
                        <a:lnTo>
                          <a:pt x="59" y="58"/>
                        </a:lnTo>
                        <a:lnTo>
                          <a:pt x="58" y="69"/>
                        </a:lnTo>
                        <a:lnTo>
                          <a:pt x="58" y="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 177"/>
                  <p:cNvSpPr>
                    <a:spLocks/>
                  </p:cNvSpPr>
                  <p:nvPr/>
                </p:nvSpPr>
                <p:spPr bwMode="auto">
                  <a:xfrm>
                    <a:off x="6562737" y="5668987"/>
                    <a:ext cx="398463" cy="481013"/>
                  </a:xfrm>
                  <a:custGeom>
                    <a:avLst/>
                    <a:gdLst>
                      <a:gd name="T0" fmla="*/ 0 w 251"/>
                      <a:gd name="T1" fmla="*/ 122 h 303"/>
                      <a:gd name="T2" fmla="*/ 9 w 251"/>
                      <a:gd name="T3" fmla="*/ 92 h 303"/>
                      <a:gd name="T4" fmla="*/ 45 w 251"/>
                      <a:gd name="T5" fmla="*/ 66 h 303"/>
                      <a:gd name="T6" fmla="*/ 79 w 251"/>
                      <a:gd name="T7" fmla="*/ 56 h 303"/>
                      <a:gd name="T8" fmla="*/ 94 w 251"/>
                      <a:gd name="T9" fmla="*/ 54 h 303"/>
                      <a:gd name="T10" fmla="*/ 108 w 251"/>
                      <a:gd name="T11" fmla="*/ 49 h 303"/>
                      <a:gd name="T12" fmla="*/ 121 w 251"/>
                      <a:gd name="T13" fmla="*/ 49 h 303"/>
                      <a:gd name="T14" fmla="*/ 134 w 251"/>
                      <a:gd name="T15" fmla="*/ 43 h 303"/>
                      <a:gd name="T16" fmla="*/ 150 w 251"/>
                      <a:gd name="T17" fmla="*/ 7 h 303"/>
                      <a:gd name="T18" fmla="*/ 155 w 251"/>
                      <a:gd name="T19" fmla="*/ 0 h 303"/>
                      <a:gd name="T20" fmla="*/ 172 w 251"/>
                      <a:gd name="T21" fmla="*/ 15 h 303"/>
                      <a:gd name="T22" fmla="*/ 172 w 251"/>
                      <a:gd name="T23" fmla="*/ 39 h 303"/>
                      <a:gd name="T24" fmla="*/ 166 w 251"/>
                      <a:gd name="T25" fmla="*/ 62 h 303"/>
                      <a:gd name="T26" fmla="*/ 148 w 251"/>
                      <a:gd name="T27" fmla="*/ 86 h 303"/>
                      <a:gd name="T28" fmla="*/ 170 w 251"/>
                      <a:gd name="T29" fmla="*/ 94 h 303"/>
                      <a:gd name="T30" fmla="*/ 217 w 251"/>
                      <a:gd name="T31" fmla="*/ 105 h 303"/>
                      <a:gd name="T32" fmla="*/ 242 w 251"/>
                      <a:gd name="T33" fmla="*/ 122 h 303"/>
                      <a:gd name="T34" fmla="*/ 251 w 251"/>
                      <a:gd name="T35" fmla="*/ 141 h 303"/>
                      <a:gd name="T36" fmla="*/ 246 w 251"/>
                      <a:gd name="T37" fmla="*/ 154 h 303"/>
                      <a:gd name="T38" fmla="*/ 213 w 251"/>
                      <a:gd name="T39" fmla="*/ 154 h 303"/>
                      <a:gd name="T40" fmla="*/ 181 w 251"/>
                      <a:gd name="T41" fmla="*/ 141 h 303"/>
                      <a:gd name="T42" fmla="*/ 146 w 251"/>
                      <a:gd name="T43" fmla="*/ 133 h 303"/>
                      <a:gd name="T44" fmla="*/ 146 w 251"/>
                      <a:gd name="T45" fmla="*/ 139 h 303"/>
                      <a:gd name="T46" fmla="*/ 175 w 251"/>
                      <a:gd name="T47" fmla="*/ 173 h 303"/>
                      <a:gd name="T48" fmla="*/ 204 w 251"/>
                      <a:gd name="T49" fmla="*/ 192 h 303"/>
                      <a:gd name="T50" fmla="*/ 215 w 251"/>
                      <a:gd name="T51" fmla="*/ 209 h 303"/>
                      <a:gd name="T52" fmla="*/ 211 w 251"/>
                      <a:gd name="T53" fmla="*/ 224 h 303"/>
                      <a:gd name="T54" fmla="*/ 202 w 251"/>
                      <a:gd name="T55" fmla="*/ 231 h 303"/>
                      <a:gd name="T56" fmla="*/ 159 w 251"/>
                      <a:gd name="T57" fmla="*/ 220 h 303"/>
                      <a:gd name="T58" fmla="*/ 143 w 251"/>
                      <a:gd name="T59" fmla="*/ 209 h 303"/>
                      <a:gd name="T60" fmla="*/ 117 w 251"/>
                      <a:gd name="T61" fmla="*/ 186 h 303"/>
                      <a:gd name="T62" fmla="*/ 108 w 251"/>
                      <a:gd name="T63" fmla="*/ 186 h 303"/>
                      <a:gd name="T64" fmla="*/ 119 w 251"/>
                      <a:gd name="T65" fmla="*/ 226 h 303"/>
                      <a:gd name="T66" fmla="*/ 135 w 251"/>
                      <a:gd name="T67" fmla="*/ 258 h 303"/>
                      <a:gd name="T68" fmla="*/ 144 w 251"/>
                      <a:gd name="T69" fmla="*/ 290 h 303"/>
                      <a:gd name="T70" fmla="*/ 139 w 251"/>
                      <a:gd name="T71" fmla="*/ 297 h 303"/>
                      <a:gd name="T72" fmla="*/ 108 w 251"/>
                      <a:gd name="T73" fmla="*/ 297 h 303"/>
                      <a:gd name="T74" fmla="*/ 99 w 251"/>
                      <a:gd name="T75" fmla="*/ 288 h 303"/>
                      <a:gd name="T76" fmla="*/ 97 w 251"/>
                      <a:gd name="T77" fmla="*/ 288 h 303"/>
                      <a:gd name="T78" fmla="*/ 92 w 251"/>
                      <a:gd name="T79" fmla="*/ 303 h 303"/>
                      <a:gd name="T80" fmla="*/ 77 w 251"/>
                      <a:gd name="T81" fmla="*/ 299 h 303"/>
                      <a:gd name="T82" fmla="*/ 56 w 251"/>
                      <a:gd name="T83" fmla="*/ 267 h 303"/>
                      <a:gd name="T84" fmla="*/ 54 w 251"/>
                      <a:gd name="T85" fmla="*/ 256 h 303"/>
                      <a:gd name="T86" fmla="*/ 52 w 251"/>
                      <a:gd name="T87" fmla="*/ 229 h 303"/>
                      <a:gd name="T88" fmla="*/ 43 w 251"/>
                      <a:gd name="T89" fmla="*/ 211 h 303"/>
                      <a:gd name="T90" fmla="*/ 18 w 251"/>
                      <a:gd name="T91" fmla="*/ 173 h 303"/>
                      <a:gd name="T92" fmla="*/ 3 w 251"/>
                      <a:gd name="T93" fmla="*/ 156 h 303"/>
                      <a:gd name="T94" fmla="*/ 1 w 251"/>
                      <a:gd name="T95" fmla="*/ 137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51" h="303">
                        <a:moveTo>
                          <a:pt x="1" y="130"/>
                        </a:moveTo>
                        <a:lnTo>
                          <a:pt x="1" y="130"/>
                        </a:lnTo>
                        <a:lnTo>
                          <a:pt x="0" y="122"/>
                        </a:lnTo>
                        <a:lnTo>
                          <a:pt x="1" y="113"/>
                        </a:lnTo>
                        <a:lnTo>
                          <a:pt x="3" y="103"/>
                        </a:lnTo>
                        <a:lnTo>
                          <a:pt x="9" y="92"/>
                        </a:lnTo>
                        <a:lnTo>
                          <a:pt x="9" y="92"/>
                        </a:lnTo>
                        <a:lnTo>
                          <a:pt x="25" y="77"/>
                        </a:lnTo>
                        <a:lnTo>
                          <a:pt x="45" y="66"/>
                        </a:lnTo>
                        <a:lnTo>
                          <a:pt x="56" y="60"/>
                        </a:lnTo>
                        <a:lnTo>
                          <a:pt x="67" y="58"/>
                        </a:lnTo>
                        <a:lnTo>
                          <a:pt x="79" y="56"/>
                        </a:lnTo>
                        <a:lnTo>
                          <a:pt x="90" y="56"/>
                        </a:lnTo>
                        <a:lnTo>
                          <a:pt x="90" y="56"/>
                        </a:lnTo>
                        <a:lnTo>
                          <a:pt x="94" y="54"/>
                        </a:lnTo>
                        <a:lnTo>
                          <a:pt x="97" y="51"/>
                        </a:lnTo>
                        <a:lnTo>
                          <a:pt x="101" y="49"/>
                        </a:lnTo>
                        <a:lnTo>
                          <a:pt x="108" y="49"/>
                        </a:lnTo>
                        <a:lnTo>
                          <a:pt x="108" y="49"/>
                        </a:lnTo>
                        <a:lnTo>
                          <a:pt x="115" y="49"/>
                        </a:lnTo>
                        <a:lnTo>
                          <a:pt x="121" y="49"/>
                        </a:lnTo>
                        <a:lnTo>
                          <a:pt x="128" y="47"/>
                        </a:lnTo>
                        <a:lnTo>
                          <a:pt x="134" y="43"/>
                        </a:lnTo>
                        <a:lnTo>
                          <a:pt x="134" y="43"/>
                        </a:lnTo>
                        <a:lnTo>
                          <a:pt x="139" y="34"/>
                        </a:lnTo>
                        <a:lnTo>
                          <a:pt x="144" y="19"/>
                        </a:lnTo>
                        <a:lnTo>
                          <a:pt x="150" y="7"/>
                        </a:lnTo>
                        <a:lnTo>
                          <a:pt x="153" y="2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62" y="2"/>
                        </a:lnTo>
                        <a:lnTo>
                          <a:pt x="168" y="9"/>
                        </a:lnTo>
                        <a:lnTo>
                          <a:pt x="172" y="15"/>
                        </a:lnTo>
                        <a:lnTo>
                          <a:pt x="172" y="22"/>
                        </a:lnTo>
                        <a:lnTo>
                          <a:pt x="173" y="30"/>
                        </a:lnTo>
                        <a:lnTo>
                          <a:pt x="172" y="39"/>
                        </a:lnTo>
                        <a:lnTo>
                          <a:pt x="172" y="39"/>
                        </a:lnTo>
                        <a:lnTo>
                          <a:pt x="170" y="51"/>
                        </a:lnTo>
                        <a:lnTo>
                          <a:pt x="166" y="62"/>
                        </a:lnTo>
                        <a:lnTo>
                          <a:pt x="162" y="71"/>
                        </a:lnTo>
                        <a:lnTo>
                          <a:pt x="157" y="77"/>
                        </a:lnTo>
                        <a:lnTo>
                          <a:pt x="148" y="86"/>
                        </a:lnTo>
                        <a:lnTo>
                          <a:pt x="144" y="90"/>
                        </a:lnTo>
                        <a:lnTo>
                          <a:pt x="144" y="90"/>
                        </a:lnTo>
                        <a:lnTo>
                          <a:pt x="170" y="94"/>
                        </a:lnTo>
                        <a:lnTo>
                          <a:pt x="193" y="98"/>
                        </a:lnTo>
                        <a:lnTo>
                          <a:pt x="217" y="105"/>
                        </a:lnTo>
                        <a:lnTo>
                          <a:pt x="217" y="105"/>
                        </a:lnTo>
                        <a:lnTo>
                          <a:pt x="228" y="111"/>
                        </a:lnTo>
                        <a:lnTo>
                          <a:pt x="237" y="115"/>
                        </a:lnTo>
                        <a:lnTo>
                          <a:pt x="242" y="122"/>
                        </a:lnTo>
                        <a:lnTo>
                          <a:pt x="247" y="128"/>
                        </a:lnTo>
                        <a:lnTo>
                          <a:pt x="251" y="135"/>
                        </a:lnTo>
                        <a:lnTo>
                          <a:pt x="251" y="141"/>
                        </a:lnTo>
                        <a:lnTo>
                          <a:pt x="251" y="147"/>
                        </a:lnTo>
                        <a:lnTo>
                          <a:pt x="246" y="154"/>
                        </a:lnTo>
                        <a:lnTo>
                          <a:pt x="246" y="154"/>
                        </a:lnTo>
                        <a:lnTo>
                          <a:pt x="238" y="156"/>
                        </a:lnTo>
                        <a:lnTo>
                          <a:pt x="229" y="156"/>
                        </a:lnTo>
                        <a:lnTo>
                          <a:pt x="213" y="154"/>
                        </a:lnTo>
                        <a:lnTo>
                          <a:pt x="197" y="147"/>
                        </a:lnTo>
                        <a:lnTo>
                          <a:pt x="181" y="141"/>
                        </a:lnTo>
                        <a:lnTo>
                          <a:pt x="181" y="141"/>
                        </a:lnTo>
                        <a:lnTo>
                          <a:pt x="162" y="135"/>
                        </a:lnTo>
                        <a:lnTo>
                          <a:pt x="150" y="133"/>
                        </a:lnTo>
                        <a:lnTo>
                          <a:pt x="146" y="133"/>
                        </a:lnTo>
                        <a:lnTo>
                          <a:pt x="144" y="135"/>
                        </a:lnTo>
                        <a:lnTo>
                          <a:pt x="144" y="135"/>
                        </a:lnTo>
                        <a:lnTo>
                          <a:pt x="146" y="139"/>
                        </a:lnTo>
                        <a:lnTo>
                          <a:pt x="153" y="152"/>
                        </a:lnTo>
                        <a:lnTo>
                          <a:pt x="166" y="165"/>
                        </a:lnTo>
                        <a:lnTo>
                          <a:pt x="175" y="173"/>
                        </a:lnTo>
                        <a:lnTo>
                          <a:pt x="186" y="179"/>
                        </a:lnTo>
                        <a:lnTo>
                          <a:pt x="186" y="179"/>
                        </a:lnTo>
                        <a:lnTo>
                          <a:pt x="204" y="192"/>
                        </a:lnTo>
                        <a:lnTo>
                          <a:pt x="209" y="199"/>
                        </a:lnTo>
                        <a:lnTo>
                          <a:pt x="213" y="205"/>
                        </a:lnTo>
                        <a:lnTo>
                          <a:pt x="215" y="209"/>
                        </a:lnTo>
                        <a:lnTo>
                          <a:pt x="215" y="216"/>
                        </a:lnTo>
                        <a:lnTo>
                          <a:pt x="213" y="220"/>
                        </a:lnTo>
                        <a:lnTo>
                          <a:pt x="211" y="224"/>
                        </a:lnTo>
                        <a:lnTo>
                          <a:pt x="211" y="224"/>
                        </a:lnTo>
                        <a:lnTo>
                          <a:pt x="208" y="229"/>
                        </a:lnTo>
                        <a:lnTo>
                          <a:pt x="202" y="231"/>
                        </a:lnTo>
                        <a:lnTo>
                          <a:pt x="190" y="231"/>
                        </a:lnTo>
                        <a:lnTo>
                          <a:pt x="175" y="226"/>
                        </a:lnTo>
                        <a:lnTo>
                          <a:pt x="159" y="220"/>
                        </a:lnTo>
                        <a:lnTo>
                          <a:pt x="159" y="220"/>
                        </a:lnTo>
                        <a:lnTo>
                          <a:pt x="150" y="216"/>
                        </a:lnTo>
                        <a:lnTo>
                          <a:pt x="143" y="209"/>
                        </a:lnTo>
                        <a:lnTo>
                          <a:pt x="132" y="199"/>
                        </a:lnTo>
                        <a:lnTo>
                          <a:pt x="123" y="190"/>
                        </a:lnTo>
                        <a:lnTo>
                          <a:pt x="117" y="186"/>
                        </a:lnTo>
                        <a:lnTo>
                          <a:pt x="117" y="186"/>
                        </a:lnTo>
                        <a:lnTo>
                          <a:pt x="110" y="184"/>
                        </a:lnTo>
                        <a:lnTo>
                          <a:pt x="108" y="186"/>
                        </a:lnTo>
                        <a:lnTo>
                          <a:pt x="108" y="188"/>
                        </a:lnTo>
                        <a:lnTo>
                          <a:pt x="108" y="188"/>
                        </a:lnTo>
                        <a:lnTo>
                          <a:pt x="119" y="226"/>
                        </a:lnTo>
                        <a:lnTo>
                          <a:pt x="119" y="226"/>
                        </a:lnTo>
                        <a:lnTo>
                          <a:pt x="124" y="241"/>
                        </a:lnTo>
                        <a:lnTo>
                          <a:pt x="135" y="258"/>
                        </a:lnTo>
                        <a:lnTo>
                          <a:pt x="143" y="275"/>
                        </a:lnTo>
                        <a:lnTo>
                          <a:pt x="146" y="284"/>
                        </a:lnTo>
                        <a:lnTo>
                          <a:pt x="144" y="290"/>
                        </a:lnTo>
                        <a:lnTo>
                          <a:pt x="144" y="290"/>
                        </a:lnTo>
                        <a:lnTo>
                          <a:pt x="143" y="295"/>
                        </a:lnTo>
                        <a:lnTo>
                          <a:pt x="139" y="297"/>
                        </a:lnTo>
                        <a:lnTo>
                          <a:pt x="130" y="301"/>
                        </a:lnTo>
                        <a:lnTo>
                          <a:pt x="119" y="301"/>
                        </a:lnTo>
                        <a:lnTo>
                          <a:pt x="108" y="297"/>
                        </a:lnTo>
                        <a:lnTo>
                          <a:pt x="108" y="297"/>
                        </a:lnTo>
                        <a:lnTo>
                          <a:pt x="103" y="293"/>
                        </a:lnTo>
                        <a:lnTo>
                          <a:pt x="99" y="288"/>
                        </a:lnTo>
                        <a:lnTo>
                          <a:pt x="97" y="286"/>
                        </a:lnTo>
                        <a:lnTo>
                          <a:pt x="97" y="286"/>
                        </a:lnTo>
                        <a:lnTo>
                          <a:pt x="97" y="288"/>
                        </a:lnTo>
                        <a:lnTo>
                          <a:pt x="97" y="295"/>
                        </a:lnTo>
                        <a:lnTo>
                          <a:pt x="94" y="301"/>
                        </a:lnTo>
                        <a:lnTo>
                          <a:pt x="92" y="303"/>
                        </a:lnTo>
                        <a:lnTo>
                          <a:pt x="88" y="303"/>
                        </a:lnTo>
                        <a:lnTo>
                          <a:pt x="88" y="303"/>
                        </a:lnTo>
                        <a:lnTo>
                          <a:pt x="77" y="299"/>
                        </a:lnTo>
                        <a:lnTo>
                          <a:pt x="68" y="290"/>
                        </a:lnTo>
                        <a:lnTo>
                          <a:pt x="61" y="280"/>
                        </a:lnTo>
                        <a:lnTo>
                          <a:pt x="56" y="267"/>
                        </a:lnTo>
                        <a:lnTo>
                          <a:pt x="56" y="267"/>
                        </a:lnTo>
                        <a:lnTo>
                          <a:pt x="54" y="263"/>
                        </a:lnTo>
                        <a:lnTo>
                          <a:pt x="54" y="256"/>
                        </a:lnTo>
                        <a:lnTo>
                          <a:pt x="54" y="243"/>
                        </a:lnTo>
                        <a:lnTo>
                          <a:pt x="54" y="235"/>
                        </a:lnTo>
                        <a:lnTo>
                          <a:pt x="52" y="229"/>
                        </a:lnTo>
                        <a:lnTo>
                          <a:pt x="49" y="220"/>
                        </a:lnTo>
                        <a:lnTo>
                          <a:pt x="43" y="211"/>
                        </a:lnTo>
                        <a:lnTo>
                          <a:pt x="43" y="211"/>
                        </a:lnTo>
                        <a:lnTo>
                          <a:pt x="29" y="190"/>
                        </a:lnTo>
                        <a:lnTo>
                          <a:pt x="18" y="173"/>
                        </a:lnTo>
                        <a:lnTo>
                          <a:pt x="18" y="173"/>
                        </a:lnTo>
                        <a:lnTo>
                          <a:pt x="11" y="165"/>
                        </a:lnTo>
                        <a:lnTo>
                          <a:pt x="7" y="160"/>
                        </a:lnTo>
                        <a:lnTo>
                          <a:pt x="3" y="156"/>
                        </a:lnTo>
                        <a:lnTo>
                          <a:pt x="3" y="156"/>
                        </a:lnTo>
                        <a:lnTo>
                          <a:pt x="1" y="145"/>
                        </a:lnTo>
                        <a:lnTo>
                          <a:pt x="1" y="137"/>
                        </a:lnTo>
                        <a:lnTo>
                          <a:pt x="1" y="130"/>
                        </a:lnTo>
                        <a:lnTo>
                          <a:pt x="1" y="1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 178"/>
                  <p:cNvSpPr>
                    <a:spLocks noEditPoints="1"/>
                  </p:cNvSpPr>
                  <p:nvPr/>
                </p:nvSpPr>
                <p:spPr bwMode="auto">
                  <a:xfrm>
                    <a:off x="6553200" y="5659462"/>
                    <a:ext cx="419100" cy="504825"/>
                  </a:xfrm>
                  <a:custGeom>
                    <a:avLst/>
                    <a:gdLst>
                      <a:gd name="T0" fmla="*/ 183 w 264"/>
                      <a:gd name="T1" fmla="*/ 47 h 318"/>
                      <a:gd name="T2" fmla="*/ 225 w 264"/>
                      <a:gd name="T3" fmla="*/ 104 h 318"/>
                      <a:gd name="T4" fmla="*/ 264 w 264"/>
                      <a:gd name="T5" fmla="*/ 143 h 318"/>
                      <a:gd name="T6" fmla="*/ 255 w 264"/>
                      <a:gd name="T7" fmla="*/ 166 h 318"/>
                      <a:gd name="T8" fmla="*/ 185 w 264"/>
                      <a:gd name="T9" fmla="*/ 153 h 318"/>
                      <a:gd name="T10" fmla="*/ 192 w 264"/>
                      <a:gd name="T11" fmla="*/ 141 h 318"/>
                      <a:gd name="T12" fmla="*/ 250 w 264"/>
                      <a:gd name="T13" fmla="*/ 151 h 318"/>
                      <a:gd name="T14" fmla="*/ 234 w 264"/>
                      <a:gd name="T15" fmla="*/ 126 h 318"/>
                      <a:gd name="T16" fmla="*/ 183 w 264"/>
                      <a:gd name="T17" fmla="*/ 171 h 318"/>
                      <a:gd name="T18" fmla="*/ 214 w 264"/>
                      <a:gd name="T19" fmla="*/ 215 h 318"/>
                      <a:gd name="T20" fmla="*/ 201 w 264"/>
                      <a:gd name="T21" fmla="*/ 228 h 318"/>
                      <a:gd name="T22" fmla="*/ 214 w 264"/>
                      <a:gd name="T23" fmla="*/ 241 h 318"/>
                      <a:gd name="T24" fmla="*/ 228 w 264"/>
                      <a:gd name="T25" fmla="*/ 215 h 318"/>
                      <a:gd name="T26" fmla="*/ 183 w 264"/>
                      <a:gd name="T27" fmla="*/ 171 h 318"/>
                      <a:gd name="T28" fmla="*/ 183 w 264"/>
                      <a:gd name="T29" fmla="*/ 47 h 318"/>
                      <a:gd name="T30" fmla="*/ 176 w 264"/>
                      <a:gd name="T31" fmla="*/ 77 h 318"/>
                      <a:gd name="T32" fmla="*/ 132 w 264"/>
                      <a:gd name="T33" fmla="*/ 100 h 318"/>
                      <a:gd name="T34" fmla="*/ 167 w 264"/>
                      <a:gd name="T35" fmla="*/ 64 h 318"/>
                      <a:gd name="T36" fmla="*/ 172 w 264"/>
                      <a:gd name="T37" fmla="*/ 25 h 318"/>
                      <a:gd name="T38" fmla="*/ 156 w 264"/>
                      <a:gd name="T39" fmla="*/ 32 h 318"/>
                      <a:gd name="T40" fmla="*/ 132 w 264"/>
                      <a:gd name="T41" fmla="*/ 62 h 318"/>
                      <a:gd name="T42" fmla="*/ 143 w 264"/>
                      <a:gd name="T43" fmla="*/ 25 h 318"/>
                      <a:gd name="T44" fmla="*/ 176 w 264"/>
                      <a:gd name="T45" fmla="*/ 6 h 318"/>
                      <a:gd name="T46" fmla="*/ 161 w 264"/>
                      <a:gd name="T47" fmla="*/ 147 h 318"/>
                      <a:gd name="T48" fmla="*/ 154 w 264"/>
                      <a:gd name="T49" fmla="*/ 160 h 318"/>
                      <a:gd name="T50" fmla="*/ 149 w 264"/>
                      <a:gd name="T51" fmla="*/ 132 h 318"/>
                      <a:gd name="T52" fmla="*/ 183 w 264"/>
                      <a:gd name="T53" fmla="*/ 224 h 318"/>
                      <a:gd name="T54" fmla="*/ 136 w 264"/>
                      <a:gd name="T55" fmla="*/ 194 h 318"/>
                      <a:gd name="T56" fmla="*/ 163 w 264"/>
                      <a:gd name="T57" fmla="*/ 232 h 318"/>
                      <a:gd name="T58" fmla="*/ 141 w 264"/>
                      <a:gd name="T59" fmla="*/ 254 h 318"/>
                      <a:gd name="T60" fmla="*/ 147 w 264"/>
                      <a:gd name="T61" fmla="*/ 311 h 318"/>
                      <a:gd name="T62" fmla="*/ 141 w 264"/>
                      <a:gd name="T63" fmla="*/ 296 h 318"/>
                      <a:gd name="T64" fmla="*/ 132 w 264"/>
                      <a:gd name="T65" fmla="*/ 237 h 318"/>
                      <a:gd name="T66" fmla="*/ 129 w 264"/>
                      <a:gd name="T67" fmla="*/ 226 h 318"/>
                      <a:gd name="T68" fmla="*/ 123 w 264"/>
                      <a:gd name="T69" fmla="*/ 247 h 318"/>
                      <a:gd name="T70" fmla="*/ 111 w 264"/>
                      <a:gd name="T71" fmla="*/ 185 h 318"/>
                      <a:gd name="T72" fmla="*/ 132 w 264"/>
                      <a:gd name="T73" fmla="*/ 190 h 318"/>
                      <a:gd name="T74" fmla="*/ 118 w 264"/>
                      <a:gd name="T75" fmla="*/ 296 h 318"/>
                      <a:gd name="T76" fmla="*/ 96 w 264"/>
                      <a:gd name="T77" fmla="*/ 299 h 318"/>
                      <a:gd name="T78" fmla="*/ 67 w 264"/>
                      <a:gd name="T79" fmla="*/ 271 h 318"/>
                      <a:gd name="T80" fmla="*/ 62 w 264"/>
                      <a:gd name="T81" fmla="*/ 226 h 318"/>
                      <a:gd name="T82" fmla="*/ 22 w 264"/>
                      <a:gd name="T83" fmla="*/ 166 h 318"/>
                      <a:gd name="T84" fmla="*/ 13 w 264"/>
                      <a:gd name="T85" fmla="*/ 134 h 318"/>
                      <a:gd name="T86" fmla="*/ 20 w 264"/>
                      <a:gd name="T87" fmla="*/ 104 h 318"/>
                      <a:gd name="T88" fmla="*/ 96 w 264"/>
                      <a:gd name="T89" fmla="*/ 70 h 318"/>
                      <a:gd name="T90" fmla="*/ 112 w 264"/>
                      <a:gd name="T91" fmla="*/ 62 h 318"/>
                      <a:gd name="T92" fmla="*/ 116 w 264"/>
                      <a:gd name="T93" fmla="*/ 47 h 318"/>
                      <a:gd name="T94" fmla="*/ 94 w 264"/>
                      <a:gd name="T95" fmla="*/ 55 h 318"/>
                      <a:gd name="T96" fmla="*/ 11 w 264"/>
                      <a:gd name="T97" fmla="*/ 94 h 318"/>
                      <a:gd name="T98" fmla="*/ 0 w 264"/>
                      <a:gd name="T99" fmla="*/ 136 h 318"/>
                      <a:gd name="T100" fmla="*/ 13 w 264"/>
                      <a:gd name="T101" fmla="*/ 179 h 318"/>
                      <a:gd name="T102" fmla="*/ 53 w 264"/>
                      <a:gd name="T103" fmla="*/ 241 h 318"/>
                      <a:gd name="T104" fmla="*/ 71 w 264"/>
                      <a:gd name="T105" fmla="*/ 301 h 318"/>
                      <a:gd name="T106" fmla="*/ 105 w 264"/>
                      <a:gd name="T107" fmla="*/ 313 h 318"/>
                      <a:gd name="T108" fmla="*/ 132 w 264"/>
                      <a:gd name="T109" fmla="*/ 313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64" h="318">
                        <a:moveTo>
                          <a:pt x="183" y="21"/>
                        </a:moveTo>
                        <a:lnTo>
                          <a:pt x="183" y="21"/>
                        </a:lnTo>
                        <a:lnTo>
                          <a:pt x="185" y="32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21"/>
                        </a:lnTo>
                        <a:lnTo>
                          <a:pt x="183" y="21"/>
                        </a:lnTo>
                        <a:close/>
                        <a:moveTo>
                          <a:pt x="183" y="94"/>
                        </a:moveTo>
                        <a:lnTo>
                          <a:pt x="183" y="94"/>
                        </a:lnTo>
                        <a:lnTo>
                          <a:pt x="205" y="98"/>
                        </a:lnTo>
                        <a:lnTo>
                          <a:pt x="225" y="104"/>
                        </a:lnTo>
                        <a:lnTo>
                          <a:pt x="225" y="104"/>
                        </a:lnTo>
                        <a:lnTo>
                          <a:pt x="241" y="111"/>
                        </a:lnTo>
                        <a:lnTo>
                          <a:pt x="252" y="121"/>
                        </a:lnTo>
                        <a:lnTo>
                          <a:pt x="261" y="132"/>
                        </a:lnTo>
                        <a:lnTo>
                          <a:pt x="263" y="136"/>
                        </a:lnTo>
                        <a:lnTo>
                          <a:pt x="264" y="143"/>
                        </a:lnTo>
                        <a:lnTo>
                          <a:pt x="264" y="143"/>
                        </a:lnTo>
                        <a:lnTo>
                          <a:pt x="264" y="149"/>
                        </a:lnTo>
                        <a:lnTo>
                          <a:pt x="263" y="156"/>
                        </a:lnTo>
                        <a:lnTo>
                          <a:pt x="261" y="160"/>
                        </a:lnTo>
                        <a:lnTo>
                          <a:pt x="255" y="166"/>
                        </a:lnTo>
                        <a:lnTo>
                          <a:pt x="255" y="166"/>
                        </a:lnTo>
                        <a:lnTo>
                          <a:pt x="255" y="166"/>
                        </a:lnTo>
                        <a:lnTo>
                          <a:pt x="255" y="166"/>
                        </a:lnTo>
                        <a:lnTo>
                          <a:pt x="246" y="168"/>
                        </a:lnTo>
                        <a:lnTo>
                          <a:pt x="237" y="171"/>
                        </a:lnTo>
                        <a:lnTo>
                          <a:pt x="228" y="171"/>
                        </a:lnTo>
                        <a:lnTo>
                          <a:pt x="221" y="168"/>
                        </a:lnTo>
                        <a:lnTo>
                          <a:pt x="203" y="162"/>
                        </a:lnTo>
                        <a:lnTo>
                          <a:pt x="187" y="156"/>
                        </a:lnTo>
                        <a:lnTo>
                          <a:pt x="185" y="153"/>
                        </a:lnTo>
                        <a:lnTo>
                          <a:pt x="183" y="153"/>
                        </a:lnTo>
                        <a:lnTo>
                          <a:pt x="183" y="139"/>
                        </a:lnTo>
                        <a:lnTo>
                          <a:pt x="183" y="139"/>
                        </a:lnTo>
                        <a:lnTo>
                          <a:pt x="187" y="139"/>
                        </a:lnTo>
                        <a:lnTo>
                          <a:pt x="190" y="139"/>
                        </a:lnTo>
                        <a:lnTo>
                          <a:pt x="190" y="141"/>
                        </a:lnTo>
                        <a:lnTo>
                          <a:pt x="192" y="141"/>
                        </a:lnTo>
                        <a:lnTo>
                          <a:pt x="192" y="141"/>
                        </a:lnTo>
                        <a:lnTo>
                          <a:pt x="206" y="147"/>
                        </a:lnTo>
                        <a:lnTo>
                          <a:pt x="221" y="151"/>
                        </a:lnTo>
                        <a:lnTo>
                          <a:pt x="235" y="156"/>
                        </a:lnTo>
                        <a:lnTo>
                          <a:pt x="243" y="153"/>
                        </a:lnTo>
                        <a:lnTo>
                          <a:pt x="250" y="151"/>
                        </a:lnTo>
                        <a:lnTo>
                          <a:pt x="250" y="151"/>
                        </a:lnTo>
                        <a:lnTo>
                          <a:pt x="252" y="149"/>
                        </a:lnTo>
                        <a:lnTo>
                          <a:pt x="252" y="149"/>
                        </a:lnTo>
                        <a:lnTo>
                          <a:pt x="252" y="145"/>
                        </a:lnTo>
                        <a:lnTo>
                          <a:pt x="252" y="145"/>
                        </a:lnTo>
                        <a:lnTo>
                          <a:pt x="248" y="139"/>
                        </a:lnTo>
                        <a:lnTo>
                          <a:pt x="243" y="132"/>
                        </a:lnTo>
                        <a:lnTo>
                          <a:pt x="234" y="126"/>
                        </a:lnTo>
                        <a:lnTo>
                          <a:pt x="221" y="119"/>
                        </a:lnTo>
                        <a:lnTo>
                          <a:pt x="221" y="119"/>
                        </a:lnTo>
                        <a:lnTo>
                          <a:pt x="203" y="113"/>
                        </a:lnTo>
                        <a:lnTo>
                          <a:pt x="183" y="109"/>
                        </a:lnTo>
                        <a:lnTo>
                          <a:pt x="183" y="94"/>
                        </a:lnTo>
                        <a:lnTo>
                          <a:pt x="183" y="94"/>
                        </a:lnTo>
                        <a:close/>
                        <a:moveTo>
                          <a:pt x="183" y="171"/>
                        </a:moveTo>
                        <a:lnTo>
                          <a:pt x="183" y="190"/>
                        </a:lnTo>
                        <a:lnTo>
                          <a:pt x="183" y="190"/>
                        </a:lnTo>
                        <a:lnTo>
                          <a:pt x="188" y="192"/>
                        </a:lnTo>
                        <a:lnTo>
                          <a:pt x="188" y="192"/>
                        </a:lnTo>
                        <a:lnTo>
                          <a:pt x="203" y="200"/>
                        </a:lnTo>
                        <a:lnTo>
                          <a:pt x="210" y="209"/>
                        </a:lnTo>
                        <a:lnTo>
                          <a:pt x="214" y="215"/>
                        </a:lnTo>
                        <a:lnTo>
                          <a:pt x="215" y="217"/>
                        </a:lnTo>
                        <a:lnTo>
                          <a:pt x="215" y="217"/>
                        </a:lnTo>
                        <a:lnTo>
                          <a:pt x="214" y="222"/>
                        </a:lnTo>
                        <a:lnTo>
                          <a:pt x="212" y="224"/>
                        </a:lnTo>
                        <a:lnTo>
                          <a:pt x="212" y="224"/>
                        </a:lnTo>
                        <a:lnTo>
                          <a:pt x="206" y="228"/>
                        </a:lnTo>
                        <a:lnTo>
                          <a:pt x="201" y="228"/>
                        </a:lnTo>
                        <a:lnTo>
                          <a:pt x="192" y="228"/>
                        </a:lnTo>
                        <a:lnTo>
                          <a:pt x="183" y="224"/>
                        </a:lnTo>
                        <a:lnTo>
                          <a:pt x="183" y="241"/>
                        </a:lnTo>
                        <a:lnTo>
                          <a:pt x="183" y="241"/>
                        </a:lnTo>
                        <a:lnTo>
                          <a:pt x="194" y="243"/>
                        </a:lnTo>
                        <a:lnTo>
                          <a:pt x="205" y="243"/>
                        </a:lnTo>
                        <a:lnTo>
                          <a:pt x="214" y="241"/>
                        </a:lnTo>
                        <a:lnTo>
                          <a:pt x="221" y="237"/>
                        </a:lnTo>
                        <a:lnTo>
                          <a:pt x="221" y="237"/>
                        </a:lnTo>
                        <a:lnTo>
                          <a:pt x="225" y="230"/>
                        </a:lnTo>
                        <a:lnTo>
                          <a:pt x="228" y="226"/>
                        </a:lnTo>
                        <a:lnTo>
                          <a:pt x="228" y="226"/>
                        </a:lnTo>
                        <a:lnTo>
                          <a:pt x="228" y="215"/>
                        </a:lnTo>
                        <a:lnTo>
                          <a:pt x="228" y="215"/>
                        </a:lnTo>
                        <a:lnTo>
                          <a:pt x="225" y="207"/>
                        </a:lnTo>
                        <a:lnTo>
                          <a:pt x="217" y="196"/>
                        </a:lnTo>
                        <a:lnTo>
                          <a:pt x="208" y="188"/>
                        </a:lnTo>
                        <a:lnTo>
                          <a:pt x="194" y="179"/>
                        </a:lnTo>
                        <a:lnTo>
                          <a:pt x="194" y="179"/>
                        </a:lnTo>
                        <a:lnTo>
                          <a:pt x="183" y="171"/>
                        </a:lnTo>
                        <a:lnTo>
                          <a:pt x="183" y="171"/>
                        </a:lnTo>
                        <a:close/>
                        <a:moveTo>
                          <a:pt x="179" y="13"/>
                        </a:moveTo>
                        <a:lnTo>
                          <a:pt x="179" y="13"/>
                        </a:lnTo>
                        <a:lnTo>
                          <a:pt x="183" y="21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3" y="47"/>
                        </a:lnTo>
                        <a:lnTo>
                          <a:pt x="181" y="60"/>
                        </a:lnTo>
                        <a:lnTo>
                          <a:pt x="181" y="60"/>
                        </a:lnTo>
                        <a:lnTo>
                          <a:pt x="179" y="68"/>
                        </a:lnTo>
                        <a:lnTo>
                          <a:pt x="176" y="77"/>
                        </a:lnTo>
                        <a:lnTo>
                          <a:pt x="167" y="89"/>
                        </a:lnTo>
                        <a:lnTo>
                          <a:pt x="167" y="89"/>
                        </a:lnTo>
                        <a:lnTo>
                          <a:pt x="183" y="94"/>
                        </a:lnTo>
                        <a:lnTo>
                          <a:pt x="183" y="109"/>
                        </a:lnTo>
                        <a:lnTo>
                          <a:pt x="183" y="109"/>
                        </a:lnTo>
                        <a:lnTo>
                          <a:pt x="149" y="102"/>
                        </a:lnTo>
                        <a:lnTo>
                          <a:pt x="132" y="100"/>
                        </a:lnTo>
                        <a:lnTo>
                          <a:pt x="132" y="98"/>
                        </a:lnTo>
                        <a:lnTo>
                          <a:pt x="147" y="89"/>
                        </a:lnTo>
                        <a:lnTo>
                          <a:pt x="147" y="89"/>
                        </a:lnTo>
                        <a:lnTo>
                          <a:pt x="150" y="85"/>
                        </a:lnTo>
                        <a:lnTo>
                          <a:pt x="159" y="77"/>
                        </a:lnTo>
                        <a:lnTo>
                          <a:pt x="163" y="72"/>
                        </a:lnTo>
                        <a:lnTo>
                          <a:pt x="167" y="64"/>
                        </a:lnTo>
                        <a:lnTo>
                          <a:pt x="170" y="55"/>
                        </a:lnTo>
                        <a:lnTo>
                          <a:pt x="170" y="45"/>
                        </a:lnTo>
                        <a:lnTo>
                          <a:pt x="170" y="45"/>
                        </a:lnTo>
                        <a:lnTo>
                          <a:pt x="172" y="43"/>
                        </a:lnTo>
                        <a:lnTo>
                          <a:pt x="172" y="43"/>
                        </a:lnTo>
                        <a:lnTo>
                          <a:pt x="172" y="30"/>
                        </a:lnTo>
                        <a:lnTo>
                          <a:pt x="172" y="25"/>
                        </a:lnTo>
                        <a:lnTo>
                          <a:pt x="170" y="21"/>
                        </a:lnTo>
                        <a:lnTo>
                          <a:pt x="170" y="21"/>
                        </a:lnTo>
                        <a:lnTo>
                          <a:pt x="167" y="17"/>
                        </a:lnTo>
                        <a:lnTo>
                          <a:pt x="163" y="15"/>
                        </a:lnTo>
                        <a:lnTo>
                          <a:pt x="163" y="15"/>
                        </a:lnTo>
                        <a:lnTo>
                          <a:pt x="159" y="23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49" y="47"/>
                        </a:lnTo>
                        <a:lnTo>
                          <a:pt x="147" y="51"/>
                        </a:lnTo>
                        <a:lnTo>
                          <a:pt x="143" y="55"/>
                        </a:lnTo>
                        <a:lnTo>
                          <a:pt x="143" y="55"/>
                        </a:lnTo>
                        <a:lnTo>
                          <a:pt x="138" y="60"/>
                        </a:lnTo>
                        <a:lnTo>
                          <a:pt x="132" y="62"/>
                        </a:lnTo>
                        <a:lnTo>
                          <a:pt x="132" y="47"/>
                        </a:lnTo>
                        <a:lnTo>
                          <a:pt x="132" y="47"/>
                        </a:lnTo>
                        <a:lnTo>
                          <a:pt x="136" y="43"/>
                        </a:lnTo>
                        <a:lnTo>
                          <a:pt x="136" y="43"/>
                        </a:lnTo>
                        <a:lnTo>
                          <a:pt x="140" y="36"/>
                        </a:lnTo>
                        <a:lnTo>
                          <a:pt x="143" y="25"/>
                        </a:lnTo>
                        <a:lnTo>
                          <a:pt x="143" y="25"/>
                        </a:lnTo>
                        <a:lnTo>
                          <a:pt x="147" y="15"/>
                        </a:lnTo>
                        <a:lnTo>
                          <a:pt x="152" y="6"/>
                        </a:lnTo>
                        <a:lnTo>
                          <a:pt x="156" y="2"/>
                        </a:lnTo>
                        <a:lnTo>
                          <a:pt x="161" y="0"/>
                        </a:lnTo>
                        <a:lnTo>
                          <a:pt x="161" y="0"/>
                        </a:lnTo>
                        <a:lnTo>
                          <a:pt x="170" y="2"/>
                        </a:lnTo>
                        <a:lnTo>
                          <a:pt x="176" y="6"/>
                        </a:lnTo>
                        <a:lnTo>
                          <a:pt x="179" y="13"/>
                        </a:lnTo>
                        <a:lnTo>
                          <a:pt x="179" y="13"/>
                        </a:lnTo>
                        <a:close/>
                        <a:moveTo>
                          <a:pt x="183" y="153"/>
                        </a:moveTo>
                        <a:lnTo>
                          <a:pt x="183" y="153"/>
                        </a:lnTo>
                        <a:lnTo>
                          <a:pt x="183" y="153"/>
                        </a:lnTo>
                        <a:lnTo>
                          <a:pt x="168" y="149"/>
                        </a:lnTo>
                        <a:lnTo>
                          <a:pt x="161" y="147"/>
                        </a:lnTo>
                        <a:lnTo>
                          <a:pt x="161" y="147"/>
                        </a:lnTo>
                        <a:lnTo>
                          <a:pt x="170" y="158"/>
                        </a:lnTo>
                        <a:lnTo>
                          <a:pt x="183" y="171"/>
                        </a:lnTo>
                        <a:lnTo>
                          <a:pt x="183" y="190"/>
                        </a:lnTo>
                        <a:lnTo>
                          <a:pt x="183" y="190"/>
                        </a:lnTo>
                        <a:lnTo>
                          <a:pt x="167" y="175"/>
                        </a:lnTo>
                        <a:lnTo>
                          <a:pt x="154" y="160"/>
                        </a:lnTo>
                        <a:lnTo>
                          <a:pt x="147" y="149"/>
                        </a:lnTo>
                        <a:lnTo>
                          <a:pt x="143" y="145"/>
                        </a:lnTo>
                        <a:lnTo>
                          <a:pt x="143" y="141"/>
                        </a:lnTo>
                        <a:lnTo>
                          <a:pt x="143" y="139"/>
                        </a:lnTo>
                        <a:lnTo>
                          <a:pt x="143" y="139"/>
                        </a:lnTo>
                        <a:lnTo>
                          <a:pt x="147" y="134"/>
                        </a:lnTo>
                        <a:lnTo>
                          <a:pt x="149" y="132"/>
                        </a:lnTo>
                        <a:lnTo>
                          <a:pt x="158" y="130"/>
                        </a:lnTo>
                        <a:lnTo>
                          <a:pt x="168" y="132"/>
                        </a:lnTo>
                        <a:lnTo>
                          <a:pt x="183" y="139"/>
                        </a:lnTo>
                        <a:lnTo>
                          <a:pt x="183" y="153"/>
                        </a:lnTo>
                        <a:lnTo>
                          <a:pt x="183" y="153"/>
                        </a:lnTo>
                        <a:close/>
                        <a:moveTo>
                          <a:pt x="183" y="241"/>
                        </a:moveTo>
                        <a:lnTo>
                          <a:pt x="183" y="224"/>
                        </a:lnTo>
                        <a:lnTo>
                          <a:pt x="183" y="224"/>
                        </a:lnTo>
                        <a:lnTo>
                          <a:pt x="167" y="217"/>
                        </a:lnTo>
                        <a:lnTo>
                          <a:pt x="167" y="217"/>
                        </a:lnTo>
                        <a:lnTo>
                          <a:pt x="158" y="213"/>
                        </a:lnTo>
                        <a:lnTo>
                          <a:pt x="149" y="207"/>
                        </a:lnTo>
                        <a:lnTo>
                          <a:pt x="136" y="194"/>
                        </a:lnTo>
                        <a:lnTo>
                          <a:pt x="136" y="194"/>
                        </a:lnTo>
                        <a:lnTo>
                          <a:pt x="132" y="190"/>
                        </a:lnTo>
                        <a:lnTo>
                          <a:pt x="132" y="209"/>
                        </a:lnTo>
                        <a:lnTo>
                          <a:pt x="132" y="209"/>
                        </a:lnTo>
                        <a:lnTo>
                          <a:pt x="145" y="222"/>
                        </a:lnTo>
                        <a:lnTo>
                          <a:pt x="154" y="228"/>
                        </a:lnTo>
                        <a:lnTo>
                          <a:pt x="163" y="232"/>
                        </a:lnTo>
                        <a:lnTo>
                          <a:pt x="163" y="232"/>
                        </a:lnTo>
                        <a:lnTo>
                          <a:pt x="174" y="237"/>
                        </a:lnTo>
                        <a:lnTo>
                          <a:pt x="183" y="241"/>
                        </a:lnTo>
                        <a:lnTo>
                          <a:pt x="183" y="241"/>
                        </a:lnTo>
                        <a:close/>
                        <a:moveTo>
                          <a:pt x="132" y="237"/>
                        </a:moveTo>
                        <a:lnTo>
                          <a:pt x="132" y="237"/>
                        </a:lnTo>
                        <a:lnTo>
                          <a:pt x="141" y="254"/>
                        </a:lnTo>
                        <a:lnTo>
                          <a:pt x="141" y="254"/>
                        </a:lnTo>
                        <a:lnTo>
                          <a:pt x="154" y="277"/>
                        </a:lnTo>
                        <a:lnTo>
                          <a:pt x="158" y="288"/>
                        </a:lnTo>
                        <a:lnTo>
                          <a:pt x="158" y="296"/>
                        </a:lnTo>
                        <a:lnTo>
                          <a:pt x="158" y="299"/>
                        </a:lnTo>
                        <a:lnTo>
                          <a:pt x="158" y="299"/>
                        </a:lnTo>
                        <a:lnTo>
                          <a:pt x="154" y="305"/>
                        </a:lnTo>
                        <a:lnTo>
                          <a:pt x="147" y="311"/>
                        </a:lnTo>
                        <a:lnTo>
                          <a:pt x="147" y="311"/>
                        </a:lnTo>
                        <a:lnTo>
                          <a:pt x="140" y="313"/>
                        </a:lnTo>
                        <a:lnTo>
                          <a:pt x="132" y="313"/>
                        </a:lnTo>
                        <a:lnTo>
                          <a:pt x="132" y="299"/>
                        </a:lnTo>
                        <a:lnTo>
                          <a:pt x="132" y="299"/>
                        </a:lnTo>
                        <a:lnTo>
                          <a:pt x="141" y="296"/>
                        </a:lnTo>
                        <a:lnTo>
                          <a:pt x="141" y="296"/>
                        </a:lnTo>
                        <a:lnTo>
                          <a:pt x="145" y="294"/>
                        </a:lnTo>
                        <a:lnTo>
                          <a:pt x="145" y="292"/>
                        </a:lnTo>
                        <a:lnTo>
                          <a:pt x="145" y="292"/>
                        </a:lnTo>
                        <a:lnTo>
                          <a:pt x="145" y="288"/>
                        </a:lnTo>
                        <a:lnTo>
                          <a:pt x="141" y="279"/>
                        </a:lnTo>
                        <a:lnTo>
                          <a:pt x="132" y="264"/>
                        </a:lnTo>
                        <a:lnTo>
                          <a:pt x="132" y="237"/>
                        </a:lnTo>
                        <a:close/>
                        <a:moveTo>
                          <a:pt x="132" y="209"/>
                        </a:moveTo>
                        <a:lnTo>
                          <a:pt x="132" y="209"/>
                        </a:lnTo>
                        <a:lnTo>
                          <a:pt x="127" y="205"/>
                        </a:lnTo>
                        <a:lnTo>
                          <a:pt x="127" y="205"/>
                        </a:lnTo>
                        <a:lnTo>
                          <a:pt x="121" y="198"/>
                        </a:lnTo>
                        <a:lnTo>
                          <a:pt x="121" y="198"/>
                        </a:lnTo>
                        <a:lnTo>
                          <a:pt x="129" y="226"/>
                        </a:lnTo>
                        <a:lnTo>
                          <a:pt x="130" y="232"/>
                        </a:lnTo>
                        <a:lnTo>
                          <a:pt x="130" y="232"/>
                        </a:lnTo>
                        <a:lnTo>
                          <a:pt x="132" y="237"/>
                        </a:lnTo>
                        <a:lnTo>
                          <a:pt x="132" y="264"/>
                        </a:lnTo>
                        <a:lnTo>
                          <a:pt x="130" y="262"/>
                        </a:lnTo>
                        <a:lnTo>
                          <a:pt x="130" y="262"/>
                        </a:lnTo>
                        <a:lnTo>
                          <a:pt x="123" y="247"/>
                        </a:lnTo>
                        <a:lnTo>
                          <a:pt x="118" y="237"/>
                        </a:lnTo>
                        <a:lnTo>
                          <a:pt x="116" y="230"/>
                        </a:lnTo>
                        <a:lnTo>
                          <a:pt x="116" y="230"/>
                        </a:lnTo>
                        <a:lnTo>
                          <a:pt x="109" y="196"/>
                        </a:lnTo>
                        <a:lnTo>
                          <a:pt x="109" y="196"/>
                        </a:lnTo>
                        <a:lnTo>
                          <a:pt x="109" y="190"/>
                        </a:lnTo>
                        <a:lnTo>
                          <a:pt x="111" y="185"/>
                        </a:lnTo>
                        <a:lnTo>
                          <a:pt x="111" y="185"/>
                        </a:lnTo>
                        <a:lnTo>
                          <a:pt x="114" y="183"/>
                        </a:lnTo>
                        <a:lnTo>
                          <a:pt x="118" y="183"/>
                        </a:lnTo>
                        <a:lnTo>
                          <a:pt x="125" y="183"/>
                        </a:lnTo>
                        <a:lnTo>
                          <a:pt x="125" y="183"/>
                        </a:lnTo>
                        <a:lnTo>
                          <a:pt x="129" y="185"/>
                        </a:lnTo>
                        <a:lnTo>
                          <a:pt x="132" y="190"/>
                        </a:lnTo>
                        <a:lnTo>
                          <a:pt x="132" y="209"/>
                        </a:lnTo>
                        <a:lnTo>
                          <a:pt x="132" y="209"/>
                        </a:lnTo>
                        <a:close/>
                        <a:moveTo>
                          <a:pt x="132" y="313"/>
                        </a:moveTo>
                        <a:lnTo>
                          <a:pt x="132" y="299"/>
                        </a:lnTo>
                        <a:lnTo>
                          <a:pt x="132" y="299"/>
                        </a:lnTo>
                        <a:lnTo>
                          <a:pt x="125" y="299"/>
                        </a:lnTo>
                        <a:lnTo>
                          <a:pt x="118" y="296"/>
                        </a:lnTo>
                        <a:lnTo>
                          <a:pt x="118" y="296"/>
                        </a:lnTo>
                        <a:lnTo>
                          <a:pt x="111" y="290"/>
                        </a:lnTo>
                        <a:lnTo>
                          <a:pt x="109" y="288"/>
                        </a:lnTo>
                        <a:lnTo>
                          <a:pt x="109" y="290"/>
                        </a:lnTo>
                        <a:lnTo>
                          <a:pt x="96" y="292"/>
                        </a:lnTo>
                        <a:lnTo>
                          <a:pt x="96" y="292"/>
                        </a:lnTo>
                        <a:lnTo>
                          <a:pt x="96" y="299"/>
                        </a:lnTo>
                        <a:lnTo>
                          <a:pt x="96" y="303"/>
                        </a:lnTo>
                        <a:lnTo>
                          <a:pt x="94" y="303"/>
                        </a:lnTo>
                        <a:lnTo>
                          <a:pt x="94" y="303"/>
                        </a:lnTo>
                        <a:lnTo>
                          <a:pt x="87" y="299"/>
                        </a:lnTo>
                        <a:lnTo>
                          <a:pt x="80" y="290"/>
                        </a:lnTo>
                        <a:lnTo>
                          <a:pt x="73" y="281"/>
                        </a:lnTo>
                        <a:lnTo>
                          <a:pt x="67" y="271"/>
                        </a:lnTo>
                        <a:lnTo>
                          <a:pt x="67" y="271"/>
                        </a:lnTo>
                        <a:lnTo>
                          <a:pt x="67" y="264"/>
                        </a:lnTo>
                        <a:lnTo>
                          <a:pt x="67" y="256"/>
                        </a:lnTo>
                        <a:lnTo>
                          <a:pt x="67" y="256"/>
                        </a:lnTo>
                        <a:lnTo>
                          <a:pt x="67" y="247"/>
                        </a:lnTo>
                        <a:lnTo>
                          <a:pt x="65" y="237"/>
                        </a:lnTo>
                        <a:lnTo>
                          <a:pt x="62" y="226"/>
                        </a:lnTo>
                        <a:lnTo>
                          <a:pt x="55" y="213"/>
                        </a:lnTo>
                        <a:lnTo>
                          <a:pt x="42" y="194"/>
                        </a:lnTo>
                        <a:lnTo>
                          <a:pt x="42" y="194"/>
                        </a:lnTo>
                        <a:lnTo>
                          <a:pt x="29" y="175"/>
                        </a:lnTo>
                        <a:lnTo>
                          <a:pt x="29" y="175"/>
                        </a:lnTo>
                        <a:lnTo>
                          <a:pt x="22" y="166"/>
                        </a:lnTo>
                        <a:lnTo>
                          <a:pt x="22" y="166"/>
                        </a:lnTo>
                        <a:lnTo>
                          <a:pt x="17" y="160"/>
                        </a:lnTo>
                        <a:lnTo>
                          <a:pt x="17" y="160"/>
                        </a:lnTo>
                        <a:lnTo>
                          <a:pt x="15" y="151"/>
                        </a:lnTo>
                        <a:lnTo>
                          <a:pt x="13" y="143"/>
                        </a:lnTo>
                        <a:lnTo>
                          <a:pt x="13" y="136"/>
                        </a:lnTo>
                        <a:lnTo>
                          <a:pt x="13" y="134"/>
                        </a:lnTo>
                        <a:lnTo>
                          <a:pt x="13" y="134"/>
                        </a:lnTo>
                        <a:lnTo>
                          <a:pt x="13" y="134"/>
                        </a:lnTo>
                        <a:lnTo>
                          <a:pt x="13" y="126"/>
                        </a:lnTo>
                        <a:lnTo>
                          <a:pt x="13" y="115"/>
                        </a:lnTo>
                        <a:lnTo>
                          <a:pt x="13" y="115"/>
                        </a:lnTo>
                        <a:lnTo>
                          <a:pt x="17" y="109"/>
                        </a:lnTo>
                        <a:lnTo>
                          <a:pt x="20" y="104"/>
                        </a:lnTo>
                        <a:lnTo>
                          <a:pt x="20" y="104"/>
                        </a:lnTo>
                        <a:lnTo>
                          <a:pt x="35" y="89"/>
                        </a:lnTo>
                        <a:lnTo>
                          <a:pt x="55" y="79"/>
                        </a:lnTo>
                        <a:lnTo>
                          <a:pt x="64" y="75"/>
                        </a:lnTo>
                        <a:lnTo>
                          <a:pt x="74" y="70"/>
                        </a:lnTo>
                        <a:lnTo>
                          <a:pt x="85" y="70"/>
                        </a:lnTo>
                        <a:lnTo>
                          <a:pt x="94" y="70"/>
                        </a:lnTo>
                        <a:lnTo>
                          <a:pt x="96" y="70"/>
                        </a:lnTo>
                        <a:lnTo>
                          <a:pt x="98" y="70"/>
                        </a:lnTo>
                        <a:lnTo>
                          <a:pt x="98" y="70"/>
                        </a:lnTo>
                        <a:lnTo>
                          <a:pt x="102" y="68"/>
                        </a:lnTo>
                        <a:lnTo>
                          <a:pt x="105" y="64"/>
                        </a:lnTo>
                        <a:lnTo>
                          <a:pt x="105" y="64"/>
                        </a:lnTo>
                        <a:lnTo>
                          <a:pt x="109" y="62"/>
                        </a:lnTo>
                        <a:lnTo>
                          <a:pt x="112" y="62"/>
                        </a:lnTo>
                        <a:lnTo>
                          <a:pt x="112" y="62"/>
                        </a:lnTo>
                        <a:lnTo>
                          <a:pt x="123" y="64"/>
                        </a:lnTo>
                        <a:lnTo>
                          <a:pt x="132" y="62"/>
                        </a:lnTo>
                        <a:lnTo>
                          <a:pt x="132" y="47"/>
                        </a:lnTo>
                        <a:lnTo>
                          <a:pt x="132" y="47"/>
                        </a:lnTo>
                        <a:lnTo>
                          <a:pt x="125" y="49"/>
                        </a:lnTo>
                        <a:lnTo>
                          <a:pt x="116" y="47"/>
                        </a:lnTo>
                        <a:lnTo>
                          <a:pt x="116" y="47"/>
                        </a:lnTo>
                        <a:lnTo>
                          <a:pt x="109" y="47"/>
                        </a:lnTo>
                        <a:lnTo>
                          <a:pt x="105" y="49"/>
                        </a:lnTo>
                        <a:lnTo>
                          <a:pt x="98" y="53"/>
                        </a:lnTo>
                        <a:lnTo>
                          <a:pt x="98" y="53"/>
                        </a:lnTo>
                        <a:lnTo>
                          <a:pt x="94" y="55"/>
                        </a:lnTo>
                        <a:lnTo>
                          <a:pt x="94" y="55"/>
                        </a:lnTo>
                        <a:lnTo>
                          <a:pt x="83" y="55"/>
                        </a:lnTo>
                        <a:lnTo>
                          <a:pt x="71" y="57"/>
                        </a:lnTo>
                        <a:lnTo>
                          <a:pt x="60" y="60"/>
                        </a:lnTo>
                        <a:lnTo>
                          <a:pt x="49" y="64"/>
                        </a:lnTo>
                        <a:lnTo>
                          <a:pt x="27" y="77"/>
                        </a:lnTo>
                        <a:lnTo>
                          <a:pt x="18" y="85"/>
                        </a:lnTo>
                        <a:lnTo>
                          <a:pt x="11" y="94"/>
                        </a:lnTo>
                        <a:lnTo>
                          <a:pt x="11" y="94"/>
                        </a:lnTo>
                        <a:lnTo>
                          <a:pt x="6" y="102"/>
                        </a:lnTo>
                        <a:lnTo>
                          <a:pt x="2" y="113"/>
                        </a:lnTo>
                        <a:lnTo>
                          <a:pt x="2" y="113"/>
                        </a:lnTo>
                        <a:lnTo>
                          <a:pt x="0" y="126"/>
                        </a:lnTo>
                        <a:lnTo>
                          <a:pt x="0" y="136"/>
                        </a:lnTo>
                        <a:lnTo>
                          <a:pt x="0" y="136"/>
                        </a:lnTo>
                        <a:lnTo>
                          <a:pt x="0" y="145"/>
                        </a:lnTo>
                        <a:lnTo>
                          <a:pt x="2" y="153"/>
                        </a:lnTo>
                        <a:lnTo>
                          <a:pt x="4" y="166"/>
                        </a:lnTo>
                        <a:lnTo>
                          <a:pt x="4" y="166"/>
                        </a:lnTo>
                        <a:lnTo>
                          <a:pt x="7" y="173"/>
                        </a:lnTo>
                        <a:lnTo>
                          <a:pt x="13" y="179"/>
                        </a:lnTo>
                        <a:lnTo>
                          <a:pt x="13" y="179"/>
                        </a:lnTo>
                        <a:lnTo>
                          <a:pt x="18" y="183"/>
                        </a:lnTo>
                        <a:lnTo>
                          <a:pt x="18" y="183"/>
                        </a:lnTo>
                        <a:lnTo>
                          <a:pt x="33" y="205"/>
                        </a:lnTo>
                        <a:lnTo>
                          <a:pt x="45" y="222"/>
                        </a:lnTo>
                        <a:lnTo>
                          <a:pt x="45" y="222"/>
                        </a:lnTo>
                        <a:lnTo>
                          <a:pt x="51" y="232"/>
                        </a:lnTo>
                        <a:lnTo>
                          <a:pt x="53" y="241"/>
                        </a:lnTo>
                        <a:lnTo>
                          <a:pt x="55" y="256"/>
                        </a:lnTo>
                        <a:lnTo>
                          <a:pt x="55" y="256"/>
                        </a:lnTo>
                        <a:lnTo>
                          <a:pt x="55" y="267"/>
                        </a:lnTo>
                        <a:lnTo>
                          <a:pt x="56" y="277"/>
                        </a:lnTo>
                        <a:lnTo>
                          <a:pt x="56" y="277"/>
                        </a:lnTo>
                        <a:lnTo>
                          <a:pt x="62" y="288"/>
                        </a:lnTo>
                        <a:lnTo>
                          <a:pt x="71" y="301"/>
                        </a:lnTo>
                        <a:lnTo>
                          <a:pt x="82" y="311"/>
                        </a:lnTo>
                        <a:lnTo>
                          <a:pt x="87" y="316"/>
                        </a:lnTo>
                        <a:lnTo>
                          <a:pt x="93" y="318"/>
                        </a:lnTo>
                        <a:lnTo>
                          <a:pt x="93" y="318"/>
                        </a:lnTo>
                        <a:lnTo>
                          <a:pt x="100" y="316"/>
                        </a:lnTo>
                        <a:lnTo>
                          <a:pt x="105" y="313"/>
                        </a:lnTo>
                        <a:lnTo>
                          <a:pt x="105" y="313"/>
                        </a:lnTo>
                        <a:lnTo>
                          <a:pt x="109" y="307"/>
                        </a:lnTo>
                        <a:lnTo>
                          <a:pt x="109" y="307"/>
                        </a:lnTo>
                        <a:lnTo>
                          <a:pt x="112" y="309"/>
                        </a:lnTo>
                        <a:lnTo>
                          <a:pt x="112" y="309"/>
                        </a:lnTo>
                        <a:lnTo>
                          <a:pt x="121" y="313"/>
                        </a:lnTo>
                        <a:lnTo>
                          <a:pt x="132" y="313"/>
                        </a:lnTo>
                        <a:lnTo>
                          <a:pt x="132" y="313"/>
                        </a:lnTo>
                        <a:close/>
                        <a:moveTo>
                          <a:pt x="132" y="98"/>
                        </a:moveTo>
                        <a:lnTo>
                          <a:pt x="132" y="100"/>
                        </a:lnTo>
                        <a:lnTo>
                          <a:pt x="127" y="100"/>
                        </a:lnTo>
                        <a:lnTo>
                          <a:pt x="13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 179"/>
                  <p:cNvSpPr>
                    <a:spLocks/>
                  </p:cNvSpPr>
                  <p:nvPr/>
                </p:nvSpPr>
                <p:spPr bwMode="auto">
                  <a:xfrm>
                    <a:off x="6562737" y="5668987"/>
                    <a:ext cx="398463" cy="481013"/>
                  </a:xfrm>
                  <a:custGeom>
                    <a:avLst/>
                    <a:gdLst>
                      <a:gd name="T0" fmla="*/ 0 w 251"/>
                      <a:gd name="T1" fmla="*/ 122 h 303"/>
                      <a:gd name="T2" fmla="*/ 9 w 251"/>
                      <a:gd name="T3" fmla="*/ 92 h 303"/>
                      <a:gd name="T4" fmla="*/ 45 w 251"/>
                      <a:gd name="T5" fmla="*/ 66 h 303"/>
                      <a:gd name="T6" fmla="*/ 79 w 251"/>
                      <a:gd name="T7" fmla="*/ 56 h 303"/>
                      <a:gd name="T8" fmla="*/ 94 w 251"/>
                      <a:gd name="T9" fmla="*/ 54 h 303"/>
                      <a:gd name="T10" fmla="*/ 108 w 251"/>
                      <a:gd name="T11" fmla="*/ 49 h 303"/>
                      <a:gd name="T12" fmla="*/ 121 w 251"/>
                      <a:gd name="T13" fmla="*/ 49 h 303"/>
                      <a:gd name="T14" fmla="*/ 134 w 251"/>
                      <a:gd name="T15" fmla="*/ 43 h 303"/>
                      <a:gd name="T16" fmla="*/ 150 w 251"/>
                      <a:gd name="T17" fmla="*/ 7 h 303"/>
                      <a:gd name="T18" fmla="*/ 155 w 251"/>
                      <a:gd name="T19" fmla="*/ 0 h 303"/>
                      <a:gd name="T20" fmla="*/ 172 w 251"/>
                      <a:gd name="T21" fmla="*/ 15 h 303"/>
                      <a:gd name="T22" fmla="*/ 172 w 251"/>
                      <a:gd name="T23" fmla="*/ 39 h 303"/>
                      <a:gd name="T24" fmla="*/ 166 w 251"/>
                      <a:gd name="T25" fmla="*/ 62 h 303"/>
                      <a:gd name="T26" fmla="*/ 148 w 251"/>
                      <a:gd name="T27" fmla="*/ 86 h 303"/>
                      <a:gd name="T28" fmla="*/ 170 w 251"/>
                      <a:gd name="T29" fmla="*/ 94 h 303"/>
                      <a:gd name="T30" fmla="*/ 217 w 251"/>
                      <a:gd name="T31" fmla="*/ 105 h 303"/>
                      <a:gd name="T32" fmla="*/ 242 w 251"/>
                      <a:gd name="T33" fmla="*/ 122 h 303"/>
                      <a:gd name="T34" fmla="*/ 251 w 251"/>
                      <a:gd name="T35" fmla="*/ 141 h 303"/>
                      <a:gd name="T36" fmla="*/ 246 w 251"/>
                      <a:gd name="T37" fmla="*/ 154 h 303"/>
                      <a:gd name="T38" fmla="*/ 213 w 251"/>
                      <a:gd name="T39" fmla="*/ 154 h 303"/>
                      <a:gd name="T40" fmla="*/ 181 w 251"/>
                      <a:gd name="T41" fmla="*/ 141 h 303"/>
                      <a:gd name="T42" fmla="*/ 146 w 251"/>
                      <a:gd name="T43" fmla="*/ 133 h 303"/>
                      <a:gd name="T44" fmla="*/ 146 w 251"/>
                      <a:gd name="T45" fmla="*/ 139 h 303"/>
                      <a:gd name="T46" fmla="*/ 175 w 251"/>
                      <a:gd name="T47" fmla="*/ 173 h 303"/>
                      <a:gd name="T48" fmla="*/ 204 w 251"/>
                      <a:gd name="T49" fmla="*/ 192 h 303"/>
                      <a:gd name="T50" fmla="*/ 215 w 251"/>
                      <a:gd name="T51" fmla="*/ 209 h 303"/>
                      <a:gd name="T52" fmla="*/ 211 w 251"/>
                      <a:gd name="T53" fmla="*/ 224 h 303"/>
                      <a:gd name="T54" fmla="*/ 202 w 251"/>
                      <a:gd name="T55" fmla="*/ 231 h 303"/>
                      <a:gd name="T56" fmla="*/ 159 w 251"/>
                      <a:gd name="T57" fmla="*/ 220 h 303"/>
                      <a:gd name="T58" fmla="*/ 143 w 251"/>
                      <a:gd name="T59" fmla="*/ 209 h 303"/>
                      <a:gd name="T60" fmla="*/ 117 w 251"/>
                      <a:gd name="T61" fmla="*/ 186 h 303"/>
                      <a:gd name="T62" fmla="*/ 108 w 251"/>
                      <a:gd name="T63" fmla="*/ 186 h 303"/>
                      <a:gd name="T64" fmla="*/ 119 w 251"/>
                      <a:gd name="T65" fmla="*/ 226 h 303"/>
                      <a:gd name="T66" fmla="*/ 135 w 251"/>
                      <a:gd name="T67" fmla="*/ 258 h 303"/>
                      <a:gd name="T68" fmla="*/ 144 w 251"/>
                      <a:gd name="T69" fmla="*/ 290 h 303"/>
                      <a:gd name="T70" fmla="*/ 139 w 251"/>
                      <a:gd name="T71" fmla="*/ 297 h 303"/>
                      <a:gd name="T72" fmla="*/ 108 w 251"/>
                      <a:gd name="T73" fmla="*/ 297 h 303"/>
                      <a:gd name="T74" fmla="*/ 99 w 251"/>
                      <a:gd name="T75" fmla="*/ 288 h 303"/>
                      <a:gd name="T76" fmla="*/ 97 w 251"/>
                      <a:gd name="T77" fmla="*/ 288 h 303"/>
                      <a:gd name="T78" fmla="*/ 92 w 251"/>
                      <a:gd name="T79" fmla="*/ 303 h 303"/>
                      <a:gd name="T80" fmla="*/ 77 w 251"/>
                      <a:gd name="T81" fmla="*/ 299 h 303"/>
                      <a:gd name="T82" fmla="*/ 56 w 251"/>
                      <a:gd name="T83" fmla="*/ 267 h 303"/>
                      <a:gd name="T84" fmla="*/ 54 w 251"/>
                      <a:gd name="T85" fmla="*/ 256 h 303"/>
                      <a:gd name="T86" fmla="*/ 52 w 251"/>
                      <a:gd name="T87" fmla="*/ 229 h 303"/>
                      <a:gd name="T88" fmla="*/ 43 w 251"/>
                      <a:gd name="T89" fmla="*/ 211 h 303"/>
                      <a:gd name="T90" fmla="*/ 18 w 251"/>
                      <a:gd name="T91" fmla="*/ 173 h 303"/>
                      <a:gd name="T92" fmla="*/ 3 w 251"/>
                      <a:gd name="T93" fmla="*/ 156 h 303"/>
                      <a:gd name="T94" fmla="*/ 1 w 251"/>
                      <a:gd name="T95" fmla="*/ 137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51" h="303">
                        <a:moveTo>
                          <a:pt x="1" y="130"/>
                        </a:moveTo>
                        <a:lnTo>
                          <a:pt x="1" y="130"/>
                        </a:lnTo>
                        <a:lnTo>
                          <a:pt x="0" y="122"/>
                        </a:lnTo>
                        <a:lnTo>
                          <a:pt x="1" y="113"/>
                        </a:lnTo>
                        <a:lnTo>
                          <a:pt x="3" y="103"/>
                        </a:lnTo>
                        <a:lnTo>
                          <a:pt x="9" y="92"/>
                        </a:lnTo>
                        <a:lnTo>
                          <a:pt x="9" y="92"/>
                        </a:lnTo>
                        <a:lnTo>
                          <a:pt x="25" y="77"/>
                        </a:lnTo>
                        <a:lnTo>
                          <a:pt x="45" y="66"/>
                        </a:lnTo>
                        <a:lnTo>
                          <a:pt x="56" y="60"/>
                        </a:lnTo>
                        <a:lnTo>
                          <a:pt x="67" y="58"/>
                        </a:lnTo>
                        <a:lnTo>
                          <a:pt x="79" y="56"/>
                        </a:lnTo>
                        <a:lnTo>
                          <a:pt x="90" y="56"/>
                        </a:lnTo>
                        <a:lnTo>
                          <a:pt x="90" y="56"/>
                        </a:lnTo>
                        <a:lnTo>
                          <a:pt x="94" y="54"/>
                        </a:lnTo>
                        <a:lnTo>
                          <a:pt x="97" y="51"/>
                        </a:lnTo>
                        <a:lnTo>
                          <a:pt x="101" y="49"/>
                        </a:lnTo>
                        <a:lnTo>
                          <a:pt x="108" y="49"/>
                        </a:lnTo>
                        <a:lnTo>
                          <a:pt x="108" y="49"/>
                        </a:lnTo>
                        <a:lnTo>
                          <a:pt x="115" y="49"/>
                        </a:lnTo>
                        <a:lnTo>
                          <a:pt x="121" y="49"/>
                        </a:lnTo>
                        <a:lnTo>
                          <a:pt x="128" y="47"/>
                        </a:lnTo>
                        <a:lnTo>
                          <a:pt x="134" y="43"/>
                        </a:lnTo>
                        <a:lnTo>
                          <a:pt x="134" y="43"/>
                        </a:lnTo>
                        <a:lnTo>
                          <a:pt x="139" y="34"/>
                        </a:lnTo>
                        <a:lnTo>
                          <a:pt x="144" y="19"/>
                        </a:lnTo>
                        <a:lnTo>
                          <a:pt x="150" y="7"/>
                        </a:lnTo>
                        <a:lnTo>
                          <a:pt x="153" y="2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62" y="2"/>
                        </a:lnTo>
                        <a:lnTo>
                          <a:pt x="168" y="9"/>
                        </a:lnTo>
                        <a:lnTo>
                          <a:pt x="172" y="15"/>
                        </a:lnTo>
                        <a:lnTo>
                          <a:pt x="172" y="22"/>
                        </a:lnTo>
                        <a:lnTo>
                          <a:pt x="173" y="30"/>
                        </a:lnTo>
                        <a:lnTo>
                          <a:pt x="172" y="39"/>
                        </a:lnTo>
                        <a:lnTo>
                          <a:pt x="172" y="39"/>
                        </a:lnTo>
                        <a:lnTo>
                          <a:pt x="170" y="51"/>
                        </a:lnTo>
                        <a:lnTo>
                          <a:pt x="166" y="62"/>
                        </a:lnTo>
                        <a:lnTo>
                          <a:pt x="162" y="71"/>
                        </a:lnTo>
                        <a:lnTo>
                          <a:pt x="157" y="77"/>
                        </a:lnTo>
                        <a:lnTo>
                          <a:pt x="148" y="86"/>
                        </a:lnTo>
                        <a:lnTo>
                          <a:pt x="144" y="90"/>
                        </a:lnTo>
                        <a:lnTo>
                          <a:pt x="144" y="90"/>
                        </a:lnTo>
                        <a:lnTo>
                          <a:pt x="170" y="94"/>
                        </a:lnTo>
                        <a:lnTo>
                          <a:pt x="193" y="98"/>
                        </a:lnTo>
                        <a:lnTo>
                          <a:pt x="217" y="105"/>
                        </a:lnTo>
                        <a:lnTo>
                          <a:pt x="217" y="105"/>
                        </a:lnTo>
                        <a:lnTo>
                          <a:pt x="228" y="111"/>
                        </a:lnTo>
                        <a:lnTo>
                          <a:pt x="237" y="115"/>
                        </a:lnTo>
                        <a:lnTo>
                          <a:pt x="242" y="122"/>
                        </a:lnTo>
                        <a:lnTo>
                          <a:pt x="247" y="128"/>
                        </a:lnTo>
                        <a:lnTo>
                          <a:pt x="251" y="135"/>
                        </a:lnTo>
                        <a:lnTo>
                          <a:pt x="251" y="141"/>
                        </a:lnTo>
                        <a:lnTo>
                          <a:pt x="251" y="147"/>
                        </a:lnTo>
                        <a:lnTo>
                          <a:pt x="246" y="154"/>
                        </a:lnTo>
                        <a:lnTo>
                          <a:pt x="246" y="154"/>
                        </a:lnTo>
                        <a:lnTo>
                          <a:pt x="238" y="156"/>
                        </a:lnTo>
                        <a:lnTo>
                          <a:pt x="229" y="156"/>
                        </a:lnTo>
                        <a:lnTo>
                          <a:pt x="213" y="154"/>
                        </a:lnTo>
                        <a:lnTo>
                          <a:pt x="197" y="147"/>
                        </a:lnTo>
                        <a:lnTo>
                          <a:pt x="181" y="141"/>
                        </a:lnTo>
                        <a:lnTo>
                          <a:pt x="181" y="141"/>
                        </a:lnTo>
                        <a:lnTo>
                          <a:pt x="162" y="135"/>
                        </a:lnTo>
                        <a:lnTo>
                          <a:pt x="150" y="133"/>
                        </a:lnTo>
                        <a:lnTo>
                          <a:pt x="146" y="133"/>
                        </a:lnTo>
                        <a:lnTo>
                          <a:pt x="144" y="135"/>
                        </a:lnTo>
                        <a:lnTo>
                          <a:pt x="144" y="135"/>
                        </a:lnTo>
                        <a:lnTo>
                          <a:pt x="146" y="139"/>
                        </a:lnTo>
                        <a:lnTo>
                          <a:pt x="153" y="152"/>
                        </a:lnTo>
                        <a:lnTo>
                          <a:pt x="166" y="165"/>
                        </a:lnTo>
                        <a:lnTo>
                          <a:pt x="175" y="173"/>
                        </a:lnTo>
                        <a:lnTo>
                          <a:pt x="186" y="179"/>
                        </a:lnTo>
                        <a:lnTo>
                          <a:pt x="186" y="179"/>
                        </a:lnTo>
                        <a:lnTo>
                          <a:pt x="204" y="192"/>
                        </a:lnTo>
                        <a:lnTo>
                          <a:pt x="209" y="199"/>
                        </a:lnTo>
                        <a:lnTo>
                          <a:pt x="213" y="205"/>
                        </a:lnTo>
                        <a:lnTo>
                          <a:pt x="215" y="209"/>
                        </a:lnTo>
                        <a:lnTo>
                          <a:pt x="215" y="216"/>
                        </a:lnTo>
                        <a:lnTo>
                          <a:pt x="213" y="220"/>
                        </a:lnTo>
                        <a:lnTo>
                          <a:pt x="211" y="224"/>
                        </a:lnTo>
                        <a:lnTo>
                          <a:pt x="211" y="224"/>
                        </a:lnTo>
                        <a:lnTo>
                          <a:pt x="208" y="229"/>
                        </a:lnTo>
                        <a:lnTo>
                          <a:pt x="202" y="231"/>
                        </a:lnTo>
                        <a:lnTo>
                          <a:pt x="190" y="231"/>
                        </a:lnTo>
                        <a:lnTo>
                          <a:pt x="175" y="226"/>
                        </a:lnTo>
                        <a:lnTo>
                          <a:pt x="159" y="220"/>
                        </a:lnTo>
                        <a:lnTo>
                          <a:pt x="159" y="220"/>
                        </a:lnTo>
                        <a:lnTo>
                          <a:pt x="150" y="216"/>
                        </a:lnTo>
                        <a:lnTo>
                          <a:pt x="143" y="209"/>
                        </a:lnTo>
                        <a:lnTo>
                          <a:pt x="132" y="199"/>
                        </a:lnTo>
                        <a:lnTo>
                          <a:pt x="123" y="190"/>
                        </a:lnTo>
                        <a:lnTo>
                          <a:pt x="117" y="186"/>
                        </a:lnTo>
                        <a:lnTo>
                          <a:pt x="117" y="186"/>
                        </a:lnTo>
                        <a:lnTo>
                          <a:pt x="110" y="184"/>
                        </a:lnTo>
                        <a:lnTo>
                          <a:pt x="108" y="186"/>
                        </a:lnTo>
                        <a:lnTo>
                          <a:pt x="108" y="188"/>
                        </a:lnTo>
                        <a:lnTo>
                          <a:pt x="108" y="188"/>
                        </a:lnTo>
                        <a:lnTo>
                          <a:pt x="119" y="226"/>
                        </a:lnTo>
                        <a:lnTo>
                          <a:pt x="119" y="226"/>
                        </a:lnTo>
                        <a:lnTo>
                          <a:pt x="124" y="241"/>
                        </a:lnTo>
                        <a:lnTo>
                          <a:pt x="135" y="258"/>
                        </a:lnTo>
                        <a:lnTo>
                          <a:pt x="143" y="275"/>
                        </a:lnTo>
                        <a:lnTo>
                          <a:pt x="146" y="284"/>
                        </a:lnTo>
                        <a:lnTo>
                          <a:pt x="144" y="290"/>
                        </a:lnTo>
                        <a:lnTo>
                          <a:pt x="144" y="290"/>
                        </a:lnTo>
                        <a:lnTo>
                          <a:pt x="143" y="295"/>
                        </a:lnTo>
                        <a:lnTo>
                          <a:pt x="139" y="297"/>
                        </a:lnTo>
                        <a:lnTo>
                          <a:pt x="130" y="301"/>
                        </a:lnTo>
                        <a:lnTo>
                          <a:pt x="119" y="301"/>
                        </a:lnTo>
                        <a:lnTo>
                          <a:pt x="108" y="297"/>
                        </a:lnTo>
                        <a:lnTo>
                          <a:pt x="108" y="297"/>
                        </a:lnTo>
                        <a:lnTo>
                          <a:pt x="103" y="293"/>
                        </a:lnTo>
                        <a:lnTo>
                          <a:pt x="99" y="288"/>
                        </a:lnTo>
                        <a:lnTo>
                          <a:pt x="97" y="286"/>
                        </a:lnTo>
                        <a:lnTo>
                          <a:pt x="97" y="286"/>
                        </a:lnTo>
                        <a:lnTo>
                          <a:pt x="97" y="288"/>
                        </a:lnTo>
                        <a:lnTo>
                          <a:pt x="97" y="295"/>
                        </a:lnTo>
                        <a:lnTo>
                          <a:pt x="94" y="301"/>
                        </a:lnTo>
                        <a:lnTo>
                          <a:pt x="92" y="303"/>
                        </a:lnTo>
                        <a:lnTo>
                          <a:pt x="88" y="303"/>
                        </a:lnTo>
                        <a:lnTo>
                          <a:pt x="88" y="303"/>
                        </a:lnTo>
                        <a:lnTo>
                          <a:pt x="77" y="299"/>
                        </a:lnTo>
                        <a:lnTo>
                          <a:pt x="68" y="290"/>
                        </a:lnTo>
                        <a:lnTo>
                          <a:pt x="61" y="280"/>
                        </a:lnTo>
                        <a:lnTo>
                          <a:pt x="56" y="267"/>
                        </a:lnTo>
                        <a:lnTo>
                          <a:pt x="56" y="267"/>
                        </a:lnTo>
                        <a:lnTo>
                          <a:pt x="54" y="263"/>
                        </a:lnTo>
                        <a:lnTo>
                          <a:pt x="54" y="256"/>
                        </a:lnTo>
                        <a:lnTo>
                          <a:pt x="54" y="243"/>
                        </a:lnTo>
                        <a:lnTo>
                          <a:pt x="54" y="235"/>
                        </a:lnTo>
                        <a:lnTo>
                          <a:pt x="52" y="229"/>
                        </a:lnTo>
                        <a:lnTo>
                          <a:pt x="49" y="220"/>
                        </a:lnTo>
                        <a:lnTo>
                          <a:pt x="43" y="211"/>
                        </a:lnTo>
                        <a:lnTo>
                          <a:pt x="43" y="211"/>
                        </a:lnTo>
                        <a:lnTo>
                          <a:pt x="29" y="190"/>
                        </a:lnTo>
                        <a:lnTo>
                          <a:pt x="18" y="173"/>
                        </a:lnTo>
                        <a:lnTo>
                          <a:pt x="18" y="173"/>
                        </a:lnTo>
                        <a:lnTo>
                          <a:pt x="11" y="165"/>
                        </a:lnTo>
                        <a:lnTo>
                          <a:pt x="7" y="160"/>
                        </a:lnTo>
                        <a:lnTo>
                          <a:pt x="3" y="156"/>
                        </a:lnTo>
                        <a:lnTo>
                          <a:pt x="3" y="156"/>
                        </a:lnTo>
                        <a:lnTo>
                          <a:pt x="1" y="145"/>
                        </a:lnTo>
                        <a:lnTo>
                          <a:pt x="1" y="137"/>
                        </a:lnTo>
                        <a:lnTo>
                          <a:pt x="1" y="130"/>
                        </a:lnTo>
                        <a:lnTo>
                          <a:pt x="1" y="1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 180"/>
                  <p:cNvSpPr>
                    <a:spLocks/>
                  </p:cNvSpPr>
                  <p:nvPr/>
                </p:nvSpPr>
                <p:spPr bwMode="auto">
                  <a:xfrm>
                    <a:off x="6677027" y="6021388"/>
                    <a:ext cx="106363" cy="128588"/>
                  </a:xfrm>
                  <a:custGeom>
                    <a:avLst/>
                    <a:gdLst>
                      <a:gd name="T0" fmla="*/ 0 w 67"/>
                      <a:gd name="T1" fmla="*/ 0 h 81"/>
                      <a:gd name="T2" fmla="*/ 0 w 67"/>
                      <a:gd name="T3" fmla="*/ 0 h 81"/>
                      <a:gd name="T4" fmla="*/ 2 w 67"/>
                      <a:gd name="T5" fmla="*/ 7 h 81"/>
                      <a:gd name="T6" fmla="*/ 7 w 67"/>
                      <a:gd name="T7" fmla="*/ 24 h 81"/>
                      <a:gd name="T8" fmla="*/ 7 w 67"/>
                      <a:gd name="T9" fmla="*/ 24 h 81"/>
                      <a:gd name="T10" fmla="*/ 18 w 67"/>
                      <a:gd name="T11" fmla="*/ 43 h 81"/>
                      <a:gd name="T12" fmla="*/ 27 w 67"/>
                      <a:gd name="T13" fmla="*/ 58 h 81"/>
                      <a:gd name="T14" fmla="*/ 27 w 67"/>
                      <a:gd name="T15" fmla="*/ 58 h 81"/>
                      <a:gd name="T16" fmla="*/ 34 w 67"/>
                      <a:gd name="T17" fmla="*/ 68 h 81"/>
                      <a:gd name="T18" fmla="*/ 42 w 67"/>
                      <a:gd name="T19" fmla="*/ 75 h 81"/>
                      <a:gd name="T20" fmla="*/ 52 w 67"/>
                      <a:gd name="T21" fmla="*/ 79 h 81"/>
                      <a:gd name="T22" fmla="*/ 63 w 67"/>
                      <a:gd name="T23" fmla="*/ 81 h 81"/>
                      <a:gd name="T24" fmla="*/ 63 w 67"/>
                      <a:gd name="T25" fmla="*/ 81 h 81"/>
                      <a:gd name="T26" fmla="*/ 67 w 67"/>
                      <a:gd name="T27" fmla="*/ 81 h 81"/>
                      <a:gd name="T28" fmla="*/ 65 w 67"/>
                      <a:gd name="T29" fmla="*/ 81 h 81"/>
                      <a:gd name="T30" fmla="*/ 54 w 67"/>
                      <a:gd name="T31" fmla="*/ 81 h 81"/>
                      <a:gd name="T32" fmla="*/ 40 w 67"/>
                      <a:gd name="T33" fmla="*/ 77 h 81"/>
                      <a:gd name="T34" fmla="*/ 33 w 67"/>
                      <a:gd name="T35" fmla="*/ 75 h 81"/>
                      <a:gd name="T36" fmla="*/ 27 w 67"/>
                      <a:gd name="T37" fmla="*/ 68 h 81"/>
                      <a:gd name="T38" fmla="*/ 27 w 67"/>
                      <a:gd name="T39" fmla="*/ 68 h 81"/>
                      <a:gd name="T40" fmla="*/ 11 w 67"/>
                      <a:gd name="T41" fmla="*/ 41 h 81"/>
                      <a:gd name="T42" fmla="*/ 4 w 67"/>
                      <a:gd name="T43" fmla="*/ 28 h 81"/>
                      <a:gd name="T44" fmla="*/ 0 w 67"/>
                      <a:gd name="T45" fmla="*/ 17 h 81"/>
                      <a:gd name="T46" fmla="*/ 0 w 67"/>
                      <a:gd name="T47" fmla="*/ 17 h 81"/>
                      <a:gd name="T48" fmla="*/ 0 w 67"/>
                      <a:gd name="T49" fmla="*/ 4 h 81"/>
                      <a:gd name="T50" fmla="*/ 0 w 67"/>
                      <a:gd name="T51" fmla="*/ 0 h 81"/>
                      <a:gd name="T52" fmla="*/ 0 w 67"/>
                      <a:gd name="T5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7" h="8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7"/>
                        </a:lnTo>
                        <a:lnTo>
                          <a:pt x="7" y="24"/>
                        </a:lnTo>
                        <a:lnTo>
                          <a:pt x="7" y="24"/>
                        </a:lnTo>
                        <a:lnTo>
                          <a:pt x="18" y="43"/>
                        </a:lnTo>
                        <a:lnTo>
                          <a:pt x="27" y="58"/>
                        </a:lnTo>
                        <a:lnTo>
                          <a:pt x="27" y="58"/>
                        </a:lnTo>
                        <a:lnTo>
                          <a:pt x="34" y="68"/>
                        </a:lnTo>
                        <a:lnTo>
                          <a:pt x="42" y="75"/>
                        </a:lnTo>
                        <a:lnTo>
                          <a:pt x="52" y="79"/>
                        </a:lnTo>
                        <a:lnTo>
                          <a:pt x="63" y="81"/>
                        </a:lnTo>
                        <a:lnTo>
                          <a:pt x="63" y="81"/>
                        </a:lnTo>
                        <a:lnTo>
                          <a:pt x="67" y="81"/>
                        </a:lnTo>
                        <a:lnTo>
                          <a:pt x="65" y="81"/>
                        </a:lnTo>
                        <a:lnTo>
                          <a:pt x="54" y="81"/>
                        </a:lnTo>
                        <a:lnTo>
                          <a:pt x="40" y="77"/>
                        </a:lnTo>
                        <a:lnTo>
                          <a:pt x="33" y="75"/>
                        </a:lnTo>
                        <a:lnTo>
                          <a:pt x="27" y="68"/>
                        </a:lnTo>
                        <a:lnTo>
                          <a:pt x="27" y="68"/>
                        </a:lnTo>
                        <a:lnTo>
                          <a:pt x="11" y="41"/>
                        </a:lnTo>
                        <a:lnTo>
                          <a:pt x="4" y="28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 181"/>
                  <p:cNvSpPr>
                    <a:spLocks noEditPoints="1"/>
                  </p:cNvSpPr>
                  <p:nvPr/>
                </p:nvSpPr>
                <p:spPr bwMode="auto">
                  <a:xfrm>
                    <a:off x="6673850" y="6021388"/>
                    <a:ext cx="109538" cy="128588"/>
                  </a:xfrm>
                  <a:custGeom>
                    <a:avLst/>
                    <a:gdLst>
                      <a:gd name="T0" fmla="*/ 33 w 69"/>
                      <a:gd name="T1" fmla="*/ 62 h 81"/>
                      <a:gd name="T2" fmla="*/ 47 w 69"/>
                      <a:gd name="T3" fmla="*/ 77 h 81"/>
                      <a:gd name="T4" fmla="*/ 65 w 69"/>
                      <a:gd name="T5" fmla="*/ 79 h 81"/>
                      <a:gd name="T6" fmla="*/ 69 w 69"/>
                      <a:gd name="T7" fmla="*/ 79 h 81"/>
                      <a:gd name="T8" fmla="*/ 69 w 69"/>
                      <a:gd name="T9" fmla="*/ 81 h 81"/>
                      <a:gd name="T10" fmla="*/ 69 w 69"/>
                      <a:gd name="T11" fmla="*/ 81 h 81"/>
                      <a:gd name="T12" fmla="*/ 42 w 69"/>
                      <a:gd name="T13" fmla="*/ 79 h 81"/>
                      <a:gd name="T14" fmla="*/ 33 w 69"/>
                      <a:gd name="T15" fmla="*/ 73 h 81"/>
                      <a:gd name="T16" fmla="*/ 33 w 69"/>
                      <a:gd name="T17" fmla="*/ 71 h 81"/>
                      <a:gd name="T18" fmla="*/ 45 w 69"/>
                      <a:gd name="T19" fmla="*/ 79 h 81"/>
                      <a:gd name="T20" fmla="*/ 62 w 69"/>
                      <a:gd name="T21" fmla="*/ 81 h 81"/>
                      <a:gd name="T22" fmla="*/ 45 w 69"/>
                      <a:gd name="T23" fmla="*/ 77 h 81"/>
                      <a:gd name="T24" fmla="*/ 33 w 69"/>
                      <a:gd name="T25" fmla="*/ 64 h 81"/>
                      <a:gd name="T26" fmla="*/ 9 w 69"/>
                      <a:gd name="T27" fmla="*/ 24 h 81"/>
                      <a:gd name="T28" fmla="*/ 22 w 69"/>
                      <a:gd name="T29" fmla="*/ 47 h 81"/>
                      <a:gd name="T30" fmla="*/ 29 w 69"/>
                      <a:gd name="T31" fmla="*/ 58 h 81"/>
                      <a:gd name="T32" fmla="*/ 33 w 69"/>
                      <a:gd name="T33" fmla="*/ 64 h 81"/>
                      <a:gd name="T34" fmla="*/ 29 w 69"/>
                      <a:gd name="T35" fmla="*/ 60 h 81"/>
                      <a:gd name="T36" fmla="*/ 22 w 69"/>
                      <a:gd name="T37" fmla="*/ 47 h 81"/>
                      <a:gd name="T38" fmla="*/ 9 w 69"/>
                      <a:gd name="T39" fmla="*/ 24 h 81"/>
                      <a:gd name="T40" fmla="*/ 2 w 69"/>
                      <a:gd name="T41" fmla="*/ 2 h 81"/>
                      <a:gd name="T42" fmla="*/ 2 w 69"/>
                      <a:gd name="T43" fmla="*/ 9 h 81"/>
                      <a:gd name="T44" fmla="*/ 2 w 69"/>
                      <a:gd name="T45" fmla="*/ 17 h 81"/>
                      <a:gd name="T46" fmla="*/ 11 w 69"/>
                      <a:gd name="T47" fmla="*/ 36 h 81"/>
                      <a:gd name="T48" fmla="*/ 29 w 69"/>
                      <a:gd name="T49" fmla="*/ 68 h 81"/>
                      <a:gd name="T50" fmla="*/ 33 w 69"/>
                      <a:gd name="T51" fmla="*/ 71 h 81"/>
                      <a:gd name="T52" fmla="*/ 33 w 69"/>
                      <a:gd name="T53" fmla="*/ 73 h 81"/>
                      <a:gd name="T54" fmla="*/ 24 w 69"/>
                      <a:gd name="T55" fmla="*/ 60 h 81"/>
                      <a:gd name="T56" fmla="*/ 9 w 69"/>
                      <a:gd name="T57" fmla="*/ 36 h 81"/>
                      <a:gd name="T58" fmla="*/ 2 w 69"/>
                      <a:gd name="T59" fmla="*/ 17 h 81"/>
                      <a:gd name="T60" fmla="*/ 0 w 69"/>
                      <a:gd name="T61" fmla="*/ 4 h 81"/>
                      <a:gd name="T62" fmla="*/ 2 w 69"/>
                      <a:gd name="T63" fmla="*/ 0 h 81"/>
                      <a:gd name="T64" fmla="*/ 4 w 69"/>
                      <a:gd name="T65" fmla="*/ 7 h 81"/>
                      <a:gd name="T66" fmla="*/ 9 w 69"/>
                      <a:gd name="T67" fmla="*/ 2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81">
                        <a:moveTo>
                          <a:pt x="33" y="62"/>
                        </a:moveTo>
                        <a:lnTo>
                          <a:pt x="33" y="62"/>
                        </a:lnTo>
                        <a:lnTo>
                          <a:pt x="38" y="71"/>
                        </a:lnTo>
                        <a:lnTo>
                          <a:pt x="47" y="77"/>
                        </a:lnTo>
                        <a:lnTo>
                          <a:pt x="54" y="79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69" y="79"/>
                        </a:lnTo>
                        <a:lnTo>
                          <a:pt x="69" y="81"/>
                        </a:lnTo>
                        <a:lnTo>
                          <a:pt x="69" y="81"/>
                        </a:lnTo>
                        <a:lnTo>
                          <a:pt x="69" y="81"/>
                        </a:lnTo>
                        <a:lnTo>
                          <a:pt x="69" y="81"/>
                        </a:lnTo>
                        <a:lnTo>
                          <a:pt x="53" y="81"/>
                        </a:lnTo>
                        <a:lnTo>
                          <a:pt x="42" y="79"/>
                        </a:lnTo>
                        <a:lnTo>
                          <a:pt x="36" y="75"/>
                        </a:lnTo>
                        <a:lnTo>
                          <a:pt x="33" y="73"/>
                        </a:lnTo>
                        <a:lnTo>
                          <a:pt x="33" y="71"/>
                        </a:lnTo>
                        <a:lnTo>
                          <a:pt x="33" y="71"/>
                        </a:lnTo>
                        <a:lnTo>
                          <a:pt x="38" y="75"/>
                        </a:lnTo>
                        <a:lnTo>
                          <a:pt x="45" y="79"/>
                        </a:lnTo>
                        <a:lnTo>
                          <a:pt x="62" y="81"/>
                        </a:lnTo>
                        <a:lnTo>
                          <a:pt x="62" y="81"/>
                        </a:lnTo>
                        <a:lnTo>
                          <a:pt x="53" y="79"/>
                        </a:lnTo>
                        <a:lnTo>
                          <a:pt x="45" y="77"/>
                        </a:lnTo>
                        <a:lnTo>
                          <a:pt x="38" y="73"/>
                        </a:lnTo>
                        <a:lnTo>
                          <a:pt x="33" y="64"/>
                        </a:lnTo>
                        <a:lnTo>
                          <a:pt x="33" y="62"/>
                        </a:lnTo>
                        <a:close/>
                        <a:moveTo>
                          <a:pt x="9" y="24"/>
                        </a:moveTo>
                        <a:lnTo>
                          <a:pt x="9" y="24"/>
                        </a:lnTo>
                        <a:lnTo>
                          <a:pt x="22" y="47"/>
                        </a:lnTo>
                        <a:lnTo>
                          <a:pt x="29" y="58"/>
                        </a:lnTo>
                        <a:lnTo>
                          <a:pt x="29" y="58"/>
                        </a:lnTo>
                        <a:lnTo>
                          <a:pt x="33" y="62"/>
                        </a:lnTo>
                        <a:lnTo>
                          <a:pt x="33" y="64"/>
                        </a:lnTo>
                        <a:lnTo>
                          <a:pt x="33" y="64"/>
                        </a:lnTo>
                        <a:lnTo>
                          <a:pt x="29" y="60"/>
                        </a:lnTo>
                        <a:lnTo>
                          <a:pt x="22" y="47"/>
                        </a:lnTo>
                        <a:lnTo>
                          <a:pt x="22" y="47"/>
                        </a:lnTo>
                        <a:lnTo>
                          <a:pt x="9" y="24"/>
                        </a:lnTo>
                        <a:lnTo>
                          <a:pt x="9" y="24"/>
                        </a:lnTo>
                        <a:lnTo>
                          <a:pt x="4" y="1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9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6" y="26"/>
                        </a:lnTo>
                        <a:lnTo>
                          <a:pt x="11" y="36"/>
                        </a:lnTo>
                        <a:lnTo>
                          <a:pt x="26" y="60"/>
                        </a:lnTo>
                        <a:lnTo>
                          <a:pt x="29" y="68"/>
                        </a:lnTo>
                        <a:lnTo>
                          <a:pt x="29" y="68"/>
                        </a:lnTo>
                        <a:lnTo>
                          <a:pt x="33" y="71"/>
                        </a:lnTo>
                        <a:lnTo>
                          <a:pt x="33" y="73"/>
                        </a:lnTo>
                        <a:lnTo>
                          <a:pt x="33" y="73"/>
                        </a:lnTo>
                        <a:lnTo>
                          <a:pt x="29" y="68"/>
                        </a:lnTo>
                        <a:lnTo>
                          <a:pt x="24" y="60"/>
                        </a:lnTo>
                        <a:lnTo>
                          <a:pt x="24" y="60"/>
                        </a:lnTo>
                        <a:lnTo>
                          <a:pt x="9" y="36"/>
                        </a:lnTo>
                        <a:lnTo>
                          <a:pt x="4" y="26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4" y="7"/>
                        </a:lnTo>
                        <a:lnTo>
                          <a:pt x="9" y="24"/>
                        </a:lnTo>
                        <a:lnTo>
                          <a:pt x="9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 182"/>
                  <p:cNvSpPr>
                    <a:spLocks/>
                  </p:cNvSpPr>
                  <p:nvPr/>
                </p:nvSpPr>
                <p:spPr bwMode="auto">
                  <a:xfrm>
                    <a:off x="6734178" y="5770563"/>
                    <a:ext cx="88900" cy="44450"/>
                  </a:xfrm>
                  <a:custGeom>
                    <a:avLst/>
                    <a:gdLst>
                      <a:gd name="T0" fmla="*/ 0 w 56"/>
                      <a:gd name="T1" fmla="*/ 13 h 28"/>
                      <a:gd name="T2" fmla="*/ 0 w 56"/>
                      <a:gd name="T3" fmla="*/ 13 h 28"/>
                      <a:gd name="T4" fmla="*/ 24 w 56"/>
                      <a:gd name="T5" fmla="*/ 19 h 28"/>
                      <a:gd name="T6" fmla="*/ 24 w 56"/>
                      <a:gd name="T7" fmla="*/ 19 h 28"/>
                      <a:gd name="T8" fmla="*/ 35 w 56"/>
                      <a:gd name="T9" fmla="*/ 24 h 28"/>
                      <a:gd name="T10" fmla="*/ 38 w 56"/>
                      <a:gd name="T11" fmla="*/ 26 h 28"/>
                      <a:gd name="T12" fmla="*/ 38 w 56"/>
                      <a:gd name="T13" fmla="*/ 26 h 28"/>
                      <a:gd name="T14" fmla="*/ 53 w 56"/>
                      <a:gd name="T15" fmla="*/ 28 h 28"/>
                      <a:gd name="T16" fmla="*/ 56 w 56"/>
                      <a:gd name="T17" fmla="*/ 28 h 28"/>
                      <a:gd name="T18" fmla="*/ 56 w 56"/>
                      <a:gd name="T19" fmla="*/ 26 h 28"/>
                      <a:gd name="T20" fmla="*/ 51 w 56"/>
                      <a:gd name="T21" fmla="*/ 24 h 28"/>
                      <a:gd name="T22" fmla="*/ 47 w 56"/>
                      <a:gd name="T23" fmla="*/ 24 h 28"/>
                      <a:gd name="T24" fmla="*/ 47 w 56"/>
                      <a:gd name="T25" fmla="*/ 24 h 28"/>
                      <a:gd name="T26" fmla="*/ 40 w 56"/>
                      <a:gd name="T27" fmla="*/ 24 h 28"/>
                      <a:gd name="T28" fmla="*/ 36 w 56"/>
                      <a:gd name="T29" fmla="*/ 22 h 28"/>
                      <a:gd name="T30" fmla="*/ 33 w 56"/>
                      <a:gd name="T31" fmla="*/ 15 h 28"/>
                      <a:gd name="T32" fmla="*/ 33 w 56"/>
                      <a:gd name="T33" fmla="*/ 15 h 28"/>
                      <a:gd name="T34" fmla="*/ 29 w 56"/>
                      <a:gd name="T35" fmla="*/ 7 h 28"/>
                      <a:gd name="T36" fmla="*/ 29 w 56"/>
                      <a:gd name="T37" fmla="*/ 2 h 28"/>
                      <a:gd name="T38" fmla="*/ 27 w 56"/>
                      <a:gd name="T39" fmla="*/ 0 h 28"/>
                      <a:gd name="T40" fmla="*/ 27 w 56"/>
                      <a:gd name="T41" fmla="*/ 0 h 28"/>
                      <a:gd name="T42" fmla="*/ 27 w 56"/>
                      <a:gd name="T43" fmla="*/ 0 h 28"/>
                      <a:gd name="T44" fmla="*/ 24 w 56"/>
                      <a:gd name="T45" fmla="*/ 9 h 28"/>
                      <a:gd name="T46" fmla="*/ 24 w 56"/>
                      <a:gd name="T47" fmla="*/ 11 h 28"/>
                      <a:gd name="T48" fmla="*/ 24 w 56"/>
                      <a:gd name="T49" fmla="*/ 11 h 28"/>
                      <a:gd name="T50" fmla="*/ 26 w 56"/>
                      <a:gd name="T51" fmla="*/ 13 h 28"/>
                      <a:gd name="T52" fmla="*/ 26 w 56"/>
                      <a:gd name="T53" fmla="*/ 13 h 28"/>
                      <a:gd name="T54" fmla="*/ 20 w 56"/>
                      <a:gd name="T55" fmla="*/ 13 h 28"/>
                      <a:gd name="T56" fmla="*/ 20 w 56"/>
                      <a:gd name="T57" fmla="*/ 13 h 28"/>
                      <a:gd name="T58" fmla="*/ 11 w 56"/>
                      <a:gd name="T59" fmla="*/ 11 h 28"/>
                      <a:gd name="T60" fmla="*/ 6 w 56"/>
                      <a:gd name="T61" fmla="*/ 11 h 28"/>
                      <a:gd name="T62" fmla="*/ 0 w 56"/>
                      <a:gd name="T63" fmla="*/ 13 h 28"/>
                      <a:gd name="T64" fmla="*/ 0 w 56"/>
                      <a:gd name="T65" fmla="*/ 1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6" h="28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24" y="19"/>
                        </a:lnTo>
                        <a:lnTo>
                          <a:pt x="24" y="19"/>
                        </a:lnTo>
                        <a:lnTo>
                          <a:pt x="35" y="24"/>
                        </a:lnTo>
                        <a:lnTo>
                          <a:pt x="38" y="26"/>
                        </a:lnTo>
                        <a:lnTo>
                          <a:pt x="38" y="26"/>
                        </a:lnTo>
                        <a:lnTo>
                          <a:pt x="53" y="28"/>
                        </a:lnTo>
                        <a:lnTo>
                          <a:pt x="56" y="28"/>
                        </a:lnTo>
                        <a:lnTo>
                          <a:pt x="56" y="26"/>
                        </a:lnTo>
                        <a:lnTo>
                          <a:pt x="51" y="24"/>
                        </a:lnTo>
                        <a:lnTo>
                          <a:pt x="47" y="24"/>
                        </a:lnTo>
                        <a:lnTo>
                          <a:pt x="47" y="24"/>
                        </a:lnTo>
                        <a:lnTo>
                          <a:pt x="40" y="24"/>
                        </a:lnTo>
                        <a:lnTo>
                          <a:pt x="36" y="22"/>
                        </a:lnTo>
                        <a:lnTo>
                          <a:pt x="33" y="15"/>
                        </a:lnTo>
                        <a:lnTo>
                          <a:pt x="33" y="15"/>
                        </a:lnTo>
                        <a:lnTo>
                          <a:pt x="29" y="7"/>
                        </a:lnTo>
                        <a:lnTo>
                          <a:pt x="29" y="2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4" y="9"/>
                        </a:lnTo>
                        <a:lnTo>
                          <a:pt x="24" y="11"/>
                        </a:lnTo>
                        <a:lnTo>
                          <a:pt x="24" y="11"/>
                        </a:lnTo>
                        <a:lnTo>
                          <a:pt x="26" y="13"/>
                        </a:lnTo>
                        <a:lnTo>
                          <a:pt x="26" y="13"/>
                        </a:lnTo>
                        <a:lnTo>
                          <a:pt x="20" y="13"/>
                        </a:lnTo>
                        <a:lnTo>
                          <a:pt x="20" y="13"/>
                        </a:lnTo>
                        <a:lnTo>
                          <a:pt x="11" y="11"/>
                        </a:lnTo>
                        <a:lnTo>
                          <a:pt x="6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 183"/>
                  <p:cNvSpPr>
                    <a:spLocks/>
                  </p:cNvSpPr>
                  <p:nvPr/>
                </p:nvSpPr>
                <p:spPr bwMode="auto">
                  <a:xfrm>
                    <a:off x="6596075" y="5557838"/>
                    <a:ext cx="123825" cy="50800"/>
                  </a:xfrm>
                  <a:custGeom>
                    <a:avLst/>
                    <a:gdLst>
                      <a:gd name="T0" fmla="*/ 0 w 78"/>
                      <a:gd name="T1" fmla="*/ 11 h 32"/>
                      <a:gd name="T2" fmla="*/ 0 w 78"/>
                      <a:gd name="T3" fmla="*/ 11 h 32"/>
                      <a:gd name="T4" fmla="*/ 9 w 78"/>
                      <a:gd name="T5" fmla="*/ 6 h 32"/>
                      <a:gd name="T6" fmla="*/ 18 w 78"/>
                      <a:gd name="T7" fmla="*/ 4 h 32"/>
                      <a:gd name="T8" fmla="*/ 31 w 78"/>
                      <a:gd name="T9" fmla="*/ 0 h 32"/>
                      <a:gd name="T10" fmla="*/ 44 w 78"/>
                      <a:gd name="T11" fmla="*/ 0 h 32"/>
                      <a:gd name="T12" fmla="*/ 51 w 78"/>
                      <a:gd name="T13" fmla="*/ 2 h 32"/>
                      <a:gd name="T14" fmla="*/ 58 w 78"/>
                      <a:gd name="T15" fmla="*/ 4 h 32"/>
                      <a:gd name="T16" fmla="*/ 64 w 78"/>
                      <a:gd name="T17" fmla="*/ 8 h 32"/>
                      <a:gd name="T18" fmla="*/ 69 w 78"/>
                      <a:gd name="T19" fmla="*/ 15 h 32"/>
                      <a:gd name="T20" fmla="*/ 75 w 78"/>
                      <a:gd name="T21" fmla="*/ 21 h 32"/>
                      <a:gd name="T22" fmla="*/ 78 w 78"/>
                      <a:gd name="T23" fmla="*/ 32 h 32"/>
                      <a:gd name="T24" fmla="*/ 78 w 78"/>
                      <a:gd name="T25" fmla="*/ 32 h 32"/>
                      <a:gd name="T26" fmla="*/ 73 w 78"/>
                      <a:gd name="T27" fmla="*/ 25 h 32"/>
                      <a:gd name="T28" fmla="*/ 66 w 78"/>
                      <a:gd name="T29" fmla="*/ 21 h 32"/>
                      <a:gd name="T30" fmla="*/ 56 w 78"/>
                      <a:gd name="T31" fmla="*/ 15 h 32"/>
                      <a:gd name="T32" fmla="*/ 46 w 78"/>
                      <a:gd name="T33" fmla="*/ 11 h 32"/>
                      <a:gd name="T34" fmla="*/ 33 w 78"/>
                      <a:gd name="T35" fmla="*/ 8 h 32"/>
                      <a:gd name="T36" fmla="*/ 18 w 78"/>
                      <a:gd name="T37" fmla="*/ 8 h 32"/>
                      <a:gd name="T38" fmla="*/ 0 w 78"/>
                      <a:gd name="T39" fmla="*/ 11 h 32"/>
                      <a:gd name="T40" fmla="*/ 0 w 78"/>
                      <a:gd name="T41" fmla="*/ 1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8" h="32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9" y="6"/>
                        </a:lnTo>
                        <a:lnTo>
                          <a:pt x="18" y="4"/>
                        </a:lnTo>
                        <a:lnTo>
                          <a:pt x="31" y="0"/>
                        </a:lnTo>
                        <a:lnTo>
                          <a:pt x="44" y="0"/>
                        </a:lnTo>
                        <a:lnTo>
                          <a:pt x="51" y="2"/>
                        </a:lnTo>
                        <a:lnTo>
                          <a:pt x="58" y="4"/>
                        </a:lnTo>
                        <a:lnTo>
                          <a:pt x="64" y="8"/>
                        </a:lnTo>
                        <a:lnTo>
                          <a:pt x="69" y="15"/>
                        </a:lnTo>
                        <a:lnTo>
                          <a:pt x="75" y="21"/>
                        </a:lnTo>
                        <a:lnTo>
                          <a:pt x="78" y="32"/>
                        </a:lnTo>
                        <a:lnTo>
                          <a:pt x="78" y="32"/>
                        </a:lnTo>
                        <a:lnTo>
                          <a:pt x="73" y="25"/>
                        </a:lnTo>
                        <a:lnTo>
                          <a:pt x="66" y="21"/>
                        </a:lnTo>
                        <a:lnTo>
                          <a:pt x="56" y="15"/>
                        </a:lnTo>
                        <a:lnTo>
                          <a:pt x="46" y="11"/>
                        </a:lnTo>
                        <a:lnTo>
                          <a:pt x="33" y="8"/>
                        </a:lnTo>
                        <a:lnTo>
                          <a:pt x="18" y="8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 184"/>
                  <p:cNvSpPr>
                    <a:spLocks/>
                  </p:cNvSpPr>
                  <p:nvPr/>
                </p:nvSpPr>
                <p:spPr bwMode="auto">
                  <a:xfrm>
                    <a:off x="5956302" y="4772025"/>
                    <a:ext cx="227013" cy="134938"/>
                  </a:xfrm>
                  <a:custGeom>
                    <a:avLst/>
                    <a:gdLst>
                      <a:gd name="T0" fmla="*/ 0 w 143"/>
                      <a:gd name="T1" fmla="*/ 0 h 85"/>
                      <a:gd name="T2" fmla="*/ 0 w 143"/>
                      <a:gd name="T3" fmla="*/ 0 h 85"/>
                      <a:gd name="T4" fmla="*/ 13 w 143"/>
                      <a:gd name="T5" fmla="*/ 13 h 85"/>
                      <a:gd name="T6" fmla="*/ 27 w 143"/>
                      <a:gd name="T7" fmla="*/ 25 h 85"/>
                      <a:gd name="T8" fmla="*/ 45 w 143"/>
                      <a:gd name="T9" fmla="*/ 40 h 85"/>
                      <a:gd name="T10" fmla="*/ 65 w 143"/>
                      <a:gd name="T11" fmla="*/ 55 h 85"/>
                      <a:gd name="T12" fmla="*/ 89 w 143"/>
                      <a:gd name="T13" fmla="*/ 70 h 85"/>
                      <a:gd name="T14" fmla="*/ 112 w 143"/>
                      <a:gd name="T15" fmla="*/ 81 h 85"/>
                      <a:gd name="T16" fmla="*/ 123 w 143"/>
                      <a:gd name="T17" fmla="*/ 83 h 85"/>
                      <a:gd name="T18" fmla="*/ 134 w 143"/>
                      <a:gd name="T19" fmla="*/ 85 h 85"/>
                      <a:gd name="T20" fmla="*/ 143 w 143"/>
                      <a:gd name="T21" fmla="*/ 64 h 85"/>
                      <a:gd name="T22" fmla="*/ 143 w 143"/>
                      <a:gd name="T23" fmla="*/ 64 h 85"/>
                      <a:gd name="T24" fmla="*/ 132 w 143"/>
                      <a:gd name="T25" fmla="*/ 62 h 85"/>
                      <a:gd name="T26" fmla="*/ 118 w 143"/>
                      <a:gd name="T27" fmla="*/ 60 h 85"/>
                      <a:gd name="T28" fmla="*/ 101 w 143"/>
                      <a:gd name="T29" fmla="*/ 55 h 85"/>
                      <a:gd name="T30" fmla="*/ 80 w 143"/>
                      <a:gd name="T31" fmla="*/ 47 h 85"/>
                      <a:gd name="T32" fmla="*/ 56 w 143"/>
                      <a:gd name="T33" fmla="*/ 34 h 85"/>
                      <a:gd name="T34" fmla="*/ 29 w 143"/>
                      <a:gd name="T35" fmla="*/ 19 h 85"/>
                      <a:gd name="T36" fmla="*/ 0 w 143"/>
                      <a:gd name="T37" fmla="*/ 0 h 85"/>
                      <a:gd name="T38" fmla="*/ 0 w 143"/>
                      <a:gd name="T39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3" h="8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3" y="13"/>
                        </a:lnTo>
                        <a:lnTo>
                          <a:pt x="27" y="25"/>
                        </a:lnTo>
                        <a:lnTo>
                          <a:pt x="45" y="40"/>
                        </a:lnTo>
                        <a:lnTo>
                          <a:pt x="65" y="55"/>
                        </a:lnTo>
                        <a:lnTo>
                          <a:pt x="89" y="70"/>
                        </a:lnTo>
                        <a:lnTo>
                          <a:pt x="112" y="81"/>
                        </a:lnTo>
                        <a:lnTo>
                          <a:pt x="123" y="83"/>
                        </a:lnTo>
                        <a:lnTo>
                          <a:pt x="134" y="85"/>
                        </a:lnTo>
                        <a:lnTo>
                          <a:pt x="143" y="64"/>
                        </a:lnTo>
                        <a:lnTo>
                          <a:pt x="143" y="64"/>
                        </a:lnTo>
                        <a:lnTo>
                          <a:pt x="132" y="62"/>
                        </a:lnTo>
                        <a:lnTo>
                          <a:pt x="118" y="60"/>
                        </a:lnTo>
                        <a:lnTo>
                          <a:pt x="101" y="55"/>
                        </a:lnTo>
                        <a:lnTo>
                          <a:pt x="80" y="47"/>
                        </a:lnTo>
                        <a:lnTo>
                          <a:pt x="56" y="34"/>
                        </a:lnTo>
                        <a:lnTo>
                          <a:pt x="29" y="1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B3B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185"/>
                  <p:cNvSpPr>
                    <a:spLocks/>
                  </p:cNvSpPr>
                  <p:nvPr/>
                </p:nvSpPr>
                <p:spPr bwMode="auto">
                  <a:xfrm>
                    <a:off x="6804029" y="5005388"/>
                    <a:ext cx="271463" cy="292100"/>
                  </a:xfrm>
                  <a:custGeom>
                    <a:avLst/>
                    <a:gdLst>
                      <a:gd name="T0" fmla="*/ 0 w 171"/>
                      <a:gd name="T1" fmla="*/ 92 h 184"/>
                      <a:gd name="T2" fmla="*/ 0 w 171"/>
                      <a:gd name="T3" fmla="*/ 92 h 184"/>
                      <a:gd name="T4" fmla="*/ 1 w 171"/>
                      <a:gd name="T5" fmla="*/ 111 h 184"/>
                      <a:gd name="T6" fmla="*/ 7 w 171"/>
                      <a:gd name="T7" fmla="*/ 128 h 184"/>
                      <a:gd name="T8" fmla="*/ 14 w 171"/>
                      <a:gd name="T9" fmla="*/ 143 h 184"/>
                      <a:gd name="T10" fmla="*/ 25 w 171"/>
                      <a:gd name="T11" fmla="*/ 156 h 184"/>
                      <a:gd name="T12" fmla="*/ 38 w 171"/>
                      <a:gd name="T13" fmla="*/ 169 h 184"/>
                      <a:gd name="T14" fmla="*/ 52 w 171"/>
                      <a:gd name="T15" fmla="*/ 177 h 184"/>
                      <a:gd name="T16" fmla="*/ 68 w 171"/>
                      <a:gd name="T17" fmla="*/ 181 h 184"/>
                      <a:gd name="T18" fmla="*/ 85 w 171"/>
                      <a:gd name="T19" fmla="*/ 184 h 184"/>
                      <a:gd name="T20" fmla="*/ 85 w 171"/>
                      <a:gd name="T21" fmla="*/ 184 h 184"/>
                      <a:gd name="T22" fmla="*/ 103 w 171"/>
                      <a:gd name="T23" fmla="*/ 181 h 184"/>
                      <a:gd name="T24" fmla="*/ 119 w 171"/>
                      <a:gd name="T25" fmla="*/ 177 h 184"/>
                      <a:gd name="T26" fmla="*/ 133 w 171"/>
                      <a:gd name="T27" fmla="*/ 169 h 184"/>
                      <a:gd name="T28" fmla="*/ 146 w 171"/>
                      <a:gd name="T29" fmla="*/ 156 h 184"/>
                      <a:gd name="T30" fmla="*/ 157 w 171"/>
                      <a:gd name="T31" fmla="*/ 143 h 184"/>
                      <a:gd name="T32" fmla="*/ 164 w 171"/>
                      <a:gd name="T33" fmla="*/ 128 h 184"/>
                      <a:gd name="T34" fmla="*/ 170 w 171"/>
                      <a:gd name="T35" fmla="*/ 111 h 184"/>
                      <a:gd name="T36" fmla="*/ 171 w 171"/>
                      <a:gd name="T37" fmla="*/ 92 h 184"/>
                      <a:gd name="T38" fmla="*/ 171 w 171"/>
                      <a:gd name="T39" fmla="*/ 92 h 184"/>
                      <a:gd name="T40" fmla="*/ 170 w 171"/>
                      <a:gd name="T41" fmla="*/ 73 h 184"/>
                      <a:gd name="T42" fmla="*/ 164 w 171"/>
                      <a:gd name="T43" fmla="*/ 56 h 184"/>
                      <a:gd name="T44" fmla="*/ 157 w 171"/>
                      <a:gd name="T45" fmla="*/ 41 h 184"/>
                      <a:gd name="T46" fmla="*/ 146 w 171"/>
                      <a:gd name="T47" fmla="*/ 26 h 184"/>
                      <a:gd name="T48" fmla="*/ 133 w 171"/>
                      <a:gd name="T49" fmla="*/ 15 h 184"/>
                      <a:gd name="T50" fmla="*/ 119 w 171"/>
                      <a:gd name="T51" fmla="*/ 6 h 184"/>
                      <a:gd name="T52" fmla="*/ 103 w 171"/>
                      <a:gd name="T53" fmla="*/ 2 h 184"/>
                      <a:gd name="T54" fmla="*/ 85 w 171"/>
                      <a:gd name="T55" fmla="*/ 0 h 184"/>
                      <a:gd name="T56" fmla="*/ 85 w 171"/>
                      <a:gd name="T57" fmla="*/ 0 h 184"/>
                      <a:gd name="T58" fmla="*/ 68 w 171"/>
                      <a:gd name="T59" fmla="*/ 2 h 184"/>
                      <a:gd name="T60" fmla="*/ 52 w 171"/>
                      <a:gd name="T61" fmla="*/ 6 h 184"/>
                      <a:gd name="T62" fmla="*/ 38 w 171"/>
                      <a:gd name="T63" fmla="*/ 15 h 184"/>
                      <a:gd name="T64" fmla="*/ 25 w 171"/>
                      <a:gd name="T65" fmla="*/ 26 h 184"/>
                      <a:gd name="T66" fmla="*/ 14 w 171"/>
                      <a:gd name="T67" fmla="*/ 41 h 184"/>
                      <a:gd name="T68" fmla="*/ 7 w 171"/>
                      <a:gd name="T69" fmla="*/ 56 h 184"/>
                      <a:gd name="T70" fmla="*/ 1 w 171"/>
                      <a:gd name="T71" fmla="*/ 73 h 184"/>
                      <a:gd name="T72" fmla="*/ 0 w 171"/>
                      <a:gd name="T73" fmla="*/ 92 h 184"/>
                      <a:gd name="T74" fmla="*/ 0 w 171"/>
                      <a:gd name="T75" fmla="*/ 92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71" h="184">
                        <a:moveTo>
                          <a:pt x="0" y="92"/>
                        </a:moveTo>
                        <a:lnTo>
                          <a:pt x="0" y="92"/>
                        </a:lnTo>
                        <a:lnTo>
                          <a:pt x="1" y="111"/>
                        </a:lnTo>
                        <a:lnTo>
                          <a:pt x="7" y="128"/>
                        </a:lnTo>
                        <a:lnTo>
                          <a:pt x="14" y="143"/>
                        </a:lnTo>
                        <a:lnTo>
                          <a:pt x="25" y="156"/>
                        </a:lnTo>
                        <a:lnTo>
                          <a:pt x="38" y="169"/>
                        </a:lnTo>
                        <a:lnTo>
                          <a:pt x="52" y="177"/>
                        </a:lnTo>
                        <a:lnTo>
                          <a:pt x="68" y="181"/>
                        </a:lnTo>
                        <a:lnTo>
                          <a:pt x="85" y="184"/>
                        </a:lnTo>
                        <a:lnTo>
                          <a:pt x="85" y="184"/>
                        </a:lnTo>
                        <a:lnTo>
                          <a:pt x="103" y="181"/>
                        </a:lnTo>
                        <a:lnTo>
                          <a:pt x="119" y="177"/>
                        </a:lnTo>
                        <a:lnTo>
                          <a:pt x="133" y="169"/>
                        </a:lnTo>
                        <a:lnTo>
                          <a:pt x="146" y="156"/>
                        </a:lnTo>
                        <a:lnTo>
                          <a:pt x="157" y="143"/>
                        </a:lnTo>
                        <a:lnTo>
                          <a:pt x="164" y="128"/>
                        </a:lnTo>
                        <a:lnTo>
                          <a:pt x="170" y="111"/>
                        </a:lnTo>
                        <a:lnTo>
                          <a:pt x="171" y="92"/>
                        </a:lnTo>
                        <a:lnTo>
                          <a:pt x="171" y="92"/>
                        </a:lnTo>
                        <a:lnTo>
                          <a:pt x="170" y="73"/>
                        </a:lnTo>
                        <a:lnTo>
                          <a:pt x="164" y="56"/>
                        </a:lnTo>
                        <a:lnTo>
                          <a:pt x="157" y="41"/>
                        </a:lnTo>
                        <a:lnTo>
                          <a:pt x="146" y="26"/>
                        </a:lnTo>
                        <a:lnTo>
                          <a:pt x="133" y="15"/>
                        </a:lnTo>
                        <a:lnTo>
                          <a:pt x="119" y="6"/>
                        </a:lnTo>
                        <a:lnTo>
                          <a:pt x="103" y="2"/>
                        </a:lnTo>
                        <a:lnTo>
                          <a:pt x="85" y="0"/>
                        </a:lnTo>
                        <a:lnTo>
                          <a:pt x="85" y="0"/>
                        </a:lnTo>
                        <a:lnTo>
                          <a:pt x="68" y="2"/>
                        </a:lnTo>
                        <a:lnTo>
                          <a:pt x="52" y="6"/>
                        </a:lnTo>
                        <a:lnTo>
                          <a:pt x="38" y="15"/>
                        </a:lnTo>
                        <a:lnTo>
                          <a:pt x="25" y="26"/>
                        </a:lnTo>
                        <a:lnTo>
                          <a:pt x="14" y="41"/>
                        </a:lnTo>
                        <a:lnTo>
                          <a:pt x="7" y="56"/>
                        </a:lnTo>
                        <a:lnTo>
                          <a:pt x="1" y="73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FF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186"/>
                  <p:cNvSpPr>
                    <a:spLocks/>
                  </p:cNvSpPr>
                  <p:nvPr/>
                </p:nvSpPr>
                <p:spPr bwMode="auto">
                  <a:xfrm>
                    <a:off x="6826262" y="5056188"/>
                    <a:ext cx="238125" cy="247650"/>
                  </a:xfrm>
                  <a:custGeom>
                    <a:avLst/>
                    <a:gdLst>
                      <a:gd name="T0" fmla="*/ 150 w 150"/>
                      <a:gd name="T1" fmla="*/ 34 h 156"/>
                      <a:gd name="T2" fmla="*/ 150 w 150"/>
                      <a:gd name="T3" fmla="*/ 34 h 156"/>
                      <a:gd name="T4" fmla="*/ 118 w 150"/>
                      <a:gd name="T5" fmla="*/ 30 h 156"/>
                      <a:gd name="T6" fmla="*/ 87 w 150"/>
                      <a:gd name="T7" fmla="*/ 24 h 156"/>
                      <a:gd name="T8" fmla="*/ 56 w 150"/>
                      <a:gd name="T9" fmla="*/ 15 h 156"/>
                      <a:gd name="T10" fmla="*/ 56 w 150"/>
                      <a:gd name="T11" fmla="*/ 15 h 156"/>
                      <a:gd name="T12" fmla="*/ 15 w 150"/>
                      <a:gd name="T13" fmla="*/ 2 h 156"/>
                      <a:gd name="T14" fmla="*/ 6 w 150"/>
                      <a:gd name="T15" fmla="*/ 0 h 156"/>
                      <a:gd name="T16" fmla="*/ 6 w 150"/>
                      <a:gd name="T17" fmla="*/ 0 h 156"/>
                      <a:gd name="T18" fmla="*/ 4 w 150"/>
                      <a:gd name="T19" fmla="*/ 15 h 156"/>
                      <a:gd name="T20" fmla="*/ 0 w 150"/>
                      <a:gd name="T21" fmla="*/ 47 h 156"/>
                      <a:gd name="T22" fmla="*/ 0 w 150"/>
                      <a:gd name="T23" fmla="*/ 83 h 156"/>
                      <a:gd name="T24" fmla="*/ 2 w 150"/>
                      <a:gd name="T25" fmla="*/ 100 h 156"/>
                      <a:gd name="T26" fmla="*/ 4 w 150"/>
                      <a:gd name="T27" fmla="*/ 111 h 156"/>
                      <a:gd name="T28" fmla="*/ 4 w 150"/>
                      <a:gd name="T29" fmla="*/ 111 h 156"/>
                      <a:gd name="T30" fmla="*/ 9 w 150"/>
                      <a:gd name="T31" fmla="*/ 117 h 156"/>
                      <a:gd name="T32" fmla="*/ 15 w 150"/>
                      <a:gd name="T33" fmla="*/ 122 h 156"/>
                      <a:gd name="T34" fmla="*/ 27 w 150"/>
                      <a:gd name="T35" fmla="*/ 128 h 156"/>
                      <a:gd name="T36" fmla="*/ 40 w 150"/>
                      <a:gd name="T37" fmla="*/ 135 h 156"/>
                      <a:gd name="T38" fmla="*/ 47 w 150"/>
                      <a:gd name="T39" fmla="*/ 137 h 156"/>
                      <a:gd name="T40" fmla="*/ 53 w 150"/>
                      <a:gd name="T41" fmla="*/ 143 h 156"/>
                      <a:gd name="T42" fmla="*/ 53 w 150"/>
                      <a:gd name="T43" fmla="*/ 143 h 156"/>
                      <a:gd name="T44" fmla="*/ 65 w 150"/>
                      <a:gd name="T45" fmla="*/ 154 h 156"/>
                      <a:gd name="T46" fmla="*/ 71 w 150"/>
                      <a:gd name="T47" fmla="*/ 156 h 156"/>
                      <a:gd name="T48" fmla="*/ 76 w 150"/>
                      <a:gd name="T49" fmla="*/ 156 h 156"/>
                      <a:gd name="T50" fmla="*/ 83 w 150"/>
                      <a:gd name="T51" fmla="*/ 156 h 156"/>
                      <a:gd name="T52" fmla="*/ 91 w 150"/>
                      <a:gd name="T53" fmla="*/ 152 h 156"/>
                      <a:gd name="T54" fmla="*/ 98 w 150"/>
                      <a:gd name="T55" fmla="*/ 145 h 156"/>
                      <a:gd name="T56" fmla="*/ 109 w 150"/>
                      <a:gd name="T57" fmla="*/ 137 h 156"/>
                      <a:gd name="T58" fmla="*/ 109 w 150"/>
                      <a:gd name="T59" fmla="*/ 137 h 156"/>
                      <a:gd name="T60" fmla="*/ 125 w 150"/>
                      <a:gd name="T61" fmla="*/ 117 h 156"/>
                      <a:gd name="T62" fmla="*/ 134 w 150"/>
                      <a:gd name="T63" fmla="*/ 100 h 156"/>
                      <a:gd name="T64" fmla="*/ 139 w 150"/>
                      <a:gd name="T65" fmla="*/ 85 h 156"/>
                      <a:gd name="T66" fmla="*/ 143 w 150"/>
                      <a:gd name="T67" fmla="*/ 73 h 156"/>
                      <a:gd name="T68" fmla="*/ 143 w 150"/>
                      <a:gd name="T69" fmla="*/ 73 h 156"/>
                      <a:gd name="T70" fmla="*/ 150 w 150"/>
                      <a:gd name="T71" fmla="*/ 34 h 156"/>
                      <a:gd name="T72" fmla="*/ 150 w 150"/>
                      <a:gd name="T73" fmla="*/ 34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0" h="156">
                        <a:moveTo>
                          <a:pt x="150" y="34"/>
                        </a:moveTo>
                        <a:lnTo>
                          <a:pt x="150" y="34"/>
                        </a:lnTo>
                        <a:lnTo>
                          <a:pt x="118" y="30"/>
                        </a:lnTo>
                        <a:lnTo>
                          <a:pt x="87" y="24"/>
                        </a:lnTo>
                        <a:lnTo>
                          <a:pt x="56" y="15"/>
                        </a:lnTo>
                        <a:lnTo>
                          <a:pt x="56" y="15"/>
                        </a:lnTo>
                        <a:lnTo>
                          <a:pt x="15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15"/>
                        </a:lnTo>
                        <a:lnTo>
                          <a:pt x="0" y="47"/>
                        </a:lnTo>
                        <a:lnTo>
                          <a:pt x="0" y="83"/>
                        </a:lnTo>
                        <a:lnTo>
                          <a:pt x="2" y="100"/>
                        </a:lnTo>
                        <a:lnTo>
                          <a:pt x="4" y="111"/>
                        </a:lnTo>
                        <a:lnTo>
                          <a:pt x="4" y="111"/>
                        </a:lnTo>
                        <a:lnTo>
                          <a:pt x="9" y="117"/>
                        </a:lnTo>
                        <a:lnTo>
                          <a:pt x="15" y="122"/>
                        </a:lnTo>
                        <a:lnTo>
                          <a:pt x="27" y="128"/>
                        </a:lnTo>
                        <a:lnTo>
                          <a:pt x="40" y="135"/>
                        </a:lnTo>
                        <a:lnTo>
                          <a:pt x="47" y="137"/>
                        </a:lnTo>
                        <a:lnTo>
                          <a:pt x="53" y="143"/>
                        </a:lnTo>
                        <a:lnTo>
                          <a:pt x="53" y="143"/>
                        </a:lnTo>
                        <a:lnTo>
                          <a:pt x="65" y="154"/>
                        </a:lnTo>
                        <a:lnTo>
                          <a:pt x="71" y="156"/>
                        </a:lnTo>
                        <a:lnTo>
                          <a:pt x="76" y="156"/>
                        </a:lnTo>
                        <a:lnTo>
                          <a:pt x="83" y="156"/>
                        </a:lnTo>
                        <a:lnTo>
                          <a:pt x="91" y="152"/>
                        </a:lnTo>
                        <a:lnTo>
                          <a:pt x="98" y="145"/>
                        </a:lnTo>
                        <a:lnTo>
                          <a:pt x="109" y="137"/>
                        </a:lnTo>
                        <a:lnTo>
                          <a:pt x="109" y="137"/>
                        </a:lnTo>
                        <a:lnTo>
                          <a:pt x="125" y="117"/>
                        </a:lnTo>
                        <a:lnTo>
                          <a:pt x="134" y="100"/>
                        </a:lnTo>
                        <a:lnTo>
                          <a:pt x="139" y="85"/>
                        </a:lnTo>
                        <a:lnTo>
                          <a:pt x="143" y="73"/>
                        </a:lnTo>
                        <a:lnTo>
                          <a:pt x="143" y="73"/>
                        </a:lnTo>
                        <a:lnTo>
                          <a:pt x="150" y="34"/>
                        </a:lnTo>
                        <a:lnTo>
                          <a:pt x="15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187"/>
                  <p:cNvSpPr>
                    <a:spLocks/>
                  </p:cNvSpPr>
                  <p:nvPr/>
                </p:nvSpPr>
                <p:spPr bwMode="auto">
                  <a:xfrm>
                    <a:off x="6450013" y="4849837"/>
                    <a:ext cx="190500" cy="169863"/>
                  </a:xfrm>
                  <a:custGeom>
                    <a:avLst/>
                    <a:gdLst>
                      <a:gd name="T0" fmla="*/ 120 w 120"/>
                      <a:gd name="T1" fmla="*/ 49 h 107"/>
                      <a:gd name="T2" fmla="*/ 120 w 120"/>
                      <a:gd name="T3" fmla="*/ 49 h 107"/>
                      <a:gd name="T4" fmla="*/ 109 w 120"/>
                      <a:gd name="T5" fmla="*/ 34 h 107"/>
                      <a:gd name="T6" fmla="*/ 100 w 120"/>
                      <a:gd name="T7" fmla="*/ 23 h 107"/>
                      <a:gd name="T8" fmla="*/ 85 w 120"/>
                      <a:gd name="T9" fmla="*/ 13 h 107"/>
                      <a:gd name="T10" fmla="*/ 71 w 120"/>
                      <a:gd name="T11" fmla="*/ 4 h 107"/>
                      <a:gd name="T12" fmla="*/ 63 w 120"/>
                      <a:gd name="T13" fmla="*/ 2 h 107"/>
                      <a:gd name="T14" fmla="*/ 56 w 120"/>
                      <a:gd name="T15" fmla="*/ 0 h 107"/>
                      <a:gd name="T16" fmla="*/ 49 w 120"/>
                      <a:gd name="T17" fmla="*/ 0 h 107"/>
                      <a:gd name="T18" fmla="*/ 42 w 120"/>
                      <a:gd name="T19" fmla="*/ 2 h 107"/>
                      <a:gd name="T20" fmla="*/ 35 w 120"/>
                      <a:gd name="T21" fmla="*/ 6 h 107"/>
                      <a:gd name="T22" fmla="*/ 27 w 120"/>
                      <a:gd name="T23" fmla="*/ 13 h 107"/>
                      <a:gd name="T24" fmla="*/ 27 w 120"/>
                      <a:gd name="T25" fmla="*/ 13 h 107"/>
                      <a:gd name="T26" fmla="*/ 16 w 120"/>
                      <a:gd name="T27" fmla="*/ 30 h 107"/>
                      <a:gd name="T28" fmla="*/ 7 w 120"/>
                      <a:gd name="T29" fmla="*/ 47 h 107"/>
                      <a:gd name="T30" fmla="*/ 4 w 120"/>
                      <a:gd name="T31" fmla="*/ 62 h 107"/>
                      <a:gd name="T32" fmla="*/ 0 w 120"/>
                      <a:gd name="T33" fmla="*/ 77 h 107"/>
                      <a:gd name="T34" fmla="*/ 0 w 120"/>
                      <a:gd name="T35" fmla="*/ 87 h 107"/>
                      <a:gd name="T36" fmla="*/ 0 w 120"/>
                      <a:gd name="T37" fmla="*/ 98 h 107"/>
                      <a:gd name="T38" fmla="*/ 0 w 120"/>
                      <a:gd name="T39" fmla="*/ 107 h 107"/>
                      <a:gd name="T40" fmla="*/ 0 w 120"/>
                      <a:gd name="T41" fmla="*/ 107 h 107"/>
                      <a:gd name="T42" fmla="*/ 42 w 120"/>
                      <a:gd name="T43" fmla="*/ 87 h 107"/>
                      <a:gd name="T44" fmla="*/ 72 w 120"/>
                      <a:gd name="T45" fmla="*/ 75 h 107"/>
                      <a:gd name="T46" fmla="*/ 91 w 120"/>
                      <a:gd name="T47" fmla="*/ 68 h 107"/>
                      <a:gd name="T48" fmla="*/ 91 w 120"/>
                      <a:gd name="T49" fmla="*/ 68 h 107"/>
                      <a:gd name="T50" fmla="*/ 100 w 120"/>
                      <a:gd name="T51" fmla="*/ 66 h 107"/>
                      <a:gd name="T52" fmla="*/ 109 w 120"/>
                      <a:gd name="T53" fmla="*/ 60 h 107"/>
                      <a:gd name="T54" fmla="*/ 120 w 120"/>
                      <a:gd name="T55" fmla="*/ 49 h 107"/>
                      <a:gd name="T56" fmla="*/ 120 w 120"/>
                      <a:gd name="T57" fmla="*/ 49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20" h="107">
                        <a:moveTo>
                          <a:pt x="120" y="49"/>
                        </a:moveTo>
                        <a:lnTo>
                          <a:pt x="120" y="49"/>
                        </a:lnTo>
                        <a:lnTo>
                          <a:pt x="109" y="34"/>
                        </a:lnTo>
                        <a:lnTo>
                          <a:pt x="100" y="23"/>
                        </a:lnTo>
                        <a:lnTo>
                          <a:pt x="85" y="13"/>
                        </a:lnTo>
                        <a:lnTo>
                          <a:pt x="71" y="4"/>
                        </a:lnTo>
                        <a:lnTo>
                          <a:pt x="63" y="2"/>
                        </a:lnTo>
                        <a:lnTo>
                          <a:pt x="56" y="0"/>
                        </a:lnTo>
                        <a:lnTo>
                          <a:pt x="49" y="0"/>
                        </a:lnTo>
                        <a:lnTo>
                          <a:pt x="42" y="2"/>
                        </a:lnTo>
                        <a:lnTo>
                          <a:pt x="35" y="6"/>
                        </a:lnTo>
                        <a:lnTo>
                          <a:pt x="27" y="13"/>
                        </a:lnTo>
                        <a:lnTo>
                          <a:pt x="27" y="13"/>
                        </a:lnTo>
                        <a:lnTo>
                          <a:pt x="16" y="30"/>
                        </a:lnTo>
                        <a:lnTo>
                          <a:pt x="7" y="47"/>
                        </a:lnTo>
                        <a:lnTo>
                          <a:pt x="4" y="62"/>
                        </a:lnTo>
                        <a:lnTo>
                          <a:pt x="0" y="77"/>
                        </a:lnTo>
                        <a:lnTo>
                          <a:pt x="0" y="87"/>
                        </a:lnTo>
                        <a:lnTo>
                          <a:pt x="0" y="98"/>
                        </a:lnTo>
                        <a:lnTo>
                          <a:pt x="0" y="107"/>
                        </a:lnTo>
                        <a:lnTo>
                          <a:pt x="0" y="107"/>
                        </a:lnTo>
                        <a:lnTo>
                          <a:pt x="42" y="87"/>
                        </a:lnTo>
                        <a:lnTo>
                          <a:pt x="72" y="75"/>
                        </a:lnTo>
                        <a:lnTo>
                          <a:pt x="91" y="68"/>
                        </a:lnTo>
                        <a:lnTo>
                          <a:pt x="91" y="68"/>
                        </a:lnTo>
                        <a:lnTo>
                          <a:pt x="100" y="66"/>
                        </a:lnTo>
                        <a:lnTo>
                          <a:pt x="109" y="60"/>
                        </a:lnTo>
                        <a:lnTo>
                          <a:pt x="120" y="49"/>
                        </a:lnTo>
                        <a:lnTo>
                          <a:pt x="120" y="49"/>
                        </a:lnTo>
                        <a:close/>
                      </a:path>
                    </a:pathLst>
                  </a:custGeom>
                  <a:solidFill>
                    <a:srgbClr val="FAD7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 188"/>
                  <p:cNvSpPr>
                    <a:spLocks/>
                  </p:cNvSpPr>
                  <p:nvPr/>
                </p:nvSpPr>
                <p:spPr bwMode="auto">
                  <a:xfrm>
                    <a:off x="6450013" y="4906987"/>
                    <a:ext cx="215900" cy="346075"/>
                  </a:xfrm>
                  <a:custGeom>
                    <a:avLst/>
                    <a:gdLst>
                      <a:gd name="T0" fmla="*/ 120 w 136"/>
                      <a:gd name="T1" fmla="*/ 218 h 218"/>
                      <a:gd name="T2" fmla="*/ 120 w 136"/>
                      <a:gd name="T3" fmla="*/ 218 h 218"/>
                      <a:gd name="T4" fmla="*/ 129 w 136"/>
                      <a:gd name="T5" fmla="*/ 194 h 218"/>
                      <a:gd name="T6" fmla="*/ 134 w 136"/>
                      <a:gd name="T7" fmla="*/ 167 h 218"/>
                      <a:gd name="T8" fmla="*/ 136 w 136"/>
                      <a:gd name="T9" fmla="*/ 137 h 218"/>
                      <a:gd name="T10" fmla="*/ 136 w 136"/>
                      <a:gd name="T11" fmla="*/ 122 h 218"/>
                      <a:gd name="T12" fmla="*/ 134 w 136"/>
                      <a:gd name="T13" fmla="*/ 105 h 218"/>
                      <a:gd name="T14" fmla="*/ 134 w 136"/>
                      <a:gd name="T15" fmla="*/ 105 h 218"/>
                      <a:gd name="T16" fmla="*/ 130 w 136"/>
                      <a:gd name="T17" fmla="*/ 81 h 218"/>
                      <a:gd name="T18" fmla="*/ 123 w 136"/>
                      <a:gd name="T19" fmla="*/ 60 h 218"/>
                      <a:gd name="T20" fmla="*/ 114 w 136"/>
                      <a:gd name="T21" fmla="*/ 41 h 218"/>
                      <a:gd name="T22" fmla="*/ 103 w 136"/>
                      <a:gd name="T23" fmla="*/ 24 h 218"/>
                      <a:gd name="T24" fmla="*/ 92 w 136"/>
                      <a:gd name="T25" fmla="*/ 11 h 218"/>
                      <a:gd name="T26" fmla="*/ 78 w 136"/>
                      <a:gd name="T27" fmla="*/ 4 h 218"/>
                      <a:gd name="T28" fmla="*/ 65 w 136"/>
                      <a:gd name="T29" fmla="*/ 0 h 218"/>
                      <a:gd name="T30" fmla="*/ 58 w 136"/>
                      <a:gd name="T31" fmla="*/ 0 h 218"/>
                      <a:gd name="T32" fmla="*/ 53 w 136"/>
                      <a:gd name="T33" fmla="*/ 2 h 218"/>
                      <a:gd name="T34" fmla="*/ 53 w 136"/>
                      <a:gd name="T35" fmla="*/ 2 h 218"/>
                      <a:gd name="T36" fmla="*/ 38 w 136"/>
                      <a:gd name="T37" fmla="*/ 9 h 218"/>
                      <a:gd name="T38" fmla="*/ 27 w 136"/>
                      <a:gd name="T39" fmla="*/ 19 h 218"/>
                      <a:gd name="T40" fmla="*/ 18 w 136"/>
                      <a:gd name="T41" fmla="*/ 34 h 218"/>
                      <a:gd name="T42" fmla="*/ 11 w 136"/>
                      <a:gd name="T43" fmla="*/ 51 h 218"/>
                      <a:gd name="T44" fmla="*/ 4 w 136"/>
                      <a:gd name="T45" fmla="*/ 73 h 218"/>
                      <a:gd name="T46" fmla="*/ 2 w 136"/>
                      <a:gd name="T47" fmla="*/ 96 h 218"/>
                      <a:gd name="T48" fmla="*/ 0 w 136"/>
                      <a:gd name="T49" fmla="*/ 120 h 218"/>
                      <a:gd name="T50" fmla="*/ 2 w 136"/>
                      <a:gd name="T51" fmla="*/ 145 h 218"/>
                      <a:gd name="T52" fmla="*/ 2 w 136"/>
                      <a:gd name="T53" fmla="*/ 145 h 218"/>
                      <a:gd name="T54" fmla="*/ 7 w 136"/>
                      <a:gd name="T55" fmla="*/ 169 h 218"/>
                      <a:gd name="T56" fmla="*/ 7 w 136"/>
                      <a:gd name="T57" fmla="*/ 169 h 218"/>
                      <a:gd name="T58" fmla="*/ 24 w 136"/>
                      <a:gd name="T59" fmla="*/ 167 h 218"/>
                      <a:gd name="T60" fmla="*/ 44 w 136"/>
                      <a:gd name="T61" fmla="*/ 169 h 218"/>
                      <a:gd name="T62" fmla="*/ 44 w 136"/>
                      <a:gd name="T63" fmla="*/ 169 h 218"/>
                      <a:gd name="T64" fmla="*/ 54 w 136"/>
                      <a:gd name="T65" fmla="*/ 171 h 218"/>
                      <a:gd name="T66" fmla="*/ 65 w 136"/>
                      <a:gd name="T67" fmla="*/ 175 h 218"/>
                      <a:gd name="T68" fmla="*/ 87 w 136"/>
                      <a:gd name="T69" fmla="*/ 186 h 218"/>
                      <a:gd name="T70" fmla="*/ 105 w 136"/>
                      <a:gd name="T71" fmla="*/ 199 h 218"/>
                      <a:gd name="T72" fmla="*/ 120 w 136"/>
                      <a:gd name="T73" fmla="*/ 218 h 218"/>
                      <a:gd name="T74" fmla="*/ 120 w 136"/>
                      <a:gd name="T75" fmla="*/ 21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36" h="218">
                        <a:moveTo>
                          <a:pt x="120" y="218"/>
                        </a:moveTo>
                        <a:lnTo>
                          <a:pt x="120" y="218"/>
                        </a:lnTo>
                        <a:lnTo>
                          <a:pt x="129" y="194"/>
                        </a:lnTo>
                        <a:lnTo>
                          <a:pt x="134" y="167"/>
                        </a:lnTo>
                        <a:lnTo>
                          <a:pt x="136" y="137"/>
                        </a:lnTo>
                        <a:lnTo>
                          <a:pt x="136" y="122"/>
                        </a:lnTo>
                        <a:lnTo>
                          <a:pt x="134" y="105"/>
                        </a:lnTo>
                        <a:lnTo>
                          <a:pt x="134" y="105"/>
                        </a:lnTo>
                        <a:lnTo>
                          <a:pt x="130" y="81"/>
                        </a:lnTo>
                        <a:lnTo>
                          <a:pt x="123" y="60"/>
                        </a:lnTo>
                        <a:lnTo>
                          <a:pt x="114" y="41"/>
                        </a:lnTo>
                        <a:lnTo>
                          <a:pt x="103" y="24"/>
                        </a:lnTo>
                        <a:lnTo>
                          <a:pt x="92" y="11"/>
                        </a:lnTo>
                        <a:lnTo>
                          <a:pt x="78" y="4"/>
                        </a:lnTo>
                        <a:lnTo>
                          <a:pt x="65" y="0"/>
                        </a:lnTo>
                        <a:lnTo>
                          <a:pt x="58" y="0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38" y="9"/>
                        </a:lnTo>
                        <a:lnTo>
                          <a:pt x="27" y="19"/>
                        </a:lnTo>
                        <a:lnTo>
                          <a:pt x="18" y="34"/>
                        </a:lnTo>
                        <a:lnTo>
                          <a:pt x="11" y="51"/>
                        </a:lnTo>
                        <a:lnTo>
                          <a:pt x="4" y="73"/>
                        </a:lnTo>
                        <a:lnTo>
                          <a:pt x="2" y="96"/>
                        </a:lnTo>
                        <a:lnTo>
                          <a:pt x="0" y="120"/>
                        </a:lnTo>
                        <a:lnTo>
                          <a:pt x="2" y="145"/>
                        </a:lnTo>
                        <a:lnTo>
                          <a:pt x="2" y="145"/>
                        </a:lnTo>
                        <a:lnTo>
                          <a:pt x="7" y="169"/>
                        </a:lnTo>
                        <a:lnTo>
                          <a:pt x="7" y="169"/>
                        </a:lnTo>
                        <a:lnTo>
                          <a:pt x="24" y="167"/>
                        </a:lnTo>
                        <a:lnTo>
                          <a:pt x="44" y="169"/>
                        </a:lnTo>
                        <a:lnTo>
                          <a:pt x="44" y="169"/>
                        </a:lnTo>
                        <a:lnTo>
                          <a:pt x="54" y="171"/>
                        </a:lnTo>
                        <a:lnTo>
                          <a:pt x="65" y="175"/>
                        </a:lnTo>
                        <a:lnTo>
                          <a:pt x="87" y="186"/>
                        </a:lnTo>
                        <a:lnTo>
                          <a:pt x="105" y="199"/>
                        </a:lnTo>
                        <a:lnTo>
                          <a:pt x="120" y="218"/>
                        </a:lnTo>
                        <a:lnTo>
                          <a:pt x="120" y="218"/>
                        </a:lnTo>
                        <a:close/>
                      </a:path>
                    </a:pathLst>
                  </a:custGeom>
                  <a:solidFill>
                    <a:srgbClr val="FFC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 189"/>
                  <p:cNvSpPr>
                    <a:spLocks/>
                  </p:cNvSpPr>
                  <p:nvPr/>
                </p:nvSpPr>
                <p:spPr bwMode="auto">
                  <a:xfrm>
                    <a:off x="6438900" y="4918075"/>
                    <a:ext cx="198438" cy="311150"/>
                  </a:xfrm>
                  <a:custGeom>
                    <a:avLst/>
                    <a:gdLst>
                      <a:gd name="T0" fmla="*/ 47 w 125"/>
                      <a:gd name="T1" fmla="*/ 2 h 196"/>
                      <a:gd name="T2" fmla="*/ 47 w 125"/>
                      <a:gd name="T3" fmla="*/ 2 h 196"/>
                      <a:gd name="T4" fmla="*/ 60 w 125"/>
                      <a:gd name="T5" fmla="*/ 0 h 196"/>
                      <a:gd name="T6" fmla="*/ 72 w 125"/>
                      <a:gd name="T7" fmla="*/ 4 h 196"/>
                      <a:gd name="T8" fmla="*/ 83 w 125"/>
                      <a:gd name="T9" fmla="*/ 10 h 196"/>
                      <a:gd name="T10" fmla="*/ 94 w 125"/>
                      <a:gd name="T11" fmla="*/ 23 h 196"/>
                      <a:gd name="T12" fmla="*/ 105 w 125"/>
                      <a:gd name="T13" fmla="*/ 38 h 196"/>
                      <a:gd name="T14" fmla="*/ 112 w 125"/>
                      <a:gd name="T15" fmla="*/ 57 h 196"/>
                      <a:gd name="T16" fmla="*/ 119 w 125"/>
                      <a:gd name="T17" fmla="*/ 79 h 196"/>
                      <a:gd name="T18" fmla="*/ 123 w 125"/>
                      <a:gd name="T19" fmla="*/ 102 h 196"/>
                      <a:gd name="T20" fmla="*/ 123 w 125"/>
                      <a:gd name="T21" fmla="*/ 102 h 196"/>
                      <a:gd name="T22" fmla="*/ 125 w 125"/>
                      <a:gd name="T23" fmla="*/ 128 h 196"/>
                      <a:gd name="T24" fmla="*/ 125 w 125"/>
                      <a:gd name="T25" fmla="*/ 153 h 196"/>
                      <a:gd name="T26" fmla="*/ 121 w 125"/>
                      <a:gd name="T27" fmla="*/ 177 h 196"/>
                      <a:gd name="T28" fmla="*/ 116 w 125"/>
                      <a:gd name="T29" fmla="*/ 196 h 196"/>
                      <a:gd name="T30" fmla="*/ 116 w 125"/>
                      <a:gd name="T31" fmla="*/ 196 h 196"/>
                      <a:gd name="T32" fmla="*/ 101 w 125"/>
                      <a:gd name="T33" fmla="*/ 183 h 196"/>
                      <a:gd name="T34" fmla="*/ 85 w 125"/>
                      <a:gd name="T35" fmla="*/ 172 h 196"/>
                      <a:gd name="T36" fmla="*/ 69 w 125"/>
                      <a:gd name="T37" fmla="*/ 166 h 196"/>
                      <a:gd name="T38" fmla="*/ 51 w 125"/>
                      <a:gd name="T39" fmla="*/ 162 h 196"/>
                      <a:gd name="T40" fmla="*/ 51 w 125"/>
                      <a:gd name="T41" fmla="*/ 162 h 196"/>
                      <a:gd name="T42" fmla="*/ 38 w 125"/>
                      <a:gd name="T43" fmla="*/ 160 h 196"/>
                      <a:gd name="T44" fmla="*/ 27 w 125"/>
                      <a:gd name="T45" fmla="*/ 160 h 196"/>
                      <a:gd name="T46" fmla="*/ 18 w 125"/>
                      <a:gd name="T47" fmla="*/ 162 h 196"/>
                      <a:gd name="T48" fmla="*/ 7 w 125"/>
                      <a:gd name="T49" fmla="*/ 164 h 196"/>
                      <a:gd name="T50" fmla="*/ 7 w 125"/>
                      <a:gd name="T51" fmla="*/ 164 h 196"/>
                      <a:gd name="T52" fmla="*/ 2 w 125"/>
                      <a:gd name="T53" fmla="*/ 140 h 196"/>
                      <a:gd name="T54" fmla="*/ 2 w 125"/>
                      <a:gd name="T55" fmla="*/ 140 h 196"/>
                      <a:gd name="T56" fmla="*/ 0 w 125"/>
                      <a:gd name="T57" fmla="*/ 115 h 196"/>
                      <a:gd name="T58" fmla="*/ 2 w 125"/>
                      <a:gd name="T59" fmla="*/ 91 h 196"/>
                      <a:gd name="T60" fmla="*/ 4 w 125"/>
                      <a:gd name="T61" fmla="*/ 70 h 196"/>
                      <a:gd name="T62" fmla="*/ 9 w 125"/>
                      <a:gd name="T63" fmla="*/ 49 h 196"/>
                      <a:gd name="T64" fmla="*/ 16 w 125"/>
                      <a:gd name="T65" fmla="*/ 32 h 196"/>
                      <a:gd name="T66" fmla="*/ 25 w 125"/>
                      <a:gd name="T67" fmla="*/ 17 h 196"/>
                      <a:gd name="T68" fmla="*/ 36 w 125"/>
                      <a:gd name="T69" fmla="*/ 8 h 196"/>
                      <a:gd name="T70" fmla="*/ 47 w 125"/>
                      <a:gd name="T71" fmla="*/ 2 h 196"/>
                      <a:gd name="T72" fmla="*/ 47 w 125"/>
                      <a:gd name="T73" fmla="*/ 2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5" h="196">
                        <a:moveTo>
                          <a:pt x="47" y="2"/>
                        </a:moveTo>
                        <a:lnTo>
                          <a:pt x="47" y="2"/>
                        </a:lnTo>
                        <a:lnTo>
                          <a:pt x="60" y="0"/>
                        </a:lnTo>
                        <a:lnTo>
                          <a:pt x="72" y="4"/>
                        </a:lnTo>
                        <a:lnTo>
                          <a:pt x="83" y="10"/>
                        </a:lnTo>
                        <a:lnTo>
                          <a:pt x="94" y="23"/>
                        </a:lnTo>
                        <a:lnTo>
                          <a:pt x="105" y="38"/>
                        </a:lnTo>
                        <a:lnTo>
                          <a:pt x="112" y="57"/>
                        </a:lnTo>
                        <a:lnTo>
                          <a:pt x="119" y="79"/>
                        </a:lnTo>
                        <a:lnTo>
                          <a:pt x="123" y="102"/>
                        </a:lnTo>
                        <a:lnTo>
                          <a:pt x="123" y="102"/>
                        </a:lnTo>
                        <a:lnTo>
                          <a:pt x="125" y="128"/>
                        </a:lnTo>
                        <a:lnTo>
                          <a:pt x="125" y="153"/>
                        </a:lnTo>
                        <a:lnTo>
                          <a:pt x="121" y="177"/>
                        </a:lnTo>
                        <a:lnTo>
                          <a:pt x="116" y="196"/>
                        </a:lnTo>
                        <a:lnTo>
                          <a:pt x="116" y="196"/>
                        </a:lnTo>
                        <a:lnTo>
                          <a:pt x="101" y="183"/>
                        </a:lnTo>
                        <a:lnTo>
                          <a:pt x="85" y="172"/>
                        </a:lnTo>
                        <a:lnTo>
                          <a:pt x="69" y="166"/>
                        </a:lnTo>
                        <a:lnTo>
                          <a:pt x="51" y="162"/>
                        </a:lnTo>
                        <a:lnTo>
                          <a:pt x="51" y="162"/>
                        </a:lnTo>
                        <a:lnTo>
                          <a:pt x="38" y="160"/>
                        </a:lnTo>
                        <a:lnTo>
                          <a:pt x="27" y="160"/>
                        </a:lnTo>
                        <a:lnTo>
                          <a:pt x="18" y="162"/>
                        </a:lnTo>
                        <a:lnTo>
                          <a:pt x="7" y="164"/>
                        </a:lnTo>
                        <a:lnTo>
                          <a:pt x="7" y="164"/>
                        </a:lnTo>
                        <a:lnTo>
                          <a:pt x="2" y="140"/>
                        </a:lnTo>
                        <a:lnTo>
                          <a:pt x="2" y="140"/>
                        </a:lnTo>
                        <a:lnTo>
                          <a:pt x="0" y="115"/>
                        </a:lnTo>
                        <a:lnTo>
                          <a:pt x="2" y="91"/>
                        </a:lnTo>
                        <a:lnTo>
                          <a:pt x="4" y="70"/>
                        </a:lnTo>
                        <a:lnTo>
                          <a:pt x="9" y="49"/>
                        </a:lnTo>
                        <a:lnTo>
                          <a:pt x="16" y="32"/>
                        </a:lnTo>
                        <a:lnTo>
                          <a:pt x="25" y="17"/>
                        </a:lnTo>
                        <a:lnTo>
                          <a:pt x="36" y="8"/>
                        </a:lnTo>
                        <a:lnTo>
                          <a:pt x="47" y="2"/>
                        </a:lnTo>
                        <a:lnTo>
                          <a:pt x="47" y="2"/>
                        </a:lnTo>
                        <a:close/>
                      </a:path>
                    </a:pathLst>
                  </a:custGeom>
                  <a:solidFill>
                    <a:srgbClr val="FF7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190"/>
                  <p:cNvSpPr>
                    <a:spLocks/>
                  </p:cNvSpPr>
                  <p:nvPr/>
                </p:nvSpPr>
                <p:spPr bwMode="auto">
                  <a:xfrm>
                    <a:off x="6450025" y="4937149"/>
                    <a:ext cx="174625" cy="282575"/>
                  </a:xfrm>
                  <a:custGeom>
                    <a:avLst/>
                    <a:gdLst>
                      <a:gd name="T0" fmla="*/ 45 w 110"/>
                      <a:gd name="T1" fmla="*/ 0 h 178"/>
                      <a:gd name="T2" fmla="*/ 45 w 110"/>
                      <a:gd name="T3" fmla="*/ 0 h 178"/>
                      <a:gd name="T4" fmla="*/ 56 w 110"/>
                      <a:gd name="T5" fmla="*/ 3 h 178"/>
                      <a:gd name="T6" fmla="*/ 67 w 110"/>
                      <a:gd name="T7" fmla="*/ 7 h 178"/>
                      <a:gd name="T8" fmla="*/ 76 w 110"/>
                      <a:gd name="T9" fmla="*/ 15 h 178"/>
                      <a:gd name="T10" fmla="*/ 85 w 110"/>
                      <a:gd name="T11" fmla="*/ 26 h 178"/>
                      <a:gd name="T12" fmla="*/ 94 w 110"/>
                      <a:gd name="T13" fmla="*/ 41 h 178"/>
                      <a:gd name="T14" fmla="*/ 101 w 110"/>
                      <a:gd name="T15" fmla="*/ 60 h 178"/>
                      <a:gd name="T16" fmla="*/ 107 w 110"/>
                      <a:gd name="T17" fmla="*/ 79 h 178"/>
                      <a:gd name="T18" fmla="*/ 109 w 110"/>
                      <a:gd name="T19" fmla="*/ 101 h 178"/>
                      <a:gd name="T20" fmla="*/ 109 w 110"/>
                      <a:gd name="T21" fmla="*/ 101 h 178"/>
                      <a:gd name="T22" fmla="*/ 110 w 110"/>
                      <a:gd name="T23" fmla="*/ 122 h 178"/>
                      <a:gd name="T24" fmla="*/ 109 w 110"/>
                      <a:gd name="T25" fmla="*/ 143 h 178"/>
                      <a:gd name="T26" fmla="*/ 107 w 110"/>
                      <a:gd name="T27" fmla="*/ 160 h 178"/>
                      <a:gd name="T28" fmla="*/ 101 w 110"/>
                      <a:gd name="T29" fmla="*/ 178 h 178"/>
                      <a:gd name="T30" fmla="*/ 101 w 110"/>
                      <a:gd name="T31" fmla="*/ 178 h 178"/>
                      <a:gd name="T32" fmla="*/ 89 w 110"/>
                      <a:gd name="T33" fmla="*/ 167 h 178"/>
                      <a:gd name="T34" fmla="*/ 74 w 110"/>
                      <a:gd name="T35" fmla="*/ 160 h 178"/>
                      <a:gd name="T36" fmla="*/ 60 w 110"/>
                      <a:gd name="T37" fmla="*/ 154 h 178"/>
                      <a:gd name="T38" fmla="*/ 44 w 110"/>
                      <a:gd name="T39" fmla="*/ 150 h 178"/>
                      <a:gd name="T40" fmla="*/ 44 w 110"/>
                      <a:gd name="T41" fmla="*/ 150 h 178"/>
                      <a:gd name="T42" fmla="*/ 25 w 110"/>
                      <a:gd name="T43" fmla="*/ 148 h 178"/>
                      <a:gd name="T44" fmla="*/ 7 w 110"/>
                      <a:gd name="T45" fmla="*/ 150 h 178"/>
                      <a:gd name="T46" fmla="*/ 7 w 110"/>
                      <a:gd name="T47" fmla="*/ 150 h 178"/>
                      <a:gd name="T48" fmla="*/ 4 w 110"/>
                      <a:gd name="T49" fmla="*/ 135 h 178"/>
                      <a:gd name="T50" fmla="*/ 2 w 110"/>
                      <a:gd name="T51" fmla="*/ 118 h 178"/>
                      <a:gd name="T52" fmla="*/ 2 w 110"/>
                      <a:gd name="T53" fmla="*/ 118 h 178"/>
                      <a:gd name="T54" fmla="*/ 0 w 110"/>
                      <a:gd name="T55" fmla="*/ 96 h 178"/>
                      <a:gd name="T56" fmla="*/ 2 w 110"/>
                      <a:gd name="T57" fmla="*/ 75 h 178"/>
                      <a:gd name="T58" fmla="*/ 4 w 110"/>
                      <a:gd name="T59" fmla="*/ 56 h 178"/>
                      <a:gd name="T60" fmla="*/ 9 w 110"/>
                      <a:gd name="T61" fmla="*/ 39 h 178"/>
                      <a:gd name="T62" fmla="*/ 16 w 110"/>
                      <a:gd name="T63" fmla="*/ 24 h 178"/>
                      <a:gd name="T64" fmla="*/ 24 w 110"/>
                      <a:gd name="T65" fmla="*/ 13 h 178"/>
                      <a:gd name="T66" fmla="*/ 35 w 110"/>
                      <a:gd name="T67" fmla="*/ 5 h 178"/>
                      <a:gd name="T68" fmla="*/ 45 w 110"/>
                      <a:gd name="T69" fmla="*/ 0 h 178"/>
                      <a:gd name="T70" fmla="*/ 45 w 110"/>
                      <a:gd name="T71" fmla="*/ 0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10" h="178">
                        <a:moveTo>
                          <a:pt x="45" y="0"/>
                        </a:moveTo>
                        <a:lnTo>
                          <a:pt x="45" y="0"/>
                        </a:lnTo>
                        <a:lnTo>
                          <a:pt x="56" y="3"/>
                        </a:lnTo>
                        <a:lnTo>
                          <a:pt x="67" y="7"/>
                        </a:lnTo>
                        <a:lnTo>
                          <a:pt x="76" y="15"/>
                        </a:lnTo>
                        <a:lnTo>
                          <a:pt x="85" y="26"/>
                        </a:lnTo>
                        <a:lnTo>
                          <a:pt x="94" y="41"/>
                        </a:lnTo>
                        <a:lnTo>
                          <a:pt x="101" y="60"/>
                        </a:lnTo>
                        <a:lnTo>
                          <a:pt x="107" y="79"/>
                        </a:lnTo>
                        <a:lnTo>
                          <a:pt x="109" y="101"/>
                        </a:lnTo>
                        <a:lnTo>
                          <a:pt x="109" y="101"/>
                        </a:lnTo>
                        <a:lnTo>
                          <a:pt x="110" y="122"/>
                        </a:lnTo>
                        <a:lnTo>
                          <a:pt x="109" y="143"/>
                        </a:lnTo>
                        <a:lnTo>
                          <a:pt x="107" y="160"/>
                        </a:lnTo>
                        <a:lnTo>
                          <a:pt x="101" y="178"/>
                        </a:lnTo>
                        <a:lnTo>
                          <a:pt x="101" y="178"/>
                        </a:lnTo>
                        <a:lnTo>
                          <a:pt x="89" y="167"/>
                        </a:lnTo>
                        <a:lnTo>
                          <a:pt x="74" y="160"/>
                        </a:lnTo>
                        <a:lnTo>
                          <a:pt x="60" y="154"/>
                        </a:lnTo>
                        <a:lnTo>
                          <a:pt x="44" y="150"/>
                        </a:lnTo>
                        <a:lnTo>
                          <a:pt x="44" y="150"/>
                        </a:lnTo>
                        <a:lnTo>
                          <a:pt x="25" y="148"/>
                        </a:lnTo>
                        <a:lnTo>
                          <a:pt x="7" y="150"/>
                        </a:lnTo>
                        <a:lnTo>
                          <a:pt x="7" y="150"/>
                        </a:lnTo>
                        <a:lnTo>
                          <a:pt x="4" y="135"/>
                        </a:lnTo>
                        <a:lnTo>
                          <a:pt x="2" y="118"/>
                        </a:lnTo>
                        <a:lnTo>
                          <a:pt x="2" y="118"/>
                        </a:lnTo>
                        <a:lnTo>
                          <a:pt x="0" y="96"/>
                        </a:lnTo>
                        <a:lnTo>
                          <a:pt x="2" y="75"/>
                        </a:lnTo>
                        <a:lnTo>
                          <a:pt x="4" y="56"/>
                        </a:lnTo>
                        <a:lnTo>
                          <a:pt x="9" y="39"/>
                        </a:lnTo>
                        <a:lnTo>
                          <a:pt x="16" y="24"/>
                        </a:lnTo>
                        <a:lnTo>
                          <a:pt x="24" y="13"/>
                        </a:lnTo>
                        <a:lnTo>
                          <a:pt x="35" y="5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Freeform 191"/>
                  <p:cNvSpPr>
                    <a:spLocks/>
                  </p:cNvSpPr>
                  <p:nvPr/>
                </p:nvSpPr>
                <p:spPr bwMode="auto">
                  <a:xfrm>
                    <a:off x="6450025" y="4937125"/>
                    <a:ext cx="174625" cy="211138"/>
                  </a:xfrm>
                  <a:custGeom>
                    <a:avLst/>
                    <a:gdLst>
                      <a:gd name="T0" fmla="*/ 47 w 110"/>
                      <a:gd name="T1" fmla="*/ 20 h 133"/>
                      <a:gd name="T2" fmla="*/ 47 w 110"/>
                      <a:gd name="T3" fmla="*/ 20 h 133"/>
                      <a:gd name="T4" fmla="*/ 36 w 110"/>
                      <a:gd name="T5" fmla="*/ 24 h 133"/>
                      <a:gd name="T6" fmla="*/ 27 w 110"/>
                      <a:gd name="T7" fmla="*/ 32 h 133"/>
                      <a:gd name="T8" fmla="*/ 20 w 110"/>
                      <a:gd name="T9" fmla="*/ 43 h 133"/>
                      <a:gd name="T10" fmla="*/ 13 w 110"/>
                      <a:gd name="T11" fmla="*/ 56 h 133"/>
                      <a:gd name="T12" fmla="*/ 7 w 110"/>
                      <a:gd name="T13" fmla="*/ 73 h 133"/>
                      <a:gd name="T14" fmla="*/ 4 w 110"/>
                      <a:gd name="T15" fmla="*/ 90 h 133"/>
                      <a:gd name="T16" fmla="*/ 2 w 110"/>
                      <a:gd name="T17" fmla="*/ 111 h 133"/>
                      <a:gd name="T18" fmla="*/ 4 w 110"/>
                      <a:gd name="T19" fmla="*/ 133 h 133"/>
                      <a:gd name="T20" fmla="*/ 4 w 110"/>
                      <a:gd name="T21" fmla="*/ 133 h 133"/>
                      <a:gd name="T22" fmla="*/ 2 w 110"/>
                      <a:gd name="T23" fmla="*/ 118 h 133"/>
                      <a:gd name="T24" fmla="*/ 2 w 110"/>
                      <a:gd name="T25" fmla="*/ 118 h 133"/>
                      <a:gd name="T26" fmla="*/ 0 w 110"/>
                      <a:gd name="T27" fmla="*/ 96 h 133"/>
                      <a:gd name="T28" fmla="*/ 2 w 110"/>
                      <a:gd name="T29" fmla="*/ 75 h 133"/>
                      <a:gd name="T30" fmla="*/ 4 w 110"/>
                      <a:gd name="T31" fmla="*/ 56 h 133"/>
                      <a:gd name="T32" fmla="*/ 9 w 110"/>
                      <a:gd name="T33" fmla="*/ 39 h 133"/>
                      <a:gd name="T34" fmla="*/ 16 w 110"/>
                      <a:gd name="T35" fmla="*/ 24 h 133"/>
                      <a:gd name="T36" fmla="*/ 24 w 110"/>
                      <a:gd name="T37" fmla="*/ 13 h 133"/>
                      <a:gd name="T38" fmla="*/ 35 w 110"/>
                      <a:gd name="T39" fmla="*/ 5 h 133"/>
                      <a:gd name="T40" fmla="*/ 45 w 110"/>
                      <a:gd name="T41" fmla="*/ 0 h 133"/>
                      <a:gd name="T42" fmla="*/ 45 w 110"/>
                      <a:gd name="T43" fmla="*/ 0 h 133"/>
                      <a:gd name="T44" fmla="*/ 56 w 110"/>
                      <a:gd name="T45" fmla="*/ 3 h 133"/>
                      <a:gd name="T46" fmla="*/ 67 w 110"/>
                      <a:gd name="T47" fmla="*/ 7 h 133"/>
                      <a:gd name="T48" fmla="*/ 76 w 110"/>
                      <a:gd name="T49" fmla="*/ 15 h 133"/>
                      <a:gd name="T50" fmla="*/ 85 w 110"/>
                      <a:gd name="T51" fmla="*/ 26 h 133"/>
                      <a:gd name="T52" fmla="*/ 94 w 110"/>
                      <a:gd name="T53" fmla="*/ 41 h 133"/>
                      <a:gd name="T54" fmla="*/ 101 w 110"/>
                      <a:gd name="T55" fmla="*/ 60 h 133"/>
                      <a:gd name="T56" fmla="*/ 107 w 110"/>
                      <a:gd name="T57" fmla="*/ 79 h 133"/>
                      <a:gd name="T58" fmla="*/ 109 w 110"/>
                      <a:gd name="T59" fmla="*/ 101 h 133"/>
                      <a:gd name="T60" fmla="*/ 109 w 110"/>
                      <a:gd name="T61" fmla="*/ 101 h 133"/>
                      <a:gd name="T62" fmla="*/ 110 w 110"/>
                      <a:gd name="T63" fmla="*/ 107 h 133"/>
                      <a:gd name="T64" fmla="*/ 110 w 110"/>
                      <a:gd name="T65" fmla="*/ 107 h 133"/>
                      <a:gd name="T66" fmla="*/ 105 w 110"/>
                      <a:gd name="T67" fmla="*/ 88 h 133"/>
                      <a:gd name="T68" fmla="*/ 100 w 110"/>
                      <a:gd name="T69" fmla="*/ 71 h 133"/>
                      <a:gd name="T70" fmla="*/ 92 w 110"/>
                      <a:gd name="T71" fmla="*/ 54 h 133"/>
                      <a:gd name="T72" fmla="*/ 85 w 110"/>
                      <a:gd name="T73" fmla="*/ 41 h 133"/>
                      <a:gd name="T74" fmla="*/ 76 w 110"/>
                      <a:gd name="T75" fmla="*/ 32 h 133"/>
                      <a:gd name="T76" fmla="*/ 67 w 110"/>
                      <a:gd name="T77" fmla="*/ 24 h 133"/>
                      <a:gd name="T78" fmla="*/ 56 w 110"/>
                      <a:gd name="T79" fmla="*/ 20 h 133"/>
                      <a:gd name="T80" fmla="*/ 47 w 110"/>
                      <a:gd name="T81" fmla="*/ 20 h 133"/>
                      <a:gd name="T82" fmla="*/ 47 w 110"/>
                      <a:gd name="T83" fmla="*/ 20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10" h="133">
                        <a:moveTo>
                          <a:pt x="47" y="20"/>
                        </a:moveTo>
                        <a:lnTo>
                          <a:pt x="47" y="20"/>
                        </a:lnTo>
                        <a:lnTo>
                          <a:pt x="36" y="24"/>
                        </a:lnTo>
                        <a:lnTo>
                          <a:pt x="27" y="32"/>
                        </a:lnTo>
                        <a:lnTo>
                          <a:pt x="20" y="43"/>
                        </a:lnTo>
                        <a:lnTo>
                          <a:pt x="13" y="56"/>
                        </a:lnTo>
                        <a:lnTo>
                          <a:pt x="7" y="73"/>
                        </a:lnTo>
                        <a:lnTo>
                          <a:pt x="4" y="90"/>
                        </a:lnTo>
                        <a:lnTo>
                          <a:pt x="2" y="111"/>
                        </a:lnTo>
                        <a:lnTo>
                          <a:pt x="4" y="133"/>
                        </a:lnTo>
                        <a:lnTo>
                          <a:pt x="4" y="133"/>
                        </a:lnTo>
                        <a:lnTo>
                          <a:pt x="2" y="118"/>
                        </a:lnTo>
                        <a:lnTo>
                          <a:pt x="2" y="118"/>
                        </a:lnTo>
                        <a:lnTo>
                          <a:pt x="0" y="96"/>
                        </a:lnTo>
                        <a:lnTo>
                          <a:pt x="2" y="75"/>
                        </a:lnTo>
                        <a:lnTo>
                          <a:pt x="4" y="56"/>
                        </a:lnTo>
                        <a:lnTo>
                          <a:pt x="9" y="39"/>
                        </a:lnTo>
                        <a:lnTo>
                          <a:pt x="16" y="24"/>
                        </a:lnTo>
                        <a:lnTo>
                          <a:pt x="24" y="13"/>
                        </a:lnTo>
                        <a:lnTo>
                          <a:pt x="35" y="5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56" y="3"/>
                        </a:lnTo>
                        <a:lnTo>
                          <a:pt x="67" y="7"/>
                        </a:lnTo>
                        <a:lnTo>
                          <a:pt x="76" y="15"/>
                        </a:lnTo>
                        <a:lnTo>
                          <a:pt x="85" y="26"/>
                        </a:lnTo>
                        <a:lnTo>
                          <a:pt x="94" y="41"/>
                        </a:lnTo>
                        <a:lnTo>
                          <a:pt x="101" y="60"/>
                        </a:lnTo>
                        <a:lnTo>
                          <a:pt x="107" y="79"/>
                        </a:lnTo>
                        <a:lnTo>
                          <a:pt x="109" y="101"/>
                        </a:lnTo>
                        <a:lnTo>
                          <a:pt x="109" y="101"/>
                        </a:lnTo>
                        <a:lnTo>
                          <a:pt x="110" y="107"/>
                        </a:lnTo>
                        <a:lnTo>
                          <a:pt x="110" y="107"/>
                        </a:lnTo>
                        <a:lnTo>
                          <a:pt x="105" y="88"/>
                        </a:lnTo>
                        <a:lnTo>
                          <a:pt x="100" y="71"/>
                        </a:lnTo>
                        <a:lnTo>
                          <a:pt x="92" y="54"/>
                        </a:lnTo>
                        <a:lnTo>
                          <a:pt x="85" y="41"/>
                        </a:lnTo>
                        <a:lnTo>
                          <a:pt x="76" y="32"/>
                        </a:lnTo>
                        <a:lnTo>
                          <a:pt x="67" y="24"/>
                        </a:lnTo>
                        <a:lnTo>
                          <a:pt x="56" y="20"/>
                        </a:lnTo>
                        <a:lnTo>
                          <a:pt x="47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 192"/>
                  <p:cNvSpPr>
                    <a:spLocks/>
                  </p:cNvSpPr>
                  <p:nvPr/>
                </p:nvSpPr>
                <p:spPr bwMode="auto">
                  <a:xfrm>
                    <a:off x="6794500" y="4975225"/>
                    <a:ext cx="250825" cy="107950"/>
                  </a:xfrm>
                  <a:custGeom>
                    <a:avLst/>
                    <a:gdLst>
                      <a:gd name="T0" fmla="*/ 158 w 158"/>
                      <a:gd name="T1" fmla="*/ 68 h 68"/>
                      <a:gd name="T2" fmla="*/ 158 w 158"/>
                      <a:gd name="T3" fmla="*/ 68 h 68"/>
                      <a:gd name="T4" fmla="*/ 152 w 158"/>
                      <a:gd name="T5" fmla="*/ 53 h 68"/>
                      <a:gd name="T6" fmla="*/ 145 w 158"/>
                      <a:gd name="T7" fmla="*/ 40 h 68"/>
                      <a:gd name="T8" fmla="*/ 136 w 158"/>
                      <a:gd name="T9" fmla="*/ 25 h 68"/>
                      <a:gd name="T10" fmla="*/ 123 w 158"/>
                      <a:gd name="T11" fmla="*/ 15 h 68"/>
                      <a:gd name="T12" fmla="*/ 116 w 158"/>
                      <a:gd name="T13" fmla="*/ 8 h 68"/>
                      <a:gd name="T14" fmla="*/ 109 w 158"/>
                      <a:gd name="T15" fmla="*/ 4 h 68"/>
                      <a:gd name="T16" fmla="*/ 100 w 158"/>
                      <a:gd name="T17" fmla="*/ 2 h 68"/>
                      <a:gd name="T18" fmla="*/ 92 w 158"/>
                      <a:gd name="T19" fmla="*/ 0 h 68"/>
                      <a:gd name="T20" fmla="*/ 82 w 158"/>
                      <a:gd name="T21" fmla="*/ 2 h 68"/>
                      <a:gd name="T22" fmla="*/ 73 w 158"/>
                      <a:gd name="T23" fmla="*/ 4 h 68"/>
                      <a:gd name="T24" fmla="*/ 73 w 158"/>
                      <a:gd name="T25" fmla="*/ 4 h 68"/>
                      <a:gd name="T26" fmla="*/ 53 w 158"/>
                      <a:gd name="T27" fmla="*/ 13 h 68"/>
                      <a:gd name="T28" fmla="*/ 35 w 158"/>
                      <a:gd name="T29" fmla="*/ 21 h 68"/>
                      <a:gd name="T30" fmla="*/ 20 w 158"/>
                      <a:gd name="T31" fmla="*/ 32 h 68"/>
                      <a:gd name="T32" fmla="*/ 9 w 158"/>
                      <a:gd name="T33" fmla="*/ 40 h 68"/>
                      <a:gd name="T34" fmla="*/ 4 w 158"/>
                      <a:gd name="T35" fmla="*/ 49 h 68"/>
                      <a:gd name="T36" fmla="*/ 0 w 158"/>
                      <a:gd name="T37" fmla="*/ 57 h 68"/>
                      <a:gd name="T38" fmla="*/ 2 w 158"/>
                      <a:gd name="T39" fmla="*/ 60 h 68"/>
                      <a:gd name="T40" fmla="*/ 2 w 158"/>
                      <a:gd name="T41" fmla="*/ 62 h 68"/>
                      <a:gd name="T42" fmla="*/ 9 w 158"/>
                      <a:gd name="T43" fmla="*/ 64 h 68"/>
                      <a:gd name="T44" fmla="*/ 9 w 158"/>
                      <a:gd name="T45" fmla="*/ 64 h 68"/>
                      <a:gd name="T46" fmla="*/ 22 w 158"/>
                      <a:gd name="T47" fmla="*/ 64 h 68"/>
                      <a:gd name="T48" fmla="*/ 35 w 158"/>
                      <a:gd name="T49" fmla="*/ 57 h 68"/>
                      <a:gd name="T50" fmla="*/ 67 w 158"/>
                      <a:gd name="T51" fmla="*/ 40 h 68"/>
                      <a:gd name="T52" fmla="*/ 85 w 158"/>
                      <a:gd name="T53" fmla="*/ 34 h 68"/>
                      <a:gd name="T54" fmla="*/ 101 w 158"/>
                      <a:gd name="T55" fmla="*/ 28 h 68"/>
                      <a:gd name="T56" fmla="*/ 109 w 158"/>
                      <a:gd name="T57" fmla="*/ 28 h 68"/>
                      <a:gd name="T58" fmla="*/ 116 w 158"/>
                      <a:gd name="T59" fmla="*/ 28 h 68"/>
                      <a:gd name="T60" fmla="*/ 121 w 158"/>
                      <a:gd name="T61" fmla="*/ 30 h 68"/>
                      <a:gd name="T62" fmla="*/ 129 w 158"/>
                      <a:gd name="T63" fmla="*/ 34 h 68"/>
                      <a:gd name="T64" fmla="*/ 129 w 158"/>
                      <a:gd name="T65" fmla="*/ 34 h 68"/>
                      <a:gd name="T66" fmla="*/ 145 w 158"/>
                      <a:gd name="T67" fmla="*/ 51 h 68"/>
                      <a:gd name="T68" fmla="*/ 154 w 158"/>
                      <a:gd name="T69" fmla="*/ 62 h 68"/>
                      <a:gd name="T70" fmla="*/ 158 w 158"/>
                      <a:gd name="T71" fmla="*/ 68 h 68"/>
                      <a:gd name="T72" fmla="*/ 158 w 158"/>
                      <a:gd name="T73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8" h="68">
                        <a:moveTo>
                          <a:pt x="158" y="68"/>
                        </a:moveTo>
                        <a:lnTo>
                          <a:pt x="158" y="68"/>
                        </a:lnTo>
                        <a:lnTo>
                          <a:pt x="152" y="53"/>
                        </a:lnTo>
                        <a:lnTo>
                          <a:pt x="145" y="40"/>
                        </a:lnTo>
                        <a:lnTo>
                          <a:pt x="136" y="25"/>
                        </a:lnTo>
                        <a:lnTo>
                          <a:pt x="123" y="15"/>
                        </a:lnTo>
                        <a:lnTo>
                          <a:pt x="116" y="8"/>
                        </a:lnTo>
                        <a:lnTo>
                          <a:pt x="109" y="4"/>
                        </a:lnTo>
                        <a:lnTo>
                          <a:pt x="100" y="2"/>
                        </a:lnTo>
                        <a:lnTo>
                          <a:pt x="92" y="0"/>
                        </a:lnTo>
                        <a:lnTo>
                          <a:pt x="82" y="2"/>
                        </a:lnTo>
                        <a:lnTo>
                          <a:pt x="73" y="4"/>
                        </a:lnTo>
                        <a:lnTo>
                          <a:pt x="73" y="4"/>
                        </a:lnTo>
                        <a:lnTo>
                          <a:pt x="53" y="13"/>
                        </a:lnTo>
                        <a:lnTo>
                          <a:pt x="35" y="21"/>
                        </a:lnTo>
                        <a:lnTo>
                          <a:pt x="20" y="32"/>
                        </a:lnTo>
                        <a:lnTo>
                          <a:pt x="9" y="40"/>
                        </a:lnTo>
                        <a:lnTo>
                          <a:pt x="4" y="49"/>
                        </a:lnTo>
                        <a:lnTo>
                          <a:pt x="0" y="57"/>
                        </a:lnTo>
                        <a:lnTo>
                          <a:pt x="2" y="60"/>
                        </a:lnTo>
                        <a:lnTo>
                          <a:pt x="2" y="62"/>
                        </a:lnTo>
                        <a:lnTo>
                          <a:pt x="9" y="64"/>
                        </a:lnTo>
                        <a:lnTo>
                          <a:pt x="9" y="64"/>
                        </a:lnTo>
                        <a:lnTo>
                          <a:pt x="22" y="64"/>
                        </a:lnTo>
                        <a:lnTo>
                          <a:pt x="35" y="57"/>
                        </a:lnTo>
                        <a:lnTo>
                          <a:pt x="67" y="40"/>
                        </a:lnTo>
                        <a:lnTo>
                          <a:pt x="85" y="34"/>
                        </a:lnTo>
                        <a:lnTo>
                          <a:pt x="101" y="28"/>
                        </a:lnTo>
                        <a:lnTo>
                          <a:pt x="109" y="28"/>
                        </a:lnTo>
                        <a:lnTo>
                          <a:pt x="116" y="28"/>
                        </a:lnTo>
                        <a:lnTo>
                          <a:pt x="121" y="30"/>
                        </a:lnTo>
                        <a:lnTo>
                          <a:pt x="129" y="34"/>
                        </a:lnTo>
                        <a:lnTo>
                          <a:pt x="129" y="34"/>
                        </a:lnTo>
                        <a:lnTo>
                          <a:pt x="145" y="51"/>
                        </a:lnTo>
                        <a:lnTo>
                          <a:pt x="154" y="62"/>
                        </a:lnTo>
                        <a:lnTo>
                          <a:pt x="158" y="68"/>
                        </a:lnTo>
                        <a:lnTo>
                          <a:pt x="158" y="68"/>
                        </a:lnTo>
                        <a:close/>
                      </a:path>
                    </a:pathLst>
                  </a:custGeom>
                  <a:solidFill>
                    <a:srgbClr val="FA61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 193"/>
                  <p:cNvSpPr>
                    <a:spLocks/>
                  </p:cNvSpPr>
                  <p:nvPr/>
                </p:nvSpPr>
                <p:spPr bwMode="auto">
                  <a:xfrm>
                    <a:off x="6399217" y="5172099"/>
                    <a:ext cx="249238" cy="98425"/>
                  </a:xfrm>
                  <a:custGeom>
                    <a:avLst/>
                    <a:gdLst>
                      <a:gd name="T0" fmla="*/ 157 w 157"/>
                      <a:gd name="T1" fmla="*/ 62 h 62"/>
                      <a:gd name="T2" fmla="*/ 157 w 157"/>
                      <a:gd name="T3" fmla="*/ 62 h 62"/>
                      <a:gd name="T4" fmla="*/ 155 w 157"/>
                      <a:gd name="T5" fmla="*/ 55 h 62"/>
                      <a:gd name="T6" fmla="*/ 148 w 157"/>
                      <a:gd name="T7" fmla="*/ 47 h 62"/>
                      <a:gd name="T8" fmla="*/ 137 w 157"/>
                      <a:gd name="T9" fmla="*/ 32 h 62"/>
                      <a:gd name="T10" fmla="*/ 119 w 157"/>
                      <a:gd name="T11" fmla="*/ 19 h 62"/>
                      <a:gd name="T12" fmla="*/ 110 w 157"/>
                      <a:gd name="T13" fmla="*/ 12 h 62"/>
                      <a:gd name="T14" fmla="*/ 97 w 157"/>
                      <a:gd name="T15" fmla="*/ 8 h 62"/>
                      <a:gd name="T16" fmla="*/ 85 w 157"/>
                      <a:gd name="T17" fmla="*/ 4 h 62"/>
                      <a:gd name="T18" fmla="*/ 70 w 157"/>
                      <a:gd name="T19" fmla="*/ 0 h 62"/>
                      <a:gd name="T20" fmla="*/ 54 w 157"/>
                      <a:gd name="T21" fmla="*/ 0 h 62"/>
                      <a:gd name="T22" fmla="*/ 38 w 157"/>
                      <a:gd name="T23" fmla="*/ 0 h 62"/>
                      <a:gd name="T24" fmla="*/ 19 w 157"/>
                      <a:gd name="T25" fmla="*/ 4 h 62"/>
                      <a:gd name="T26" fmla="*/ 0 w 157"/>
                      <a:gd name="T27" fmla="*/ 10 h 62"/>
                      <a:gd name="T28" fmla="*/ 0 w 157"/>
                      <a:gd name="T29" fmla="*/ 10 h 62"/>
                      <a:gd name="T30" fmla="*/ 14 w 157"/>
                      <a:gd name="T31" fmla="*/ 6 h 62"/>
                      <a:gd name="T32" fmla="*/ 30 w 157"/>
                      <a:gd name="T33" fmla="*/ 6 h 62"/>
                      <a:gd name="T34" fmla="*/ 50 w 157"/>
                      <a:gd name="T35" fmla="*/ 6 h 62"/>
                      <a:gd name="T36" fmla="*/ 76 w 157"/>
                      <a:gd name="T37" fmla="*/ 12 h 62"/>
                      <a:gd name="T38" fmla="*/ 101 w 157"/>
                      <a:gd name="T39" fmla="*/ 21 h 62"/>
                      <a:gd name="T40" fmla="*/ 115 w 157"/>
                      <a:gd name="T41" fmla="*/ 27 h 62"/>
                      <a:gd name="T42" fmla="*/ 130 w 157"/>
                      <a:gd name="T43" fmla="*/ 36 h 62"/>
                      <a:gd name="T44" fmla="*/ 142 w 157"/>
                      <a:gd name="T45" fmla="*/ 47 h 62"/>
                      <a:gd name="T46" fmla="*/ 157 w 157"/>
                      <a:gd name="T47" fmla="*/ 62 h 62"/>
                      <a:gd name="T48" fmla="*/ 157 w 157"/>
                      <a:gd name="T49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7" h="62">
                        <a:moveTo>
                          <a:pt x="157" y="62"/>
                        </a:moveTo>
                        <a:lnTo>
                          <a:pt x="157" y="62"/>
                        </a:lnTo>
                        <a:lnTo>
                          <a:pt x="155" y="55"/>
                        </a:lnTo>
                        <a:lnTo>
                          <a:pt x="148" y="47"/>
                        </a:lnTo>
                        <a:lnTo>
                          <a:pt x="137" y="32"/>
                        </a:lnTo>
                        <a:lnTo>
                          <a:pt x="119" y="19"/>
                        </a:lnTo>
                        <a:lnTo>
                          <a:pt x="110" y="12"/>
                        </a:lnTo>
                        <a:lnTo>
                          <a:pt x="97" y="8"/>
                        </a:lnTo>
                        <a:lnTo>
                          <a:pt x="85" y="4"/>
                        </a:lnTo>
                        <a:lnTo>
                          <a:pt x="70" y="0"/>
                        </a:lnTo>
                        <a:lnTo>
                          <a:pt x="54" y="0"/>
                        </a:lnTo>
                        <a:lnTo>
                          <a:pt x="38" y="0"/>
                        </a:lnTo>
                        <a:lnTo>
                          <a:pt x="19" y="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4" y="6"/>
                        </a:lnTo>
                        <a:lnTo>
                          <a:pt x="30" y="6"/>
                        </a:lnTo>
                        <a:lnTo>
                          <a:pt x="50" y="6"/>
                        </a:lnTo>
                        <a:lnTo>
                          <a:pt x="76" y="12"/>
                        </a:lnTo>
                        <a:lnTo>
                          <a:pt x="101" y="21"/>
                        </a:lnTo>
                        <a:lnTo>
                          <a:pt x="115" y="27"/>
                        </a:lnTo>
                        <a:lnTo>
                          <a:pt x="130" y="36"/>
                        </a:lnTo>
                        <a:lnTo>
                          <a:pt x="142" y="47"/>
                        </a:lnTo>
                        <a:lnTo>
                          <a:pt x="157" y="62"/>
                        </a:lnTo>
                        <a:lnTo>
                          <a:pt x="157" y="62"/>
                        </a:lnTo>
                        <a:close/>
                      </a:path>
                    </a:pathLst>
                  </a:custGeom>
                  <a:solidFill>
                    <a:srgbClr val="FF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 194"/>
                  <p:cNvSpPr>
                    <a:spLocks/>
                  </p:cNvSpPr>
                  <p:nvPr/>
                </p:nvSpPr>
                <p:spPr bwMode="auto">
                  <a:xfrm>
                    <a:off x="6502412" y="5011762"/>
                    <a:ext cx="85725" cy="136525"/>
                  </a:xfrm>
                  <a:custGeom>
                    <a:avLst/>
                    <a:gdLst>
                      <a:gd name="T0" fmla="*/ 0 w 54"/>
                      <a:gd name="T1" fmla="*/ 43 h 86"/>
                      <a:gd name="T2" fmla="*/ 0 w 54"/>
                      <a:gd name="T3" fmla="*/ 43 h 86"/>
                      <a:gd name="T4" fmla="*/ 0 w 54"/>
                      <a:gd name="T5" fmla="*/ 52 h 86"/>
                      <a:gd name="T6" fmla="*/ 2 w 54"/>
                      <a:gd name="T7" fmla="*/ 60 h 86"/>
                      <a:gd name="T8" fmla="*/ 5 w 54"/>
                      <a:gd name="T9" fmla="*/ 69 h 86"/>
                      <a:gd name="T10" fmla="*/ 9 w 54"/>
                      <a:gd name="T11" fmla="*/ 73 h 86"/>
                      <a:gd name="T12" fmla="*/ 12 w 54"/>
                      <a:gd name="T13" fmla="*/ 79 h 86"/>
                      <a:gd name="T14" fmla="*/ 18 w 54"/>
                      <a:gd name="T15" fmla="*/ 84 h 86"/>
                      <a:gd name="T16" fmla="*/ 23 w 54"/>
                      <a:gd name="T17" fmla="*/ 86 h 86"/>
                      <a:gd name="T18" fmla="*/ 29 w 54"/>
                      <a:gd name="T19" fmla="*/ 86 h 86"/>
                      <a:gd name="T20" fmla="*/ 29 w 54"/>
                      <a:gd name="T21" fmla="*/ 86 h 86"/>
                      <a:gd name="T22" fmla="*/ 34 w 54"/>
                      <a:gd name="T23" fmla="*/ 86 h 86"/>
                      <a:gd name="T24" fmla="*/ 39 w 54"/>
                      <a:gd name="T25" fmla="*/ 81 h 86"/>
                      <a:gd name="T26" fmla="*/ 43 w 54"/>
                      <a:gd name="T27" fmla="*/ 77 h 86"/>
                      <a:gd name="T28" fmla="*/ 47 w 54"/>
                      <a:gd name="T29" fmla="*/ 73 h 86"/>
                      <a:gd name="T30" fmla="*/ 50 w 54"/>
                      <a:gd name="T31" fmla="*/ 66 h 86"/>
                      <a:gd name="T32" fmla="*/ 52 w 54"/>
                      <a:gd name="T33" fmla="*/ 58 h 86"/>
                      <a:gd name="T34" fmla="*/ 54 w 54"/>
                      <a:gd name="T35" fmla="*/ 52 h 86"/>
                      <a:gd name="T36" fmla="*/ 54 w 54"/>
                      <a:gd name="T37" fmla="*/ 43 h 86"/>
                      <a:gd name="T38" fmla="*/ 54 w 54"/>
                      <a:gd name="T39" fmla="*/ 43 h 86"/>
                      <a:gd name="T40" fmla="*/ 54 w 54"/>
                      <a:gd name="T41" fmla="*/ 34 h 86"/>
                      <a:gd name="T42" fmla="*/ 52 w 54"/>
                      <a:gd name="T43" fmla="*/ 26 h 86"/>
                      <a:gd name="T44" fmla="*/ 50 w 54"/>
                      <a:gd name="T45" fmla="*/ 17 h 86"/>
                      <a:gd name="T46" fmla="*/ 47 w 54"/>
                      <a:gd name="T47" fmla="*/ 13 h 86"/>
                      <a:gd name="T48" fmla="*/ 41 w 54"/>
                      <a:gd name="T49" fmla="*/ 7 h 86"/>
                      <a:gd name="T50" fmla="*/ 38 w 54"/>
                      <a:gd name="T51" fmla="*/ 2 h 86"/>
                      <a:gd name="T52" fmla="*/ 32 w 54"/>
                      <a:gd name="T53" fmla="*/ 0 h 86"/>
                      <a:gd name="T54" fmla="*/ 27 w 54"/>
                      <a:gd name="T55" fmla="*/ 0 h 86"/>
                      <a:gd name="T56" fmla="*/ 27 w 54"/>
                      <a:gd name="T57" fmla="*/ 0 h 86"/>
                      <a:gd name="T58" fmla="*/ 21 w 54"/>
                      <a:gd name="T59" fmla="*/ 0 h 86"/>
                      <a:gd name="T60" fmla="*/ 16 w 54"/>
                      <a:gd name="T61" fmla="*/ 5 h 86"/>
                      <a:gd name="T62" fmla="*/ 11 w 54"/>
                      <a:gd name="T63" fmla="*/ 9 h 86"/>
                      <a:gd name="T64" fmla="*/ 7 w 54"/>
                      <a:gd name="T65" fmla="*/ 13 h 86"/>
                      <a:gd name="T66" fmla="*/ 3 w 54"/>
                      <a:gd name="T67" fmla="*/ 20 h 86"/>
                      <a:gd name="T68" fmla="*/ 2 w 54"/>
                      <a:gd name="T69" fmla="*/ 28 h 86"/>
                      <a:gd name="T70" fmla="*/ 0 w 54"/>
                      <a:gd name="T71" fmla="*/ 34 h 86"/>
                      <a:gd name="T72" fmla="*/ 0 w 54"/>
                      <a:gd name="T73" fmla="*/ 43 h 86"/>
                      <a:gd name="T74" fmla="*/ 0 w 54"/>
                      <a:gd name="T75" fmla="*/ 4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4" h="86">
                        <a:moveTo>
                          <a:pt x="0" y="43"/>
                        </a:move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2" y="60"/>
                        </a:lnTo>
                        <a:lnTo>
                          <a:pt x="5" y="69"/>
                        </a:lnTo>
                        <a:lnTo>
                          <a:pt x="9" y="73"/>
                        </a:lnTo>
                        <a:lnTo>
                          <a:pt x="12" y="79"/>
                        </a:lnTo>
                        <a:lnTo>
                          <a:pt x="18" y="84"/>
                        </a:lnTo>
                        <a:lnTo>
                          <a:pt x="23" y="86"/>
                        </a:lnTo>
                        <a:lnTo>
                          <a:pt x="29" y="86"/>
                        </a:lnTo>
                        <a:lnTo>
                          <a:pt x="29" y="86"/>
                        </a:lnTo>
                        <a:lnTo>
                          <a:pt x="34" y="86"/>
                        </a:lnTo>
                        <a:lnTo>
                          <a:pt x="39" y="81"/>
                        </a:lnTo>
                        <a:lnTo>
                          <a:pt x="43" y="77"/>
                        </a:lnTo>
                        <a:lnTo>
                          <a:pt x="47" y="73"/>
                        </a:lnTo>
                        <a:lnTo>
                          <a:pt x="50" y="66"/>
                        </a:lnTo>
                        <a:lnTo>
                          <a:pt x="52" y="58"/>
                        </a:lnTo>
                        <a:lnTo>
                          <a:pt x="54" y="52"/>
                        </a:lnTo>
                        <a:lnTo>
                          <a:pt x="54" y="43"/>
                        </a:lnTo>
                        <a:lnTo>
                          <a:pt x="54" y="43"/>
                        </a:lnTo>
                        <a:lnTo>
                          <a:pt x="54" y="34"/>
                        </a:lnTo>
                        <a:lnTo>
                          <a:pt x="52" y="26"/>
                        </a:lnTo>
                        <a:lnTo>
                          <a:pt x="50" y="17"/>
                        </a:lnTo>
                        <a:lnTo>
                          <a:pt x="47" y="13"/>
                        </a:lnTo>
                        <a:lnTo>
                          <a:pt x="41" y="7"/>
                        </a:lnTo>
                        <a:lnTo>
                          <a:pt x="38" y="2"/>
                        </a:lnTo>
                        <a:lnTo>
                          <a:pt x="32" y="0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1" y="0"/>
                        </a:lnTo>
                        <a:lnTo>
                          <a:pt x="16" y="5"/>
                        </a:lnTo>
                        <a:lnTo>
                          <a:pt x="11" y="9"/>
                        </a:lnTo>
                        <a:lnTo>
                          <a:pt x="7" y="13"/>
                        </a:lnTo>
                        <a:lnTo>
                          <a:pt x="3" y="20"/>
                        </a:lnTo>
                        <a:lnTo>
                          <a:pt x="2" y="28"/>
                        </a:lnTo>
                        <a:lnTo>
                          <a:pt x="0" y="34"/>
                        </a:lnTo>
                        <a:lnTo>
                          <a:pt x="0" y="4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D33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 195"/>
                  <p:cNvSpPr>
                    <a:spLocks/>
                  </p:cNvSpPr>
                  <p:nvPr/>
                </p:nvSpPr>
                <p:spPr bwMode="auto">
                  <a:xfrm>
                    <a:off x="6510338" y="5026025"/>
                    <a:ext cx="69850" cy="107950"/>
                  </a:xfrm>
                  <a:custGeom>
                    <a:avLst/>
                    <a:gdLst>
                      <a:gd name="T0" fmla="*/ 0 w 44"/>
                      <a:gd name="T1" fmla="*/ 34 h 68"/>
                      <a:gd name="T2" fmla="*/ 0 w 44"/>
                      <a:gd name="T3" fmla="*/ 34 h 68"/>
                      <a:gd name="T4" fmla="*/ 2 w 44"/>
                      <a:gd name="T5" fmla="*/ 49 h 68"/>
                      <a:gd name="T6" fmla="*/ 7 w 44"/>
                      <a:gd name="T7" fmla="*/ 60 h 68"/>
                      <a:gd name="T8" fmla="*/ 15 w 44"/>
                      <a:gd name="T9" fmla="*/ 66 h 68"/>
                      <a:gd name="T10" fmla="*/ 18 w 44"/>
                      <a:gd name="T11" fmla="*/ 68 h 68"/>
                      <a:gd name="T12" fmla="*/ 24 w 44"/>
                      <a:gd name="T13" fmla="*/ 68 h 68"/>
                      <a:gd name="T14" fmla="*/ 24 w 44"/>
                      <a:gd name="T15" fmla="*/ 68 h 68"/>
                      <a:gd name="T16" fmla="*/ 27 w 44"/>
                      <a:gd name="T17" fmla="*/ 68 h 68"/>
                      <a:gd name="T18" fmla="*/ 31 w 44"/>
                      <a:gd name="T19" fmla="*/ 66 h 68"/>
                      <a:gd name="T20" fmla="*/ 38 w 44"/>
                      <a:gd name="T21" fmla="*/ 57 h 68"/>
                      <a:gd name="T22" fmla="*/ 44 w 44"/>
                      <a:gd name="T23" fmla="*/ 47 h 68"/>
                      <a:gd name="T24" fmla="*/ 44 w 44"/>
                      <a:gd name="T25" fmla="*/ 34 h 68"/>
                      <a:gd name="T26" fmla="*/ 44 w 44"/>
                      <a:gd name="T27" fmla="*/ 34 h 68"/>
                      <a:gd name="T28" fmla="*/ 42 w 44"/>
                      <a:gd name="T29" fmla="*/ 19 h 68"/>
                      <a:gd name="T30" fmla="*/ 38 w 44"/>
                      <a:gd name="T31" fmla="*/ 8 h 68"/>
                      <a:gd name="T32" fmla="*/ 31 w 44"/>
                      <a:gd name="T33" fmla="*/ 2 h 68"/>
                      <a:gd name="T34" fmla="*/ 25 w 44"/>
                      <a:gd name="T35" fmla="*/ 0 h 68"/>
                      <a:gd name="T36" fmla="*/ 22 w 44"/>
                      <a:gd name="T37" fmla="*/ 0 h 68"/>
                      <a:gd name="T38" fmla="*/ 22 w 44"/>
                      <a:gd name="T39" fmla="*/ 0 h 68"/>
                      <a:gd name="T40" fmla="*/ 16 w 44"/>
                      <a:gd name="T41" fmla="*/ 0 h 68"/>
                      <a:gd name="T42" fmla="*/ 13 w 44"/>
                      <a:gd name="T43" fmla="*/ 2 h 68"/>
                      <a:gd name="T44" fmla="*/ 6 w 44"/>
                      <a:gd name="T45" fmla="*/ 11 h 68"/>
                      <a:gd name="T46" fmla="*/ 2 w 44"/>
                      <a:gd name="T47" fmla="*/ 21 h 68"/>
                      <a:gd name="T48" fmla="*/ 0 w 44"/>
                      <a:gd name="T49" fmla="*/ 34 h 68"/>
                      <a:gd name="T50" fmla="*/ 0 w 44"/>
                      <a:gd name="T51" fmla="*/ 3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4" h="68">
                        <a:moveTo>
                          <a:pt x="0" y="34"/>
                        </a:moveTo>
                        <a:lnTo>
                          <a:pt x="0" y="34"/>
                        </a:lnTo>
                        <a:lnTo>
                          <a:pt x="2" y="49"/>
                        </a:lnTo>
                        <a:lnTo>
                          <a:pt x="7" y="60"/>
                        </a:lnTo>
                        <a:lnTo>
                          <a:pt x="15" y="66"/>
                        </a:lnTo>
                        <a:lnTo>
                          <a:pt x="18" y="68"/>
                        </a:lnTo>
                        <a:lnTo>
                          <a:pt x="24" y="68"/>
                        </a:lnTo>
                        <a:lnTo>
                          <a:pt x="24" y="68"/>
                        </a:lnTo>
                        <a:lnTo>
                          <a:pt x="27" y="68"/>
                        </a:lnTo>
                        <a:lnTo>
                          <a:pt x="31" y="66"/>
                        </a:lnTo>
                        <a:lnTo>
                          <a:pt x="38" y="57"/>
                        </a:lnTo>
                        <a:lnTo>
                          <a:pt x="44" y="47"/>
                        </a:lnTo>
                        <a:lnTo>
                          <a:pt x="44" y="34"/>
                        </a:lnTo>
                        <a:lnTo>
                          <a:pt x="44" y="34"/>
                        </a:lnTo>
                        <a:lnTo>
                          <a:pt x="42" y="19"/>
                        </a:lnTo>
                        <a:lnTo>
                          <a:pt x="38" y="8"/>
                        </a:lnTo>
                        <a:lnTo>
                          <a:pt x="31" y="2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3" y="2"/>
                        </a:lnTo>
                        <a:lnTo>
                          <a:pt x="6" y="11"/>
                        </a:lnTo>
                        <a:lnTo>
                          <a:pt x="2" y="2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883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196"/>
                  <p:cNvSpPr>
                    <a:spLocks/>
                  </p:cNvSpPr>
                  <p:nvPr/>
                </p:nvSpPr>
                <p:spPr bwMode="auto">
                  <a:xfrm>
                    <a:off x="6521450" y="5049862"/>
                    <a:ext cx="46038" cy="66675"/>
                  </a:xfrm>
                  <a:custGeom>
                    <a:avLst/>
                    <a:gdLst>
                      <a:gd name="T0" fmla="*/ 0 w 29"/>
                      <a:gd name="T1" fmla="*/ 21 h 42"/>
                      <a:gd name="T2" fmla="*/ 0 w 29"/>
                      <a:gd name="T3" fmla="*/ 21 h 42"/>
                      <a:gd name="T4" fmla="*/ 2 w 29"/>
                      <a:gd name="T5" fmla="*/ 30 h 42"/>
                      <a:gd name="T6" fmla="*/ 6 w 29"/>
                      <a:gd name="T7" fmla="*/ 36 h 42"/>
                      <a:gd name="T8" fmla="*/ 9 w 29"/>
                      <a:gd name="T9" fmla="*/ 40 h 42"/>
                      <a:gd name="T10" fmla="*/ 17 w 29"/>
                      <a:gd name="T11" fmla="*/ 42 h 42"/>
                      <a:gd name="T12" fmla="*/ 17 w 29"/>
                      <a:gd name="T13" fmla="*/ 42 h 42"/>
                      <a:gd name="T14" fmla="*/ 22 w 29"/>
                      <a:gd name="T15" fmla="*/ 40 h 42"/>
                      <a:gd name="T16" fmla="*/ 26 w 29"/>
                      <a:gd name="T17" fmla="*/ 36 h 42"/>
                      <a:gd name="T18" fmla="*/ 29 w 29"/>
                      <a:gd name="T19" fmla="*/ 28 h 42"/>
                      <a:gd name="T20" fmla="*/ 29 w 29"/>
                      <a:gd name="T21" fmla="*/ 19 h 42"/>
                      <a:gd name="T22" fmla="*/ 29 w 29"/>
                      <a:gd name="T23" fmla="*/ 19 h 42"/>
                      <a:gd name="T24" fmla="*/ 29 w 29"/>
                      <a:gd name="T25" fmla="*/ 13 h 42"/>
                      <a:gd name="T26" fmla="*/ 26 w 29"/>
                      <a:gd name="T27" fmla="*/ 4 h 42"/>
                      <a:gd name="T28" fmla="*/ 20 w 29"/>
                      <a:gd name="T29" fmla="*/ 0 h 42"/>
                      <a:gd name="T30" fmla="*/ 15 w 29"/>
                      <a:gd name="T31" fmla="*/ 0 h 42"/>
                      <a:gd name="T32" fmla="*/ 15 w 29"/>
                      <a:gd name="T33" fmla="*/ 0 h 42"/>
                      <a:gd name="T34" fmla="*/ 9 w 29"/>
                      <a:gd name="T35" fmla="*/ 2 h 42"/>
                      <a:gd name="T36" fmla="*/ 4 w 29"/>
                      <a:gd name="T37" fmla="*/ 6 h 42"/>
                      <a:gd name="T38" fmla="*/ 2 w 29"/>
                      <a:gd name="T39" fmla="*/ 13 h 42"/>
                      <a:gd name="T40" fmla="*/ 0 w 29"/>
                      <a:gd name="T41" fmla="*/ 21 h 42"/>
                      <a:gd name="T42" fmla="*/ 0 w 29"/>
                      <a:gd name="T43" fmla="*/ 21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" h="42">
                        <a:moveTo>
                          <a:pt x="0" y="21"/>
                        </a:moveTo>
                        <a:lnTo>
                          <a:pt x="0" y="21"/>
                        </a:lnTo>
                        <a:lnTo>
                          <a:pt x="2" y="30"/>
                        </a:lnTo>
                        <a:lnTo>
                          <a:pt x="6" y="36"/>
                        </a:lnTo>
                        <a:lnTo>
                          <a:pt x="9" y="40"/>
                        </a:lnTo>
                        <a:lnTo>
                          <a:pt x="17" y="42"/>
                        </a:lnTo>
                        <a:lnTo>
                          <a:pt x="17" y="42"/>
                        </a:lnTo>
                        <a:lnTo>
                          <a:pt x="22" y="40"/>
                        </a:lnTo>
                        <a:lnTo>
                          <a:pt x="26" y="36"/>
                        </a:lnTo>
                        <a:lnTo>
                          <a:pt x="29" y="28"/>
                        </a:lnTo>
                        <a:lnTo>
                          <a:pt x="29" y="19"/>
                        </a:lnTo>
                        <a:lnTo>
                          <a:pt x="29" y="19"/>
                        </a:lnTo>
                        <a:lnTo>
                          <a:pt x="29" y="13"/>
                        </a:lnTo>
                        <a:lnTo>
                          <a:pt x="26" y="4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6"/>
                        </a:lnTo>
                        <a:lnTo>
                          <a:pt x="2" y="13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 197"/>
                  <p:cNvSpPr>
                    <a:spLocks/>
                  </p:cNvSpPr>
                  <p:nvPr/>
                </p:nvSpPr>
                <p:spPr bwMode="auto">
                  <a:xfrm>
                    <a:off x="6548450" y="5046663"/>
                    <a:ext cx="15875" cy="26988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0 w 10"/>
                      <a:gd name="T3" fmla="*/ 6 h 17"/>
                      <a:gd name="T4" fmla="*/ 0 w 10"/>
                      <a:gd name="T5" fmla="*/ 12 h 17"/>
                      <a:gd name="T6" fmla="*/ 5 w 10"/>
                      <a:gd name="T7" fmla="*/ 17 h 17"/>
                      <a:gd name="T8" fmla="*/ 5 w 10"/>
                      <a:gd name="T9" fmla="*/ 17 h 17"/>
                      <a:gd name="T10" fmla="*/ 9 w 10"/>
                      <a:gd name="T11" fmla="*/ 15 h 17"/>
                      <a:gd name="T12" fmla="*/ 10 w 10"/>
                      <a:gd name="T13" fmla="*/ 8 h 17"/>
                      <a:gd name="T14" fmla="*/ 10 w 10"/>
                      <a:gd name="T15" fmla="*/ 8 h 17"/>
                      <a:gd name="T16" fmla="*/ 9 w 10"/>
                      <a:gd name="T17" fmla="*/ 2 h 17"/>
                      <a:gd name="T18" fmla="*/ 5 w 10"/>
                      <a:gd name="T19" fmla="*/ 0 h 17"/>
                      <a:gd name="T20" fmla="*/ 5 w 10"/>
                      <a:gd name="T21" fmla="*/ 0 h 17"/>
                      <a:gd name="T22" fmla="*/ 1 w 10"/>
                      <a:gd name="T23" fmla="*/ 2 h 17"/>
                      <a:gd name="T24" fmla="*/ 0 w 10"/>
                      <a:gd name="T25" fmla="*/ 6 h 17"/>
                      <a:gd name="T26" fmla="*/ 0 w 10"/>
                      <a:gd name="T27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9" y="15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198"/>
                  <p:cNvSpPr>
                    <a:spLocks/>
                  </p:cNvSpPr>
                  <p:nvPr/>
                </p:nvSpPr>
                <p:spPr bwMode="auto">
                  <a:xfrm>
                    <a:off x="6524628" y="5094288"/>
                    <a:ext cx="11113" cy="12700"/>
                  </a:xfrm>
                  <a:custGeom>
                    <a:avLst/>
                    <a:gdLst>
                      <a:gd name="T0" fmla="*/ 4 w 7"/>
                      <a:gd name="T1" fmla="*/ 0 h 8"/>
                      <a:gd name="T2" fmla="*/ 4 w 7"/>
                      <a:gd name="T3" fmla="*/ 0 h 8"/>
                      <a:gd name="T4" fmla="*/ 2 w 7"/>
                      <a:gd name="T5" fmla="*/ 0 h 8"/>
                      <a:gd name="T6" fmla="*/ 0 w 7"/>
                      <a:gd name="T7" fmla="*/ 4 h 8"/>
                      <a:gd name="T8" fmla="*/ 0 w 7"/>
                      <a:gd name="T9" fmla="*/ 4 h 8"/>
                      <a:gd name="T10" fmla="*/ 0 w 7"/>
                      <a:gd name="T11" fmla="*/ 6 h 8"/>
                      <a:gd name="T12" fmla="*/ 2 w 7"/>
                      <a:gd name="T13" fmla="*/ 8 h 8"/>
                      <a:gd name="T14" fmla="*/ 2 w 7"/>
                      <a:gd name="T15" fmla="*/ 8 h 8"/>
                      <a:gd name="T16" fmla="*/ 6 w 7"/>
                      <a:gd name="T17" fmla="*/ 8 h 8"/>
                      <a:gd name="T18" fmla="*/ 7 w 7"/>
                      <a:gd name="T19" fmla="*/ 6 h 8"/>
                      <a:gd name="T20" fmla="*/ 7 w 7"/>
                      <a:gd name="T21" fmla="*/ 6 h 8"/>
                      <a:gd name="T22" fmla="*/ 6 w 7"/>
                      <a:gd name="T23" fmla="*/ 2 h 8"/>
                      <a:gd name="T24" fmla="*/ 4 w 7"/>
                      <a:gd name="T25" fmla="*/ 0 h 8"/>
                      <a:gd name="T26" fmla="*/ 4 w 7"/>
                      <a:gd name="T2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8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6" y="8"/>
                        </a:lnTo>
                        <a:lnTo>
                          <a:pt x="7" y="6"/>
                        </a:lnTo>
                        <a:lnTo>
                          <a:pt x="7" y="6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 199"/>
                  <p:cNvSpPr>
                    <a:spLocks/>
                  </p:cNvSpPr>
                  <p:nvPr/>
                </p:nvSpPr>
                <p:spPr bwMode="auto">
                  <a:xfrm>
                    <a:off x="6464312" y="4840288"/>
                    <a:ext cx="252413" cy="242888"/>
                  </a:xfrm>
                  <a:custGeom>
                    <a:avLst/>
                    <a:gdLst>
                      <a:gd name="T0" fmla="*/ 149 w 159"/>
                      <a:gd name="T1" fmla="*/ 110 h 153"/>
                      <a:gd name="T2" fmla="*/ 149 w 159"/>
                      <a:gd name="T3" fmla="*/ 110 h 153"/>
                      <a:gd name="T4" fmla="*/ 141 w 159"/>
                      <a:gd name="T5" fmla="*/ 102 h 153"/>
                      <a:gd name="T6" fmla="*/ 136 w 159"/>
                      <a:gd name="T7" fmla="*/ 96 h 153"/>
                      <a:gd name="T8" fmla="*/ 136 w 159"/>
                      <a:gd name="T9" fmla="*/ 96 h 153"/>
                      <a:gd name="T10" fmla="*/ 120 w 159"/>
                      <a:gd name="T11" fmla="*/ 61 h 153"/>
                      <a:gd name="T12" fmla="*/ 109 w 159"/>
                      <a:gd name="T13" fmla="*/ 46 h 153"/>
                      <a:gd name="T14" fmla="*/ 100 w 159"/>
                      <a:gd name="T15" fmla="*/ 32 h 153"/>
                      <a:gd name="T16" fmla="*/ 89 w 159"/>
                      <a:gd name="T17" fmla="*/ 19 h 153"/>
                      <a:gd name="T18" fmla="*/ 78 w 159"/>
                      <a:gd name="T19" fmla="*/ 8 h 153"/>
                      <a:gd name="T20" fmla="*/ 65 w 159"/>
                      <a:gd name="T21" fmla="*/ 2 h 153"/>
                      <a:gd name="T22" fmla="*/ 53 w 159"/>
                      <a:gd name="T23" fmla="*/ 0 h 153"/>
                      <a:gd name="T24" fmla="*/ 53 w 159"/>
                      <a:gd name="T25" fmla="*/ 0 h 153"/>
                      <a:gd name="T26" fmla="*/ 44 w 159"/>
                      <a:gd name="T27" fmla="*/ 0 h 153"/>
                      <a:gd name="T28" fmla="*/ 36 w 159"/>
                      <a:gd name="T29" fmla="*/ 2 h 153"/>
                      <a:gd name="T30" fmla="*/ 24 w 159"/>
                      <a:gd name="T31" fmla="*/ 6 h 153"/>
                      <a:gd name="T32" fmla="*/ 15 w 159"/>
                      <a:gd name="T33" fmla="*/ 17 h 153"/>
                      <a:gd name="T34" fmla="*/ 7 w 159"/>
                      <a:gd name="T35" fmla="*/ 25 h 153"/>
                      <a:gd name="T36" fmla="*/ 4 w 159"/>
                      <a:gd name="T37" fmla="*/ 36 h 153"/>
                      <a:gd name="T38" fmla="*/ 2 w 159"/>
                      <a:gd name="T39" fmla="*/ 44 h 153"/>
                      <a:gd name="T40" fmla="*/ 0 w 159"/>
                      <a:gd name="T41" fmla="*/ 53 h 153"/>
                      <a:gd name="T42" fmla="*/ 0 w 159"/>
                      <a:gd name="T43" fmla="*/ 53 h 153"/>
                      <a:gd name="T44" fmla="*/ 4 w 159"/>
                      <a:gd name="T45" fmla="*/ 42 h 153"/>
                      <a:gd name="T46" fmla="*/ 9 w 159"/>
                      <a:gd name="T47" fmla="*/ 34 h 153"/>
                      <a:gd name="T48" fmla="*/ 15 w 159"/>
                      <a:gd name="T49" fmla="*/ 25 h 153"/>
                      <a:gd name="T50" fmla="*/ 24 w 159"/>
                      <a:gd name="T51" fmla="*/ 19 h 153"/>
                      <a:gd name="T52" fmla="*/ 29 w 159"/>
                      <a:gd name="T53" fmla="*/ 17 h 153"/>
                      <a:gd name="T54" fmla="*/ 35 w 159"/>
                      <a:gd name="T55" fmla="*/ 17 h 153"/>
                      <a:gd name="T56" fmla="*/ 42 w 159"/>
                      <a:gd name="T57" fmla="*/ 17 h 153"/>
                      <a:gd name="T58" fmla="*/ 47 w 159"/>
                      <a:gd name="T59" fmla="*/ 19 h 153"/>
                      <a:gd name="T60" fmla="*/ 56 w 159"/>
                      <a:gd name="T61" fmla="*/ 23 h 153"/>
                      <a:gd name="T62" fmla="*/ 63 w 159"/>
                      <a:gd name="T63" fmla="*/ 29 h 153"/>
                      <a:gd name="T64" fmla="*/ 63 w 159"/>
                      <a:gd name="T65" fmla="*/ 29 h 153"/>
                      <a:gd name="T66" fmla="*/ 80 w 159"/>
                      <a:gd name="T67" fmla="*/ 44 h 153"/>
                      <a:gd name="T68" fmla="*/ 92 w 159"/>
                      <a:gd name="T69" fmla="*/ 64 h 153"/>
                      <a:gd name="T70" fmla="*/ 103 w 159"/>
                      <a:gd name="T71" fmla="*/ 85 h 153"/>
                      <a:gd name="T72" fmla="*/ 114 w 159"/>
                      <a:gd name="T73" fmla="*/ 104 h 153"/>
                      <a:gd name="T74" fmla="*/ 121 w 159"/>
                      <a:gd name="T75" fmla="*/ 121 h 153"/>
                      <a:gd name="T76" fmla="*/ 130 w 159"/>
                      <a:gd name="T77" fmla="*/ 138 h 153"/>
                      <a:gd name="T78" fmla="*/ 139 w 159"/>
                      <a:gd name="T79" fmla="*/ 149 h 153"/>
                      <a:gd name="T80" fmla="*/ 143 w 159"/>
                      <a:gd name="T81" fmla="*/ 151 h 153"/>
                      <a:gd name="T82" fmla="*/ 147 w 159"/>
                      <a:gd name="T83" fmla="*/ 153 h 153"/>
                      <a:gd name="T84" fmla="*/ 147 w 159"/>
                      <a:gd name="T85" fmla="*/ 153 h 153"/>
                      <a:gd name="T86" fmla="*/ 154 w 159"/>
                      <a:gd name="T87" fmla="*/ 153 h 153"/>
                      <a:gd name="T88" fmla="*/ 158 w 159"/>
                      <a:gd name="T89" fmla="*/ 149 h 153"/>
                      <a:gd name="T90" fmla="*/ 159 w 159"/>
                      <a:gd name="T91" fmla="*/ 145 h 153"/>
                      <a:gd name="T92" fmla="*/ 159 w 159"/>
                      <a:gd name="T93" fmla="*/ 138 h 153"/>
                      <a:gd name="T94" fmla="*/ 159 w 159"/>
                      <a:gd name="T95" fmla="*/ 132 h 153"/>
                      <a:gd name="T96" fmla="*/ 156 w 159"/>
                      <a:gd name="T97" fmla="*/ 125 h 153"/>
                      <a:gd name="T98" fmla="*/ 152 w 159"/>
                      <a:gd name="T99" fmla="*/ 117 h 153"/>
                      <a:gd name="T100" fmla="*/ 149 w 159"/>
                      <a:gd name="T101" fmla="*/ 110 h 153"/>
                      <a:gd name="T102" fmla="*/ 149 w 159"/>
                      <a:gd name="T103" fmla="*/ 11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9" h="153">
                        <a:moveTo>
                          <a:pt x="149" y="110"/>
                        </a:moveTo>
                        <a:lnTo>
                          <a:pt x="149" y="110"/>
                        </a:lnTo>
                        <a:lnTo>
                          <a:pt x="141" y="102"/>
                        </a:lnTo>
                        <a:lnTo>
                          <a:pt x="136" y="96"/>
                        </a:lnTo>
                        <a:lnTo>
                          <a:pt x="136" y="96"/>
                        </a:lnTo>
                        <a:lnTo>
                          <a:pt x="120" y="61"/>
                        </a:lnTo>
                        <a:lnTo>
                          <a:pt x="109" y="46"/>
                        </a:lnTo>
                        <a:lnTo>
                          <a:pt x="100" y="32"/>
                        </a:lnTo>
                        <a:lnTo>
                          <a:pt x="89" y="19"/>
                        </a:lnTo>
                        <a:lnTo>
                          <a:pt x="78" y="8"/>
                        </a:lnTo>
                        <a:lnTo>
                          <a:pt x="65" y="2"/>
                        </a:lnTo>
                        <a:lnTo>
                          <a:pt x="53" y="0"/>
                        </a:lnTo>
                        <a:lnTo>
                          <a:pt x="53" y="0"/>
                        </a:lnTo>
                        <a:lnTo>
                          <a:pt x="44" y="0"/>
                        </a:lnTo>
                        <a:lnTo>
                          <a:pt x="36" y="2"/>
                        </a:lnTo>
                        <a:lnTo>
                          <a:pt x="24" y="6"/>
                        </a:lnTo>
                        <a:lnTo>
                          <a:pt x="15" y="17"/>
                        </a:lnTo>
                        <a:lnTo>
                          <a:pt x="7" y="25"/>
                        </a:lnTo>
                        <a:lnTo>
                          <a:pt x="4" y="36"/>
                        </a:lnTo>
                        <a:lnTo>
                          <a:pt x="2" y="44"/>
                        </a:lnTo>
                        <a:lnTo>
                          <a:pt x="0" y="53"/>
                        </a:lnTo>
                        <a:lnTo>
                          <a:pt x="0" y="53"/>
                        </a:lnTo>
                        <a:lnTo>
                          <a:pt x="4" y="42"/>
                        </a:lnTo>
                        <a:lnTo>
                          <a:pt x="9" y="34"/>
                        </a:lnTo>
                        <a:lnTo>
                          <a:pt x="15" y="25"/>
                        </a:lnTo>
                        <a:lnTo>
                          <a:pt x="24" y="19"/>
                        </a:lnTo>
                        <a:lnTo>
                          <a:pt x="29" y="17"/>
                        </a:lnTo>
                        <a:lnTo>
                          <a:pt x="35" y="17"/>
                        </a:lnTo>
                        <a:lnTo>
                          <a:pt x="42" y="17"/>
                        </a:lnTo>
                        <a:lnTo>
                          <a:pt x="47" y="19"/>
                        </a:lnTo>
                        <a:lnTo>
                          <a:pt x="56" y="23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lnTo>
                          <a:pt x="80" y="44"/>
                        </a:lnTo>
                        <a:lnTo>
                          <a:pt x="92" y="64"/>
                        </a:lnTo>
                        <a:lnTo>
                          <a:pt x="103" y="85"/>
                        </a:lnTo>
                        <a:lnTo>
                          <a:pt x="114" y="104"/>
                        </a:lnTo>
                        <a:lnTo>
                          <a:pt x="121" y="121"/>
                        </a:lnTo>
                        <a:lnTo>
                          <a:pt x="130" y="138"/>
                        </a:lnTo>
                        <a:lnTo>
                          <a:pt x="139" y="149"/>
                        </a:lnTo>
                        <a:lnTo>
                          <a:pt x="143" y="151"/>
                        </a:lnTo>
                        <a:lnTo>
                          <a:pt x="147" y="153"/>
                        </a:lnTo>
                        <a:lnTo>
                          <a:pt x="147" y="153"/>
                        </a:lnTo>
                        <a:lnTo>
                          <a:pt x="154" y="153"/>
                        </a:lnTo>
                        <a:lnTo>
                          <a:pt x="158" y="149"/>
                        </a:lnTo>
                        <a:lnTo>
                          <a:pt x="159" y="145"/>
                        </a:lnTo>
                        <a:lnTo>
                          <a:pt x="159" y="138"/>
                        </a:lnTo>
                        <a:lnTo>
                          <a:pt x="159" y="132"/>
                        </a:lnTo>
                        <a:lnTo>
                          <a:pt x="156" y="125"/>
                        </a:lnTo>
                        <a:lnTo>
                          <a:pt x="152" y="117"/>
                        </a:lnTo>
                        <a:lnTo>
                          <a:pt x="149" y="110"/>
                        </a:lnTo>
                        <a:lnTo>
                          <a:pt x="149" y="110"/>
                        </a:lnTo>
                        <a:close/>
                      </a:path>
                    </a:pathLst>
                  </a:custGeom>
                  <a:solidFill>
                    <a:srgbClr val="FA61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200"/>
                  <p:cNvSpPr>
                    <a:spLocks/>
                  </p:cNvSpPr>
                  <p:nvPr/>
                </p:nvSpPr>
                <p:spPr bwMode="auto">
                  <a:xfrm>
                    <a:off x="6772275" y="5249887"/>
                    <a:ext cx="198438" cy="93663"/>
                  </a:xfrm>
                  <a:custGeom>
                    <a:avLst/>
                    <a:gdLst>
                      <a:gd name="T0" fmla="*/ 125 w 125"/>
                      <a:gd name="T1" fmla="*/ 59 h 59"/>
                      <a:gd name="T2" fmla="*/ 125 w 125"/>
                      <a:gd name="T3" fmla="*/ 59 h 59"/>
                      <a:gd name="T4" fmla="*/ 112 w 125"/>
                      <a:gd name="T5" fmla="*/ 47 h 59"/>
                      <a:gd name="T6" fmla="*/ 99 w 125"/>
                      <a:gd name="T7" fmla="*/ 34 h 59"/>
                      <a:gd name="T8" fmla="*/ 81 w 125"/>
                      <a:gd name="T9" fmla="*/ 19 h 59"/>
                      <a:gd name="T10" fmla="*/ 63 w 125"/>
                      <a:gd name="T11" fmla="*/ 8 h 59"/>
                      <a:gd name="T12" fmla="*/ 52 w 125"/>
                      <a:gd name="T13" fmla="*/ 4 h 59"/>
                      <a:gd name="T14" fmla="*/ 41 w 125"/>
                      <a:gd name="T15" fmla="*/ 2 h 59"/>
                      <a:gd name="T16" fmla="*/ 30 w 125"/>
                      <a:gd name="T17" fmla="*/ 0 h 59"/>
                      <a:gd name="T18" fmla="*/ 20 w 125"/>
                      <a:gd name="T19" fmla="*/ 2 h 59"/>
                      <a:gd name="T20" fmla="*/ 11 w 125"/>
                      <a:gd name="T21" fmla="*/ 6 h 59"/>
                      <a:gd name="T22" fmla="*/ 0 w 125"/>
                      <a:gd name="T23" fmla="*/ 13 h 59"/>
                      <a:gd name="T24" fmla="*/ 0 w 125"/>
                      <a:gd name="T25" fmla="*/ 13 h 59"/>
                      <a:gd name="T26" fmla="*/ 9 w 125"/>
                      <a:gd name="T27" fmla="*/ 10 h 59"/>
                      <a:gd name="T28" fmla="*/ 20 w 125"/>
                      <a:gd name="T29" fmla="*/ 10 h 59"/>
                      <a:gd name="T30" fmla="*/ 34 w 125"/>
                      <a:gd name="T31" fmla="*/ 10 h 59"/>
                      <a:gd name="T32" fmla="*/ 52 w 125"/>
                      <a:gd name="T33" fmla="*/ 15 h 59"/>
                      <a:gd name="T34" fmla="*/ 74 w 125"/>
                      <a:gd name="T35" fmla="*/ 23 h 59"/>
                      <a:gd name="T36" fmla="*/ 97 w 125"/>
                      <a:gd name="T37" fmla="*/ 38 h 59"/>
                      <a:gd name="T38" fmla="*/ 125 w 125"/>
                      <a:gd name="T39" fmla="*/ 59 h 59"/>
                      <a:gd name="T40" fmla="*/ 125 w 125"/>
                      <a:gd name="T41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5" h="59">
                        <a:moveTo>
                          <a:pt x="125" y="59"/>
                        </a:moveTo>
                        <a:lnTo>
                          <a:pt x="125" y="59"/>
                        </a:lnTo>
                        <a:lnTo>
                          <a:pt x="112" y="47"/>
                        </a:lnTo>
                        <a:lnTo>
                          <a:pt x="99" y="34"/>
                        </a:lnTo>
                        <a:lnTo>
                          <a:pt x="81" y="19"/>
                        </a:lnTo>
                        <a:lnTo>
                          <a:pt x="63" y="8"/>
                        </a:lnTo>
                        <a:lnTo>
                          <a:pt x="52" y="4"/>
                        </a:lnTo>
                        <a:lnTo>
                          <a:pt x="41" y="2"/>
                        </a:lnTo>
                        <a:lnTo>
                          <a:pt x="30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9" y="10"/>
                        </a:lnTo>
                        <a:lnTo>
                          <a:pt x="20" y="10"/>
                        </a:lnTo>
                        <a:lnTo>
                          <a:pt x="34" y="10"/>
                        </a:lnTo>
                        <a:lnTo>
                          <a:pt x="52" y="15"/>
                        </a:lnTo>
                        <a:lnTo>
                          <a:pt x="74" y="23"/>
                        </a:lnTo>
                        <a:lnTo>
                          <a:pt x="97" y="38"/>
                        </a:lnTo>
                        <a:lnTo>
                          <a:pt x="125" y="59"/>
                        </a:lnTo>
                        <a:lnTo>
                          <a:pt x="125" y="59"/>
                        </a:lnTo>
                        <a:close/>
                      </a:path>
                    </a:pathLst>
                  </a:custGeom>
                  <a:solidFill>
                    <a:srgbClr val="FF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 201"/>
                  <p:cNvSpPr>
                    <a:spLocks/>
                  </p:cNvSpPr>
                  <p:nvPr/>
                </p:nvSpPr>
                <p:spPr bwMode="auto">
                  <a:xfrm>
                    <a:off x="6459541" y="5262563"/>
                    <a:ext cx="104775" cy="101600"/>
                  </a:xfrm>
                  <a:custGeom>
                    <a:avLst/>
                    <a:gdLst>
                      <a:gd name="T0" fmla="*/ 66 w 66"/>
                      <a:gd name="T1" fmla="*/ 0 h 64"/>
                      <a:gd name="T2" fmla="*/ 66 w 66"/>
                      <a:gd name="T3" fmla="*/ 0 h 64"/>
                      <a:gd name="T4" fmla="*/ 57 w 66"/>
                      <a:gd name="T5" fmla="*/ 0 h 64"/>
                      <a:gd name="T6" fmla="*/ 47 w 66"/>
                      <a:gd name="T7" fmla="*/ 0 h 64"/>
                      <a:gd name="T8" fmla="*/ 34 w 66"/>
                      <a:gd name="T9" fmla="*/ 5 h 64"/>
                      <a:gd name="T10" fmla="*/ 23 w 66"/>
                      <a:gd name="T11" fmla="*/ 11 h 64"/>
                      <a:gd name="T12" fmla="*/ 18 w 66"/>
                      <a:gd name="T13" fmla="*/ 17 h 64"/>
                      <a:gd name="T14" fmla="*/ 12 w 66"/>
                      <a:gd name="T15" fmla="*/ 24 h 64"/>
                      <a:gd name="T16" fmla="*/ 7 w 66"/>
                      <a:gd name="T17" fmla="*/ 30 h 64"/>
                      <a:gd name="T18" fmla="*/ 3 w 66"/>
                      <a:gd name="T19" fmla="*/ 41 h 64"/>
                      <a:gd name="T20" fmla="*/ 1 w 66"/>
                      <a:gd name="T21" fmla="*/ 51 h 64"/>
                      <a:gd name="T22" fmla="*/ 0 w 66"/>
                      <a:gd name="T23" fmla="*/ 64 h 64"/>
                      <a:gd name="T24" fmla="*/ 0 w 66"/>
                      <a:gd name="T25" fmla="*/ 64 h 64"/>
                      <a:gd name="T26" fmla="*/ 3 w 66"/>
                      <a:gd name="T27" fmla="*/ 56 h 64"/>
                      <a:gd name="T28" fmla="*/ 9 w 66"/>
                      <a:gd name="T29" fmla="*/ 45 h 64"/>
                      <a:gd name="T30" fmla="*/ 16 w 66"/>
                      <a:gd name="T31" fmla="*/ 34 h 64"/>
                      <a:gd name="T32" fmla="*/ 25 w 66"/>
                      <a:gd name="T33" fmla="*/ 24 h 64"/>
                      <a:gd name="T34" fmla="*/ 36 w 66"/>
                      <a:gd name="T35" fmla="*/ 13 h 64"/>
                      <a:gd name="T36" fmla="*/ 50 w 66"/>
                      <a:gd name="T37" fmla="*/ 5 h 64"/>
                      <a:gd name="T38" fmla="*/ 66 w 66"/>
                      <a:gd name="T39" fmla="*/ 0 h 64"/>
                      <a:gd name="T40" fmla="*/ 66 w 66"/>
                      <a:gd name="T41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6" h="64">
                        <a:moveTo>
                          <a:pt x="66" y="0"/>
                        </a:moveTo>
                        <a:lnTo>
                          <a:pt x="66" y="0"/>
                        </a:lnTo>
                        <a:lnTo>
                          <a:pt x="57" y="0"/>
                        </a:lnTo>
                        <a:lnTo>
                          <a:pt x="47" y="0"/>
                        </a:lnTo>
                        <a:lnTo>
                          <a:pt x="34" y="5"/>
                        </a:lnTo>
                        <a:lnTo>
                          <a:pt x="23" y="11"/>
                        </a:lnTo>
                        <a:lnTo>
                          <a:pt x="18" y="17"/>
                        </a:lnTo>
                        <a:lnTo>
                          <a:pt x="12" y="24"/>
                        </a:lnTo>
                        <a:lnTo>
                          <a:pt x="7" y="30"/>
                        </a:lnTo>
                        <a:lnTo>
                          <a:pt x="3" y="41"/>
                        </a:lnTo>
                        <a:lnTo>
                          <a:pt x="1" y="51"/>
                        </a:lnTo>
                        <a:lnTo>
                          <a:pt x="0" y="64"/>
                        </a:lnTo>
                        <a:lnTo>
                          <a:pt x="0" y="64"/>
                        </a:lnTo>
                        <a:lnTo>
                          <a:pt x="3" y="56"/>
                        </a:lnTo>
                        <a:lnTo>
                          <a:pt x="9" y="45"/>
                        </a:lnTo>
                        <a:lnTo>
                          <a:pt x="16" y="34"/>
                        </a:lnTo>
                        <a:lnTo>
                          <a:pt x="25" y="24"/>
                        </a:lnTo>
                        <a:lnTo>
                          <a:pt x="36" y="13"/>
                        </a:lnTo>
                        <a:lnTo>
                          <a:pt x="50" y="5"/>
                        </a:lnTo>
                        <a:lnTo>
                          <a:pt x="66" y="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D66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Freeform 202"/>
                  <p:cNvSpPr>
                    <a:spLocks/>
                  </p:cNvSpPr>
                  <p:nvPr/>
                </p:nvSpPr>
                <p:spPr bwMode="auto">
                  <a:xfrm>
                    <a:off x="6608763" y="4778399"/>
                    <a:ext cx="533400" cy="358775"/>
                  </a:xfrm>
                  <a:custGeom>
                    <a:avLst/>
                    <a:gdLst>
                      <a:gd name="T0" fmla="*/ 0 w 336"/>
                      <a:gd name="T1" fmla="*/ 2 h 226"/>
                      <a:gd name="T2" fmla="*/ 0 w 336"/>
                      <a:gd name="T3" fmla="*/ 2 h 226"/>
                      <a:gd name="T4" fmla="*/ 3 w 336"/>
                      <a:gd name="T5" fmla="*/ 13 h 226"/>
                      <a:gd name="T6" fmla="*/ 14 w 336"/>
                      <a:gd name="T7" fmla="*/ 36 h 226"/>
                      <a:gd name="T8" fmla="*/ 21 w 336"/>
                      <a:gd name="T9" fmla="*/ 51 h 226"/>
                      <a:gd name="T10" fmla="*/ 34 w 336"/>
                      <a:gd name="T11" fmla="*/ 71 h 226"/>
                      <a:gd name="T12" fmla="*/ 47 w 336"/>
                      <a:gd name="T13" fmla="*/ 90 h 226"/>
                      <a:gd name="T14" fmla="*/ 65 w 336"/>
                      <a:gd name="T15" fmla="*/ 109 h 226"/>
                      <a:gd name="T16" fmla="*/ 85 w 336"/>
                      <a:gd name="T17" fmla="*/ 128 h 226"/>
                      <a:gd name="T18" fmla="*/ 108 w 336"/>
                      <a:gd name="T19" fmla="*/ 147 h 226"/>
                      <a:gd name="T20" fmla="*/ 135 w 336"/>
                      <a:gd name="T21" fmla="*/ 167 h 226"/>
                      <a:gd name="T22" fmla="*/ 166 w 336"/>
                      <a:gd name="T23" fmla="*/ 184 h 226"/>
                      <a:gd name="T24" fmla="*/ 202 w 336"/>
                      <a:gd name="T25" fmla="*/ 199 h 226"/>
                      <a:gd name="T26" fmla="*/ 242 w 336"/>
                      <a:gd name="T27" fmla="*/ 211 h 226"/>
                      <a:gd name="T28" fmla="*/ 287 w 336"/>
                      <a:gd name="T29" fmla="*/ 222 h 226"/>
                      <a:gd name="T30" fmla="*/ 336 w 336"/>
                      <a:gd name="T31" fmla="*/ 226 h 226"/>
                      <a:gd name="T32" fmla="*/ 336 w 336"/>
                      <a:gd name="T33" fmla="*/ 218 h 226"/>
                      <a:gd name="T34" fmla="*/ 336 w 336"/>
                      <a:gd name="T35" fmla="*/ 218 h 226"/>
                      <a:gd name="T36" fmla="*/ 289 w 336"/>
                      <a:gd name="T37" fmla="*/ 213 h 226"/>
                      <a:gd name="T38" fmla="*/ 244 w 336"/>
                      <a:gd name="T39" fmla="*/ 203 h 226"/>
                      <a:gd name="T40" fmla="*/ 206 w 336"/>
                      <a:gd name="T41" fmla="*/ 192 h 226"/>
                      <a:gd name="T42" fmla="*/ 170 w 336"/>
                      <a:gd name="T43" fmla="*/ 177 h 226"/>
                      <a:gd name="T44" fmla="*/ 139 w 336"/>
                      <a:gd name="T45" fmla="*/ 160 h 226"/>
                      <a:gd name="T46" fmla="*/ 114 w 336"/>
                      <a:gd name="T47" fmla="*/ 141 h 226"/>
                      <a:gd name="T48" fmla="*/ 90 w 336"/>
                      <a:gd name="T49" fmla="*/ 122 h 226"/>
                      <a:gd name="T50" fmla="*/ 70 w 336"/>
                      <a:gd name="T51" fmla="*/ 103 h 226"/>
                      <a:gd name="T52" fmla="*/ 54 w 336"/>
                      <a:gd name="T53" fmla="*/ 83 h 226"/>
                      <a:gd name="T54" fmla="*/ 39 w 336"/>
                      <a:gd name="T55" fmla="*/ 66 h 226"/>
                      <a:gd name="T56" fmla="*/ 29 w 336"/>
                      <a:gd name="T57" fmla="*/ 49 h 226"/>
                      <a:gd name="T58" fmla="*/ 20 w 336"/>
                      <a:gd name="T59" fmla="*/ 32 h 226"/>
                      <a:gd name="T60" fmla="*/ 9 w 336"/>
                      <a:gd name="T61" fmla="*/ 11 h 226"/>
                      <a:gd name="T62" fmla="*/ 7 w 336"/>
                      <a:gd name="T63" fmla="*/ 0 h 226"/>
                      <a:gd name="T64" fmla="*/ 0 w 336"/>
                      <a:gd name="T65" fmla="*/ 2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36" h="226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3" y="13"/>
                        </a:lnTo>
                        <a:lnTo>
                          <a:pt x="14" y="36"/>
                        </a:lnTo>
                        <a:lnTo>
                          <a:pt x="21" y="51"/>
                        </a:lnTo>
                        <a:lnTo>
                          <a:pt x="34" y="71"/>
                        </a:lnTo>
                        <a:lnTo>
                          <a:pt x="47" y="90"/>
                        </a:lnTo>
                        <a:lnTo>
                          <a:pt x="65" y="109"/>
                        </a:lnTo>
                        <a:lnTo>
                          <a:pt x="85" y="128"/>
                        </a:lnTo>
                        <a:lnTo>
                          <a:pt x="108" y="147"/>
                        </a:lnTo>
                        <a:lnTo>
                          <a:pt x="135" y="167"/>
                        </a:lnTo>
                        <a:lnTo>
                          <a:pt x="166" y="184"/>
                        </a:lnTo>
                        <a:lnTo>
                          <a:pt x="202" y="199"/>
                        </a:lnTo>
                        <a:lnTo>
                          <a:pt x="242" y="211"/>
                        </a:lnTo>
                        <a:lnTo>
                          <a:pt x="287" y="222"/>
                        </a:lnTo>
                        <a:lnTo>
                          <a:pt x="336" y="226"/>
                        </a:lnTo>
                        <a:lnTo>
                          <a:pt x="336" y="218"/>
                        </a:lnTo>
                        <a:lnTo>
                          <a:pt x="336" y="218"/>
                        </a:lnTo>
                        <a:lnTo>
                          <a:pt x="289" y="213"/>
                        </a:lnTo>
                        <a:lnTo>
                          <a:pt x="244" y="203"/>
                        </a:lnTo>
                        <a:lnTo>
                          <a:pt x="206" y="192"/>
                        </a:lnTo>
                        <a:lnTo>
                          <a:pt x="170" y="177"/>
                        </a:lnTo>
                        <a:lnTo>
                          <a:pt x="139" y="160"/>
                        </a:lnTo>
                        <a:lnTo>
                          <a:pt x="114" y="141"/>
                        </a:lnTo>
                        <a:lnTo>
                          <a:pt x="90" y="122"/>
                        </a:lnTo>
                        <a:lnTo>
                          <a:pt x="70" y="103"/>
                        </a:lnTo>
                        <a:lnTo>
                          <a:pt x="54" y="83"/>
                        </a:lnTo>
                        <a:lnTo>
                          <a:pt x="39" y="66"/>
                        </a:lnTo>
                        <a:lnTo>
                          <a:pt x="29" y="49"/>
                        </a:lnTo>
                        <a:lnTo>
                          <a:pt x="20" y="32"/>
                        </a:lnTo>
                        <a:lnTo>
                          <a:pt x="9" y="11"/>
                        </a:lnTo>
                        <a:lnTo>
                          <a:pt x="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 203"/>
                  <p:cNvSpPr>
                    <a:spLocks/>
                  </p:cNvSpPr>
                  <p:nvPr/>
                </p:nvSpPr>
                <p:spPr bwMode="auto">
                  <a:xfrm>
                    <a:off x="6516688" y="5411812"/>
                    <a:ext cx="7938" cy="74613"/>
                  </a:xfrm>
                  <a:custGeom>
                    <a:avLst/>
                    <a:gdLst>
                      <a:gd name="T0" fmla="*/ 5 w 5"/>
                      <a:gd name="T1" fmla="*/ 0 h 47"/>
                      <a:gd name="T2" fmla="*/ 5 w 5"/>
                      <a:gd name="T3" fmla="*/ 0 h 47"/>
                      <a:gd name="T4" fmla="*/ 2 w 5"/>
                      <a:gd name="T5" fmla="*/ 17 h 47"/>
                      <a:gd name="T6" fmla="*/ 0 w 5"/>
                      <a:gd name="T7" fmla="*/ 41 h 47"/>
                      <a:gd name="T8" fmla="*/ 0 w 5"/>
                      <a:gd name="T9" fmla="*/ 41 h 47"/>
                      <a:gd name="T10" fmla="*/ 2 w 5"/>
                      <a:gd name="T11" fmla="*/ 43 h 47"/>
                      <a:gd name="T12" fmla="*/ 2 w 5"/>
                      <a:gd name="T13" fmla="*/ 45 h 47"/>
                      <a:gd name="T14" fmla="*/ 3 w 5"/>
                      <a:gd name="T15" fmla="*/ 45 h 47"/>
                      <a:gd name="T16" fmla="*/ 3 w 5"/>
                      <a:gd name="T17" fmla="*/ 47 h 47"/>
                      <a:gd name="T18" fmla="*/ 3 w 5"/>
                      <a:gd name="T19" fmla="*/ 47 h 47"/>
                      <a:gd name="T20" fmla="*/ 5 w 5"/>
                      <a:gd name="T21" fmla="*/ 15 h 47"/>
                      <a:gd name="T22" fmla="*/ 5 w 5"/>
                      <a:gd name="T23" fmla="*/ 2 h 47"/>
                      <a:gd name="T24" fmla="*/ 5 w 5"/>
                      <a:gd name="T25" fmla="*/ 0 h 47"/>
                      <a:gd name="T26" fmla="*/ 5 w 5"/>
                      <a:gd name="T27" fmla="*/ 0 h 47"/>
                      <a:gd name="T28" fmla="*/ 5 w 5"/>
                      <a:gd name="T2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" h="47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2" y="17"/>
                        </a:lnTo>
                        <a:lnTo>
                          <a:pt x="0" y="41"/>
                        </a:lnTo>
                        <a:lnTo>
                          <a:pt x="0" y="41"/>
                        </a:lnTo>
                        <a:lnTo>
                          <a:pt x="2" y="43"/>
                        </a:lnTo>
                        <a:lnTo>
                          <a:pt x="2" y="45"/>
                        </a:lnTo>
                        <a:lnTo>
                          <a:pt x="3" y="45"/>
                        </a:lnTo>
                        <a:lnTo>
                          <a:pt x="3" y="47"/>
                        </a:lnTo>
                        <a:lnTo>
                          <a:pt x="3" y="47"/>
                        </a:lnTo>
                        <a:lnTo>
                          <a:pt x="5" y="15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6" name="Freeform 204"/>
                  <p:cNvSpPr>
                    <a:spLocks/>
                  </p:cNvSpPr>
                  <p:nvPr/>
                </p:nvSpPr>
                <p:spPr bwMode="auto">
                  <a:xfrm>
                    <a:off x="6567488" y="5441950"/>
                    <a:ext cx="6350" cy="58738"/>
                  </a:xfrm>
                  <a:custGeom>
                    <a:avLst/>
                    <a:gdLst>
                      <a:gd name="T0" fmla="*/ 4 w 4"/>
                      <a:gd name="T1" fmla="*/ 2 h 37"/>
                      <a:gd name="T2" fmla="*/ 4 w 4"/>
                      <a:gd name="T3" fmla="*/ 2 h 37"/>
                      <a:gd name="T4" fmla="*/ 2 w 4"/>
                      <a:gd name="T5" fmla="*/ 15 h 37"/>
                      <a:gd name="T6" fmla="*/ 0 w 4"/>
                      <a:gd name="T7" fmla="*/ 37 h 37"/>
                      <a:gd name="T8" fmla="*/ 0 w 4"/>
                      <a:gd name="T9" fmla="*/ 37 h 37"/>
                      <a:gd name="T10" fmla="*/ 4 w 4"/>
                      <a:gd name="T11" fmla="*/ 37 h 37"/>
                      <a:gd name="T12" fmla="*/ 4 w 4"/>
                      <a:gd name="T13" fmla="*/ 37 h 37"/>
                      <a:gd name="T14" fmla="*/ 4 w 4"/>
                      <a:gd name="T15" fmla="*/ 11 h 37"/>
                      <a:gd name="T16" fmla="*/ 4 w 4"/>
                      <a:gd name="T17" fmla="*/ 2 h 37"/>
                      <a:gd name="T18" fmla="*/ 4 w 4"/>
                      <a:gd name="T19" fmla="*/ 0 h 37"/>
                      <a:gd name="T20" fmla="*/ 4 w 4"/>
                      <a:gd name="T21" fmla="*/ 2 h 37"/>
                      <a:gd name="T22" fmla="*/ 4 w 4"/>
                      <a:gd name="T23" fmla="*/ 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" h="37"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2" y="15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4" y="37"/>
                        </a:lnTo>
                        <a:lnTo>
                          <a:pt x="4" y="37"/>
                        </a:lnTo>
                        <a:lnTo>
                          <a:pt x="4" y="11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 205"/>
                  <p:cNvSpPr>
                    <a:spLocks/>
                  </p:cNvSpPr>
                  <p:nvPr/>
                </p:nvSpPr>
                <p:spPr bwMode="auto">
                  <a:xfrm>
                    <a:off x="6602413" y="5473700"/>
                    <a:ext cx="6350" cy="26988"/>
                  </a:xfrm>
                  <a:custGeom>
                    <a:avLst/>
                    <a:gdLst>
                      <a:gd name="T0" fmla="*/ 4 w 4"/>
                      <a:gd name="T1" fmla="*/ 0 h 17"/>
                      <a:gd name="T2" fmla="*/ 4 w 4"/>
                      <a:gd name="T3" fmla="*/ 0 h 17"/>
                      <a:gd name="T4" fmla="*/ 0 w 4"/>
                      <a:gd name="T5" fmla="*/ 17 h 17"/>
                      <a:gd name="T6" fmla="*/ 2 w 4"/>
                      <a:gd name="T7" fmla="*/ 17 h 17"/>
                      <a:gd name="T8" fmla="*/ 4 w 4"/>
                      <a:gd name="T9" fmla="*/ 17 h 17"/>
                      <a:gd name="T10" fmla="*/ 4 w 4"/>
                      <a:gd name="T11" fmla="*/ 17 h 17"/>
                      <a:gd name="T12" fmla="*/ 4 w 4"/>
                      <a:gd name="T13" fmla="*/ 2 h 17"/>
                      <a:gd name="T14" fmla="*/ 4 w 4"/>
                      <a:gd name="T15" fmla="*/ 0 h 17"/>
                      <a:gd name="T16" fmla="*/ 4 w 4"/>
                      <a:gd name="T17" fmla="*/ 0 h 17"/>
                      <a:gd name="T18" fmla="*/ 4 w 4"/>
                      <a:gd name="T1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17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TextBox 517"/>
                  <p:cNvSpPr txBox="1"/>
                  <p:nvPr/>
                </p:nvSpPr>
                <p:spPr>
                  <a:xfrm>
                    <a:off x="6794500" y="4694867"/>
                    <a:ext cx="704851" cy="266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empus Sans ITC" panose="04020404030D07020202" pitchFamily="82" charset="0"/>
                        <a:cs typeface="Helvetica" panose="020B0604020202020204" pitchFamily="34" charset="0"/>
                      </a:rPr>
                      <a:t>Hooks</a:t>
                    </a:r>
                    <a:endParaRPr lang="en-US" sz="2200" b="1" dirty="0">
                      <a:solidFill>
                        <a:schemeClr val="tx1">
                          <a:lumMod val="50000"/>
                        </a:schemeClr>
                      </a:solidFill>
                      <a:latin typeface="Tempus Sans ITC" panose="04020404030D07020202" pitchFamily="82" charset="0"/>
                      <a:cs typeface="Helvetica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24" name="TextBox 423"/>
              <p:cNvSpPr txBox="1"/>
              <p:nvPr/>
            </p:nvSpPr>
            <p:spPr>
              <a:xfrm>
                <a:off x="4647700" y="4481354"/>
                <a:ext cx="876596" cy="37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tx1">
                        <a:lumMod val="50000"/>
                      </a:schemeClr>
                    </a:solidFill>
                    <a:latin typeface="Tempus Sans ITC" panose="04020404030D07020202" pitchFamily="82" charset="0"/>
                    <a:cs typeface="Helvetica" panose="020B0604020202020204" pitchFamily="34" charset="0"/>
                  </a:rPr>
                  <a:t>Lab</a:t>
                </a:r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latin typeface="Tempus Sans ITC" panose="04020404030D07020202" pitchFamily="82" charset="0"/>
                  <a:cs typeface="Helvetica" panose="020B0604020202020204" pitchFamily="34" charset="0"/>
                </a:endParaRPr>
              </a:p>
            </p:txBody>
          </p:sp>
        </p:grpSp>
        <p:pic>
          <p:nvPicPr>
            <p:cNvPr id="63490" name="Picture 2" descr="C:\Users\Cerruti\AppData\Local\Microsoft\Windows\Temporary Internet Files\Content.IE5\80AV4NZE\MC900438028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948159">
              <a:off x="4278481" y="3042080"/>
              <a:ext cx="1726722" cy="1726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" name="Text Box 7"/>
          <p:cNvSpPr txBox="1">
            <a:spLocks noChangeArrowheads="1"/>
          </p:cNvSpPr>
          <p:nvPr/>
        </p:nvSpPr>
        <p:spPr bwMode="auto">
          <a:xfrm>
            <a:off x="138635" y="5349684"/>
            <a:ext cx="10067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Tempus Sans ITC" panose="04020404030D07020202" pitchFamily="82" charset="0"/>
              </a:rPr>
              <a:t>Cerruti R</a:t>
            </a:r>
            <a:r>
              <a:rPr lang="en-US" sz="3200" baseline="30000" dirty="0" smtClean="0">
                <a:latin typeface="Tempus Sans ITC" panose="04020404030D07020202" pitchFamily="82" charset="0"/>
              </a:rPr>
              <a:t>2</a:t>
            </a:r>
            <a:r>
              <a:rPr lang="en-US" sz="3200" dirty="0" smtClean="0">
                <a:latin typeface="Tempus Sans ITC" panose="04020404030D07020202" pitchFamily="82" charset="0"/>
              </a:rPr>
              <a:t> Hooks</a:t>
            </a:r>
            <a:endParaRPr lang="en-US" sz="3200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4" descr="bd0677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037" y="2153631"/>
            <a:ext cx="3600450" cy="394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Cloud Callout 104"/>
          <p:cNvSpPr/>
          <p:nvPr/>
        </p:nvSpPr>
        <p:spPr>
          <a:xfrm rot="333609">
            <a:off x="5479623" y="907120"/>
            <a:ext cx="3109581" cy="2348263"/>
          </a:xfrm>
          <a:prstGeom prst="cloudCallout">
            <a:avLst>
              <a:gd name="adj1" fmla="val -81872"/>
              <a:gd name="adj2" fmla="val 74815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46294">
            <a:off x="5818508" y="1601108"/>
            <a:ext cx="2634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Tempus Sans ITC" panose="04020404030D07020202" pitchFamily="82" charset="0"/>
              </a:rPr>
              <a:t>Few field examples</a:t>
            </a:r>
            <a:endParaRPr lang="en-US" dirty="0">
              <a:solidFill>
                <a:prstClr val="white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0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0" name="Picture 8" descr="SunnhempAlo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5" y="0"/>
            <a:ext cx="1022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467103" y="123826"/>
            <a:ext cx="4162425" cy="646331"/>
          </a:xfrm>
          <a:prstGeom prst="rect">
            <a:avLst/>
          </a:prstGeom>
          <a:solidFill>
            <a:srgbClr val="0000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>
                <a:solidFill>
                  <a:srgbClr val="C0C0C0"/>
                </a:solidFill>
                <a:latin typeface="Papyrus" pitchFamily="66" charset="0"/>
              </a:rPr>
              <a:t>sunn hemp</a:t>
            </a:r>
          </a:p>
        </p:txBody>
      </p:sp>
    </p:spTree>
    <p:extLst>
      <p:ext uri="{BB962C8B-B14F-4D97-AF65-F5344CB8AC3E}">
        <p14:creationId xmlns:p14="http://schemas.microsoft.com/office/powerpoint/2010/main" xmlns="" val="7275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8" name="Picture 18" descr="j0215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046" y="5299280"/>
            <a:ext cx="3747854" cy="11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0" name="Picture 20" descr="DSCN02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1" y="1480106"/>
            <a:ext cx="4886326" cy="32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171450" y="1480106"/>
            <a:ext cx="4886327" cy="32068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9258300" cy="609600"/>
          </a:xfrm>
        </p:spPr>
        <p:txBody>
          <a:bodyPr/>
          <a:lstStyle/>
          <a:p>
            <a:r>
              <a:rPr lang="en-US" sz="3600" dirty="0">
                <a:latin typeface="Tempus Sans ITC" pitchFamily="82" charset="0"/>
              </a:rPr>
              <a:t>additional </a:t>
            </a:r>
            <a:r>
              <a:rPr lang="en-US" sz="3600" dirty="0" smtClean="0">
                <a:latin typeface="Tempus Sans ITC" pitchFamily="82" charset="0"/>
              </a:rPr>
              <a:t>companion plants</a:t>
            </a:r>
            <a:endParaRPr lang="en-US" sz="3600" dirty="0">
              <a:latin typeface="Tempus Sans ITC" pitchFamily="82" charset="0"/>
            </a:endParaRPr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>
            <a:off x="419698" y="925286"/>
            <a:ext cx="92672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27331" name="Picture 3" descr="C:\Users\Cerruti\AppData\Local\Microsoft\Windows\Temporary Internet Files\Content.IE5\V0O14R4C\MP9004224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174" y="1467853"/>
            <a:ext cx="4876800" cy="32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210173" y="1473978"/>
            <a:ext cx="4886327" cy="32177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2" descr="DSCN02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441" y="-39688"/>
            <a:ext cx="11765756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72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DSC00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j03617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275" y="228600"/>
            <a:ext cx="1787871" cy="21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 rot="16511717">
            <a:off x="5041550" y="901894"/>
            <a:ext cx="687215" cy="555465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22756">
            <a:off x="5003985" y="9764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OMRI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450" y="5638812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Dying mulch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3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27" name="Group 68626"/>
          <p:cNvGrpSpPr/>
          <p:nvPr/>
        </p:nvGrpSpPr>
        <p:grpSpPr>
          <a:xfrm>
            <a:off x="4545011" y="3402021"/>
            <a:ext cx="515939" cy="817563"/>
            <a:chOff x="4545011" y="3402013"/>
            <a:chExt cx="515938" cy="817563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684711" y="3784601"/>
              <a:ext cx="147638" cy="123825"/>
            </a:xfrm>
            <a:custGeom>
              <a:avLst/>
              <a:gdLst>
                <a:gd name="T0" fmla="*/ 187 w 187"/>
                <a:gd name="T1" fmla="*/ 13 h 156"/>
                <a:gd name="T2" fmla="*/ 170 w 187"/>
                <a:gd name="T3" fmla="*/ 7 h 156"/>
                <a:gd name="T4" fmla="*/ 164 w 187"/>
                <a:gd name="T5" fmla="*/ 6 h 156"/>
                <a:gd name="T6" fmla="*/ 155 w 187"/>
                <a:gd name="T7" fmla="*/ 4 h 156"/>
                <a:gd name="T8" fmla="*/ 141 w 187"/>
                <a:gd name="T9" fmla="*/ 2 h 156"/>
                <a:gd name="T10" fmla="*/ 125 w 187"/>
                <a:gd name="T11" fmla="*/ 0 h 156"/>
                <a:gd name="T12" fmla="*/ 107 w 187"/>
                <a:gd name="T13" fmla="*/ 0 h 156"/>
                <a:gd name="T14" fmla="*/ 89 w 187"/>
                <a:gd name="T15" fmla="*/ 3 h 156"/>
                <a:gd name="T16" fmla="*/ 70 w 187"/>
                <a:gd name="T17" fmla="*/ 9 h 156"/>
                <a:gd name="T18" fmla="*/ 52 w 187"/>
                <a:gd name="T19" fmla="*/ 18 h 156"/>
                <a:gd name="T20" fmla="*/ 37 w 187"/>
                <a:gd name="T21" fmla="*/ 32 h 156"/>
                <a:gd name="T22" fmla="*/ 24 w 187"/>
                <a:gd name="T23" fmla="*/ 47 h 156"/>
                <a:gd name="T24" fmla="*/ 16 w 187"/>
                <a:gd name="T25" fmla="*/ 64 h 156"/>
                <a:gd name="T26" fmla="*/ 9 w 187"/>
                <a:gd name="T27" fmla="*/ 80 h 156"/>
                <a:gd name="T28" fmla="*/ 5 w 187"/>
                <a:gd name="T29" fmla="*/ 95 h 156"/>
                <a:gd name="T30" fmla="*/ 2 w 187"/>
                <a:gd name="T31" fmla="*/ 109 h 156"/>
                <a:gd name="T32" fmla="*/ 1 w 187"/>
                <a:gd name="T33" fmla="*/ 118 h 156"/>
                <a:gd name="T34" fmla="*/ 1 w 187"/>
                <a:gd name="T35" fmla="*/ 124 h 156"/>
                <a:gd name="T36" fmla="*/ 0 w 187"/>
                <a:gd name="T37" fmla="*/ 142 h 156"/>
                <a:gd name="T38" fmla="*/ 19 w 187"/>
                <a:gd name="T39" fmla="*/ 148 h 156"/>
                <a:gd name="T40" fmla="*/ 23 w 187"/>
                <a:gd name="T41" fmla="*/ 149 h 156"/>
                <a:gd name="T42" fmla="*/ 34 w 187"/>
                <a:gd name="T43" fmla="*/ 151 h 156"/>
                <a:gd name="T44" fmla="*/ 46 w 187"/>
                <a:gd name="T45" fmla="*/ 154 h 156"/>
                <a:gd name="T46" fmla="*/ 62 w 187"/>
                <a:gd name="T47" fmla="*/ 156 h 156"/>
                <a:gd name="T48" fmla="*/ 80 w 187"/>
                <a:gd name="T49" fmla="*/ 156 h 156"/>
                <a:gd name="T50" fmla="*/ 98 w 187"/>
                <a:gd name="T51" fmla="*/ 153 h 156"/>
                <a:gd name="T52" fmla="*/ 117 w 187"/>
                <a:gd name="T53" fmla="*/ 148 h 156"/>
                <a:gd name="T54" fmla="*/ 135 w 187"/>
                <a:gd name="T55" fmla="*/ 138 h 156"/>
                <a:gd name="T56" fmla="*/ 150 w 187"/>
                <a:gd name="T57" fmla="*/ 124 h 156"/>
                <a:gd name="T58" fmla="*/ 163 w 187"/>
                <a:gd name="T59" fmla="*/ 109 h 156"/>
                <a:gd name="T60" fmla="*/ 172 w 187"/>
                <a:gd name="T61" fmla="*/ 92 h 156"/>
                <a:gd name="T62" fmla="*/ 178 w 187"/>
                <a:gd name="T63" fmla="*/ 75 h 156"/>
                <a:gd name="T64" fmla="*/ 182 w 187"/>
                <a:gd name="T65" fmla="*/ 60 h 156"/>
                <a:gd name="T66" fmla="*/ 185 w 187"/>
                <a:gd name="T67" fmla="*/ 48 h 156"/>
                <a:gd name="T68" fmla="*/ 186 w 187"/>
                <a:gd name="T69" fmla="*/ 37 h 156"/>
                <a:gd name="T70" fmla="*/ 186 w 187"/>
                <a:gd name="T71" fmla="*/ 33 h 156"/>
                <a:gd name="T72" fmla="*/ 187 w 187"/>
                <a:gd name="T73" fmla="*/ 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156">
                  <a:moveTo>
                    <a:pt x="187" y="13"/>
                  </a:moveTo>
                  <a:lnTo>
                    <a:pt x="170" y="7"/>
                  </a:lnTo>
                  <a:lnTo>
                    <a:pt x="164" y="6"/>
                  </a:lnTo>
                  <a:lnTo>
                    <a:pt x="155" y="4"/>
                  </a:lnTo>
                  <a:lnTo>
                    <a:pt x="141" y="2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89" y="3"/>
                  </a:lnTo>
                  <a:lnTo>
                    <a:pt x="70" y="9"/>
                  </a:lnTo>
                  <a:lnTo>
                    <a:pt x="52" y="18"/>
                  </a:lnTo>
                  <a:lnTo>
                    <a:pt x="37" y="32"/>
                  </a:lnTo>
                  <a:lnTo>
                    <a:pt x="24" y="47"/>
                  </a:lnTo>
                  <a:lnTo>
                    <a:pt x="16" y="64"/>
                  </a:lnTo>
                  <a:lnTo>
                    <a:pt x="9" y="80"/>
                  </a:lnTo>
                  <a:lnTo>
                    <a:pt x="5" y="95"/>
                  </a:lnTo>
                  <a:lnTo>
                    <a:pt x="2" y="109"/>
                  </a:lnTo>
                  <a:lnTo>
                    <a:pt x="1" y="118"/>
                  </a:lnTo>
                  <a:lnTo>
                    <a:pt x="1" y="124"/>
                  </a:lnTo>
                  <a:lnTo>
                    <a:pt x="0" y="142"/>
                  </a:lnTo>
                  <a:lnTo>
                    <a:pt x="19" y="148"/>
                  </a:lnTo>
                  <a:lnTo>
                    <a:pt x="23" y="149"/>
                  </a:lnTo>
                  <a:lnTo>
                    <a:pt x="34" y="151"/>
                  </a:lnTo>
                  <a:lnTo>
                    <a:pt x="46" y="154"/>
                  </a:lnTo>
                  <a:lnTo>
                    <a:pt x="62" y="156"/>
                  </a:lnTo>
                  <a:lnTo>
                    <a:pt x="80" y="156"/>
                  </a:lnTo>
                  <a:lnTo>
                    <a:pt x="98" y="153"/>
                  </a:lnTo>
                  <a:lnTo>
                    <a:pt x="117" y="148"/>
                  </a:lnTo>
                  <a:lnTo>
                    <a:pt x="135" y="138"/>
                  </a:lnTo>
                  <a:lnTo>
                    <a:pt x="150" y="124"/>
                  </a:lnTo>
                  <a:lnTo>
                    <a:pt x="163" y="109"/>
                  </a:lnTo>
                  <a:lnTo>
                    <a:pt x="172" y="92"/>
                  </a:lnTo>
                  <a:lnTo>
                    <a:pt x="178" y="75"/>
                  </a:lnTo>
                  <a:lnTo>
                    <a:pt x="182" y="60"/>
                  </a:lnTo>
                  <a:lnTo>
                    <a:pt x="185" y="48"/>
                  </a:lnTo>
                  <a:lnTo>
                    <a:pt x="186" y="37"/>
                  </a:lnTo>
                  <a:lnTo>
                    <a:pt x="186" y="33"/>
                  </a:lnTo>
                  <a:lnTo>
                    <a:pt x="18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27574" y="3822701"/>
              <a:ext cx="63500" cy="46038"/>
            </a:xfrm>
            <a:custGeom>
              <a:avLst/>
              <a:gdLst>
                <a:gd name="T0" fmla="*/ 54 w 81"/>
                <a:gd name="T1" fmla="*/ 48 h 57"/>
                <a:gd name="T2" fmla="*/ 49 w 81"/>
                <a:gd name="T3" fmla="*/ 52 h 57"/>
                <a:gd name="T4" fmla="*/ 42 w 81"/>
                <a:gd name="T5" fmla="*/ 54 h 57"/>
                <a:gd name="T6" fmla="*/ 35 w 81"/>
                <a:gd name="T7" fmla="*/ 56 h 57"/>
                <a:gd name="T8" fmla="*/ 28 w 81"/>
                <a:gd name="T9" fmla="*/ 57 h 57"/>
                <a:gd name="T10" fmla="*/ 21 w 81"/>
                <a:gd name="T11" fmla="*/ 57 h 57"/>
                <a:gd name="T12" fmla="*/ 14 w 81"/>
                <a:gd name="T13" fmla="*/ 57 h 57"/>
                <a:gd name="T14" fmla="*/ 7 w 81"/>
                <a:gd name="T15" fmla="*/ 57 h 57"/>
                <a:gd name="T16" fmla="*/ 0 w 81"/>
                <a:gd name="T17" fmla="*/ 56 h 57"/>
                <a:gd name="T18" fmla="*/ 5 w 81"/>
                <a:gd name="T19" fmla="*/ 44 h 57"/>
                <a:gd name="T20" fmla="*/ 11 w 81"/>
                <a:gd name="T21" fmla="*/ 31 h 57"/>
                <a:gd name="T22" fmla="*/ 17 w 81"/>
                <a:gd name="T23" fmla="*/ 18 h 57"/>
                <a:gd name="T24" fmla="*/ 27 w 81"/>
                <a:gd name="T25" fmla="*/ 9 h 57"/>
                <a:gd name="T26" fmla="*/ 32 w 81"/>
                <a:gd name="T27" fmla="*/ 6 h 57"/>
                <a:gd name="T28" fmla="*/ 39 w 81"/>
                <a:gd name="T29" fmla="*/ 3 h 57"/>
                <a:gd name="T30" fmla="*/ 46 w 81"/>
                <a:gd name="T31" fmla="*/ 2 h 57"/>
                <a:gd name="T32" fmla="*/ 53 w 81"/>
                <a:gd name="T33" fmla="*/ 1 h 57"/>
                <a:gd name="T34" fmla="*/ 60 w 81"/>
                <a:gd name="T35" fmla="*/ 0 h 57"/>
                <a:gd name="T36" fmla="*/ 67 w 81"/>
                <a:gd name="T37" fmla="*/ 0 h 57"/>
                <a:gd name="T38" fmla="*/ 74 w 81"/>
                <a:gd name="T39" fmla="*/ 0 h 57"/>
                <a:gd name="T40" fmla="*/ 81 w 81"/>
                <a:gd name="T41" fmla="*/ 1 h 57"/>
                <a:gd name="T42" fmla="*/ 77 w 81"/>
                <a:gd name="T43" fmla="*/ 14 h 57"/>
                <a:gd name="T44" fmla="*/ 72 w 81"/>
                <a:gd name="T45" fmla="*/ 28 h 57"/>
                <a:gd name="T46" fmla="*/ 65 w 81"/>
                <a:gd name="T47" fmla="*/ 39 h 57"/>
                <a:gd name="T48" fmla="*/ 54 w 81"/>
                <a:gd name="T4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57">
                  <a:moveTo>
                    <a:pt x="54" y="48"/>
                  </a:moveTo>
                  <a:lnTo>
                    <a:pt x="49" y="52"/>
                  </a:lnTo>
                  <a:lnTo>
                    <a:pt x="42" y="54"/>
                  </a:lnTo>
                  <a:lnTo>
                    <a:pt x="35" y="56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14" y="57"/>
                  </a:lnTo>
                  <a:lnTo>
                    <a:pt x="7" y="57"/>
                  </a:lnTo>
                  <a:lnTo>
                    <a:pt x="0" y="56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7" y="18"/>
                  </a:lnTo>
                  <a:lnTo>
                    <a:pt x="27" y="9"/>
                  </a:lnTo>
                  <a:lnTo>
                    <a:pt x="32" y="6"/>
                  </a:lnTo>
                  <a:lnTo>
                    <a:pt x="39" y="3"/>
                  </a:lnTo>
                  <a:lnTo>
                    <a:pt x="46" y="2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1"/>
                  </a:lnTo>
                  <a:lnTo>
                    <a:pt x="77" y="14"/>
                  </a:lnTo>
                  <a:lnTo>
                    <a:pt x="72" y="28"/>
                  </a:lnTo>
                  <a:lnTo>
                    <a:pt x="65" y="39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545011" y="3968751"/>
              <a:ext cx="227013" cy="250825"/>
            </a:xfrm>
            <a:custGeom>
              <a:avLst/>
              <a:gdLst>
                <a:gd name="T0" fmla="*/ 138 w 285"/>
                <a:gd name="T1" fmla="*/ 28 h 316"/>
                <a:gd name="T2" fmla="*/ 122 w 285"/>
                <a:gd name="T3" fmla="*/ 49 h 316"/>
                <a:gd name="T4" fmla="*/ 104 w 285"/>
                <a:gd name="T5" fmla="*/ 51 h 316"/>
                <a:gd name="T6" fmla="*/ 77 w 285"/>
                <a:gd name="T7" fmla="*/ 38 h 316"/>
                <a:gd name="T8" fmla="*/ 54 w 285"/>
                <a:gd name="T9" fmla="*/ 31 h 316"/>
                <a:gd name="T10" fmla="*/ 38 w 285"/>
                <a:gd name="T11" fmla="*/ 29 h 316"/>
                <a:gd name="T12" fmla="*/ 15 w 285"/>
                <a:gd name="T13" fmla="*/ 27 h 316"/>
                <a:gd name="T14" fmla="*/ 5 w 285"/>
                <a:gd name="T15" fmla="*/ 60 h 316"/>
                <a:gd name="T16" fmla="*/ 1 w 285"/>
                <a:gd name="T17" fmla="*/ 125 h 316"/>
                <a:gd name="T18" fmla="*/ 23 w 285"/>
                <a:gd name="T19" fmla="*/ 172 h 316"/>
                <a:gd name="T20" fmla="*/ 40 w 285"/>
                <a:gd name="T21" fmla="*/ 189 h 316"/>
                <a:gd name="T22" fmla="*/ 61 w 285"/>
                <a:gd name="T23" fmla="*/ 201 h 316"/>
                <a:gd name="T24" fmla="*/ 82 w 285"/>
                <a:gd name="T25" fmla="*/ 209 h 316"/>
                <a:gd name="T26" fmla="*/ 92 w 285"/>
                <a:gd name="T27" fmla="*/ 242 h 316"/>
                <a:gd name="T28" fmla="*/ 106 w 285"/>
                <a:gd name="T29" fmla="*/ 289 h 316"/>
                <a:gd name="T30" fmla="*/ 120 w 285"/>
                <a:gd name="T31" fmla="*/ 316 h 316"/>
                <a:gd name="T32" fmla="*/ 144 w 285"/>
                <a:gd name="T33" fmla="*/ 310 h 316"/>
                <a:gd name="T34" fmla="*/ 166 w 285"/>
                <a:gd name="T35" fmla="*/ 301 h 316"/>
                <a:gd name="T36" fmla="*/ 195 w 285"/>
                <a:gd name="T37" fmla="*/ 285 h 316"/>
                <a:gd name="T38" fmla="*/ 221 w 285"/>
                <a:gd name="T39" fmla="*/ 258 h 316"/>
                <a:gd name="T40" fmla="*/ 239 w 285"/>
                <a:gd name="T41" fmla="*/ 212 h 316"/>
                <a:gd name="T42" fmla="*/ 234 w 285"/>
                <a:gd name="T43" fmla="*/ 162 h 316"/>
                <a:gd name="T44" fmla="*/ 228 w 285"/>
                <a:gd name="T45" fmla="*/ 141 h 316"/>
                <a:gd name="T46" fmla="*/ 232 w 285"/>
                <a:gd name="T47" fmla="*/ 140 h 316"/>
                <a:gd name="T48" fmla="*/ 248 w 285"/>
                <a:gd name="T49" fmla="*/ 125 h 316"/>
                <a:gd name="T50" fmla="*/ 270 w 285"/>
                <a:gd name="T51" fmla="*/ 92 h 316"/>
                <a:gd name="T52" fmla="*/ 280 w 285"/>
                <a:gd name="T53" fmla="*/ 61 h 316"/>
                <a:gd name="T54" fmla="*/ 284 w 285"/>
                <a:gd name="T55" fmla="*/ 38 h 316"/>
                <a:gd name="T56" fmla="*/ 285 w 285"/>
                <a:gd name="T57" fmla="*/ 14 h 316"/>
                <a:gd name="T58" fmla="*/ 262 w 285"/>
                <a:gd name="T59" fmla="*/ 7 h 316"/>
                <a:gd name="T60" fmla="*/ 239 w 285"/>
                <a:gd name="T61" fmla="*/ 3 h 316"/>
                <a:gd name="T62" fmla="*/ 205 w 285"/>
                <a:gd name="T63" fmla="*/ 0 h 316"/>
                <a:gd name="T64" fmla="*/ 168 w 285"/>
                <a:gd name="T65" fmla="*/ 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316">
                  <a:moveTo>
                    <a:pt x="150" y="19"/>
                  </a:moveTo>
                  <a:lnTo>
                    <a:pt x="138" y="28"/>
                  </a:lnTo>
                  <a:lnTo>
                    <a:pt x="130" y="38"/>
                  </a:lnTo>
                  <a:lnTo>
                    <a:pt x="122" y="49"/>
                  </a:lnTo>
                  <a:lnTo>
                    <a:pt x="116" y="60"/>
                  </a:lnTo>
                  <a:lnTo>
                    <a:pt x="104" y="51"/>
                  </a:lnTo>
                  <a:lnTo>
                    <a:pt x="90" y="44"/>
                  </a:lnTo>
                  <a:lnTo>
                    <a:pt x="77" y="38"/>
                  </a:lnTo>
                  <a:lnTo>
                    <a:pt x="66" y="35"/>
                  </a:lnTo>
                  <a:lnTo>
                    <a:pt x="54" y="31"/>
                  </a:lnTo>
                  <a:lnTo>
                    <a:pt x="45" y="30"/>
                  </a:lnTo>
                  <a:lnTo>
                    <a:pt x="38" y="29"/>
                  </a:lnTo>
                  <a:lnTo>
                    <a:pt x="35" y="29"/>
                  </a:lnTo>
                  <a:lnTo>
                    <a:pt x="15" y="27"/>
                  </a:lnTo>
                  <a:lnTo>
                    <a:pt x="9" y="45"/>
                  </a:lnTo>
                  <a:lnTo>
                    <a:pt x="5" y="60"/>
                  </a:lnTo>
                  <a:lnTo>
                    <a:pt x="0" y="88"/>
                  </a:lnTo>
                  <a:lnTo>
                    <a:pt x="1" y="125"/>
                  </a:lnTo>
                  <a:lnTo>
                    <a:pt x="15" y="162"/>
                  </a:lnTo>
                  <a:lnTo>
                    <a:pt x="23" y="172"/>
                  </a:lnTo>
                  <a:lnTo>
                    <a:pt x="31" y="181"/>
                  </a:lnTo>
                  <a:lnTo>
                    <a:pt x="40" y="189"/>
                  </a:lnTo>
                  <a:lnTo>
                    <a:pt x="51" y="195"/>
                  </a:lnTo>
                  <a:lnTo>
                    <a:pt x="61" y="201"/>
                  </a:lnTo>
                  <a:lnTo>
                    <a:pt x="71" y="205"/>
                  </a:lnTo>
                  <a:lnTo>
                    <a:pt x="82" y="209"/>
                  </a:lnTo>
                  <a:lnTo>
                    <a:pt x="91" y="212"/>
                  </a:lnTo>
                  <a:lnTo>
                    <a:pt x="92" y="242"/>
                  </a:lnTo>
                  <a:lnTo>
                    <a:pt x="98" y="270"/>
                  </a:lnTo>
                  <a:lnTo>
                    <a:pt x="106" y="289"/>
                  </a:lnTo>
                  <a:lnTo>
                    <a:pt x="111" y="300"/>
                  </a:lnTo>
                  <a:lnTo>
                    <a:pt x="120" y="316"/>
                  </a:lnTo>
                  <a:lnTo>
                    <a:pt x="138" y="311"/>
                  </a:lnTo>
                  <a:lnTo>
                    <a:pt x="144" y="310"/>
                  </a:lnTo>
                  <a:lnTo>
                    <a:pt x="153" y="307"/>
                  </a:lnTo>
                  <a:lnTo>
                    <a:pt x="166" y="301"/>
                  </a:lnTo>
                  <a:lnTo>
                    <a:pt x="180" y="294"/>
                  </a:lnTo>
                  <a:lnTo>
                    <a:pt x="195" y="285"/>
                  </a:lnTo>
                  <a:lnTo>
                    <a:pt x="209" y="272"/>
                  </a:lnTo>
                  <a:lnTo>
                    <a:pt x="221" y="258"/>
                  </a:lnTo>
                  <a:lnTo>
                    <a:pt x="232" y="240"/>
                  </a:lnTo>
                  <a:lnTo>
                    <a:pt x="239" y="212"/>
                  </a:lnTo>
                  <a:lnTo>
                    <a:pt x="239" y="186"/>
                  </a:lnTo>
                  <a:lnTo>
                    <a:pt x="234" y="162"/>
                  </a:lnTo>
                  <a:lnTo>
                    <a:pt x="227" y="142"/>
                  </a:lnTo>
                  <a:lnTo>
                    <a:pt x="228" y="141"/>
                  </a:lnTo>
                  <a:lnTo>
                    <a:pt x="230" y="140"/>
                  </a:lnTo>
                  <a:lnTo>
                    <a:pt x="232" y="140"/>
                  </a:lnTo>
                  <a:lnTo>
                    <a:pt x="233" y="139"/>
                  </a:lnTo>
                  <a:lnTo>
                    <a:pt x="248" y="125"/>
                  </a:lnTo>
                  <a:lnTo>
                    <a:pt x="260" y="110"/>
                  </a:lnTo>
                  <a:lnTo>
                    <a:pt x="270" y="92"/>
                  </a:lnTo>
                  <a:lnTo>
                    <a:pt x="275" y="76"/>
                  </a:lnTo>
                  <a:lnTo>
                    <a:pt x="280" y="61"/>
                  </a:lnTo>
                  <a:lnTo>
                    <a:pt x="282" y="48"/>
                  </a:lnTo>
                  <a:lnTo>
                    <a:pt x="284" y="38"/>
                  </a:lnTo>
                  <a:lnTo>
                    <a:pt x="284" y="33"/>
                  </a:lnTo>
                  <a:lnTo>
                    <a:pt x="285" y="14"/>
                  </a:lnTo>
                  <a:lnTo>
                    <a:pt x="267" y="8"/>
                  </a:lnTo>
                  <a:lnTo>
                    <a:pt x="262" y="7"/>
                  </a:lnTo>
                  <a:lnTo>
                    <a:pt x="252" y="5"/>
                  </a:lnTo>
                  <a:lnTo>
                    <a:pt x="239" y="3"/>
                  </a:lnTo>
                  <a:lnTo>
                    <a:pt x="222" y="0"/>
                  </a:lnTo>
                  <a:lnTo>
                    <a:pt x="205" y="0"/>
                  </a:lnTo>
                  <a:lnTo>
                    <a:pt x="187" y="3"/>
                  </a:lnTo>
                  <a:lnTo>
                    <a:pt x="168" y="8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665661" y="4008438"/>
              <a:ext cx="63500" cy="46038"/>
            </a:xfrm>
            <a:custGeom>
              <a:avLst/>
              <a:gdLst>
                <a:gd name="T0" fmla="*/ 26 w 81"/>
                <a:gd name="T1" fmla="*/ 9 h 57"/>
                <a:gd name="T2" fmla="*/ 32 w 81"/>
                <a:gd name="T3" fmla="*/ 6 h 57"/>
                <a:gd name="T4" fmla="*/ 39 w 81"/>
                <a:gd name="T5" fmla="*/ 3 h 57"/>
                <a:gd name="T6" fmla="*/ 46 w 81"/>
                <a:gd name="T7" fmla="*/ 1 h 57"/>
                <a:gd name="T8" fmla="*/ 53 w 81"/>
                <a:gd name="T9" fmla="*/ 0 h 57"/>
                <a:gd name="T10" fmla="*/ 60 w 81"/>
                <a:gd name="T11" fmla="*/ 0 h 57"/>
                <a:gd name="T12" fmla="*/ 67 w 81"/>
                <a:gd name="T13" fmla="*/ 0 h 57"/>
                <a:gd name="T14" fmla="*/ 74 w 81"/>
                <a:gd name="T15" fmla="*/ 0 h 57"/>
                <a:gd name="T16" fmla="*/ 81 w 81"/>
                <a:gd name="T17" fmla="*/ 1 h 57"/>
                <a:gd name="T18" fmla="*/ 77 w 81"/>
                <a:gd name="T19" fmla="*/ 14 h 57"/>
                <a:gd name="T20" fmla="*/ 71 w 81"/>
                <a:gd name="T21" fmla="*/ 26 h 57"/>
                <a:gd name="T22" fmla="*/ 65 w 81"/>
                <a:gd name="T23" fmla="*/ 39 h 57"/>
                <a:gd name="T24" fmla="*/ 54 w 81"/>
                <a:gd name="T25" fmla="*/ 48 h 57"/>
                <a:gd name="T26" fmla="*/ 48 w 81"/>
                <a:gd name="T27" fmla="*/ 52 h 57"/>
                <a:gd name="T28" fmla="*/ 41 w 81"/>
                <a:gd name="T29" fmla="*/ 54 h 57"/>
                <a:gd name="T30" fmla="*/ 35 w 81"/>
                <a:gd name="T31" fmla="*/ 56 h 57"/>
                <a:gd name="T32" fmla="*/ 28 w 81"/>
                <a:gd name="T33" fmla="*/ 57 h 57"/>
                <a:gd name="T34" fmla="*/ 21 w 81"/>
                <a:gd name="T35" fmla="*/ 57 h 57"/>
                <a:gd name="T36" fmla="*/ 14 w 81"/>
                <a:gd name="T37" fmla="*/ 57 h 57"/>
                <a:gd name="T38" fmla="*/ 7 w 81"/>
                <a:gd name="T39" fmla="*/ 57 h 57"/>
                <a:gd name="T40" fmla="*/ 0 w 81"/>
                <a:gd name="T41" fmla="*/ 56 h 57"/>
                <a:gd name="T42" fmla="*/ 5 w 81"/>
                <a:gd name="T43" fmla="*/ 44 h 57"/>
                <a:gd name="T44" fmla="*/ 10 w 81"/>
                <a:gd name="T45" fmla="*/ 31 h 57"/>
                <a:gd name="T46" fmla="*/ 17 w 81"/>
                <a:gd name="T47" fmla="*/ 18 h 57"/>
                <a:gd name="T48" fmla="*/ 26 w 81"/>
                <a:gd name="T4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57">
                  <a:moveTo>
                    <a:pt x="26" y="9"/>
                  </a:moveTo>
                  <a:lnTo>
                    <a:pt x="32" y="6"/>
                  </a:lnTo>
                  <a:lnTo>
                    <a:pt x="39" y="3"/>
                  </a:lnTo>
                  <a:lnTo>
                    <a:pt x="46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1"/>
                  </a:lnTo>
                  <a:lnTo>
                    <a:pt x="77" y="14"/>
                  </a:lnTo>
                  <a:lnTo>
                    <a:pt x="71" y="26"/>
                  </a:lnTo>
                  <a:lnTo>
                    <a:pt x="65" y="39"/>
                  </a:lnTo>
                  <a:lnTo>
                    <a:pt x="54" y="48"/>
                  </a:lnTo>
                  <a:lnTo>
                    <a:pt x="48" y="52"/>
                  </a:lnTo>
                  <a:lnTo>
                    <a:pt x="41" y="54"/>
                  </a:lnTo>
                  <a:lnTo>
                    <a:pt x="35" y="56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14" y="57"/>
                  </a:lnTo>
                  <a:lnTo>
                    <a:pt x="7" y="57"/>
                  </a:lnTo>
                  <a:lnTo>
                    <a:pt x="0" y="56"/>
                  </a:lnTo>
                  <a:lnTo>
                    <a:pt x="5" y="44"/>
                  </a:lnTo>
                  <a:lnTo>
                    <a:pt x="10" y="31"/>
                  </a:lnTo>
                  <a:lnTo>
                    <a:pt x="17" y="18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584699" y="4033838"/>
              <a:ext cx="42863" cy="65088"/>
            </a:xfrm>
            <a:custGeom>
              <a:avLst/>
              <a:gdLst>
                <a:gd name="T0" fmla="*/ 8 w 56"/>
                <a:gd name="T1" fmla="*/ 53 h 82"/>
                <a:gd name="T2" fmla="*/ 3 w 56"/>
                <a:gd name="T3" fmla="*/ 40 h 82"/>
                <a:gd name="T4" fmla="*/ 0 w 56"/>
                <a:gd name="T5" fmla="*/ 27 h 82"/>
                <a:gd name="T6" fmla="*/ 0 w 56"/>
                <a:gd name="T7" fmla="*/ 13 h 82"/>
                <a:gd name="T8" fmla="*/ 2 w 56"/>
                <a:gd name="T9" fmla="*/ 0 h 82"/>
                <a:gd name="T10" fmla="*/ 8 w 56"/>
                <a:gd name="T11" fmla="*/ 2 h 82"/>
                <a:gd name="T12" fmla="*/ 14 w 56"/>
                <a:gd name="T13" fmla="*/ 5 h 82"/>
                <a:gd name="T14" fmla="*/ 21 w 56"/>
                <a:gd name="T15" fmla="*/ 7 h 82"/>
                <a:gd name="T16" fmla="*/ 28 w 56"/>
                <a:gd name="T17" fmla="*/ 10 h 82"/>
                <a:gd name="T18" fmla="*/ 34 w 56"/>
                <a:gd name="T19" fmla="*/ 14 h 82"/>
                <a:gd name="T20" fmla="*/ 38 w 56"/>
                <a:gd name="T21" fmla="*/ 17 h 82"/>
                <a:gd name="T22" fmla="*/ 44 w 56"/>
                <a:gd name="T23" fmla="*/ 22 h 82"/>
                <a:gd name="T24" fmla="*/ 48 w 56"/>
                <a:gd name="T25" fmla="*/ 28 h 82"/>
                <a:gd name="T26" fmla="*/ 49 w 56"/>
                <a:gd name="T27" fmla="*/ 30 h 82"/>
                <a:gd name="T28" fmla="*/ 50 w 56"/>
                <a:gd name="T29" fmla="*/ 31 h 82"/>
                <a:gd name="T30" fmla="*/ 50 w 56"/>
                <a:gd name="T31" fmla="*/ 33 h 82"/>
                <a:gd name="T32" fmla="*/ 51 w 56"/>
                <a:gd name="T33" fmla="*/ 36 h 82"/>
                <a:gd name="T34" fmla="*/ 51 w 56"/>
                <a:gd name="T35" fmla="*/ 43 h 82"/>
                <a:gd name="T36" fmla="*/ 51 w 56"/>
                <a:gd name="T37" fmla="*/ 51 h 82"/>
                <a:gd name="T38" fmla="*/ 50 w 56"/>
                <a:gd name="T39" fmla="*/ 58 h 82"/>
                <a:gd name="T40" fmla="*/ 50 w 56"/>
                <a:gd name="T41" fmla="*/ 61 h 82"/>
                <a:gd name="T42" fmla="*/ 56 w 56"/>
                <a:gd name="T43" fmla="*/ 63 h 82"/>
                <a:gd name="T44" fmla="*/ 56 w 56"/>
                <a:gd name="T45" fmla="*/ 68 h 82"/>
                <a:gd name="T46" fmla="*/ 56 w 56"/>
                <a:gd name="T47" fmla="*/ 73 h 82"/>
                <a:gd name="T48" fmla="*/ 56 w 56"/>
                <a:gd name="T49" fmla="*/ 77 h 82"/>
                <a:gd name="T50" fmla="*/ 55 w 56"/>
                <a:gd name="T51" fmla="*/ 82 h 82"/>
                <a:gd name="T52" fmla="*/ 49 w 56"/>
                <a:gd name="T53" fmla="*/ 80 h 82"/>
                <a:gd name="T54" fmla="*/ 42 w 56"/>
                <a:gd name="T55" fmla="*/ 77 h 82"/>
                <a:gd name="T56" fmla="*/ 35 w 56"/>
                <a:gd name="T57" fmla="*/ 75 h 82"/>
                <a:gd name="T58" fmla="*/ 29 w 56"/>
                <a:gd name="T59" fmla="*/ 72 h 82"/>
                <a:gd name="T60" fmla="*/ 22 w 56"/>
                <a:gd name="T61" fmla="*/ 68 h 82"/>
                <a:gd name="T62" fmla="*/ 18 w 56"/>
                <a:gd name="T63" fmla="*/ 63 h 82"/>
                <a:gd name="T64" fmla="*/ 12 w 56"/>
                <a:gd name="T65" fmla="*/ 59 h 82"/>
                <a:gd name="T66" fmla="*/ 8 w 56"/>
                <a:gd name="T67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82">
                  <a:moveTo>
                    <a:pt x="8" y="53"/>
                  </a:moveTo>
                  <a:lnTo>
                    <a:pt x="3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4" y="5"/>
                  </a:lnTo>
                  <a:lnTo>
                    <a:pt x="21" y="7"/>
                  </a:lnTo>
                  <a:lnTo>
                    <a:pt x="28" y="10"/>
                  </a:lnTo>
                  <a:lnTo>
                    <a:pt x="34" y="14"/>
                  </a:lnTo>
                  <a:lnTo>
                    <a:pt x="38" y="17"/>
                  </a:lnTo>
                  <a:lnTo>
                    <a:pt x="44" y="22"/>
                  </a:lnTo>
                  <a:lnTo>
                    <a:pt x="48" y="28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1" y="36"/>
                  </a:lnTo>
                  <a:lnTo>
                    <a:pt x="51" y="43"/>
                  </a:lnTo>
                  <a:lnTo>
                    <a:pt x="51" y="51"/>
                  </a:lnTo>
                  <a:lnTo>
                    <a:pt x="50" y="58"/>
                  </a:lnTo>
                  <a:lnTo>
                    <a:pt x="50" y="61"/>
                  </a:lnTo>
                  <a:lnTo>
                    <a:pt x="56" y="63"/>
                  </a:lnTo>
                  <a:lnTo>
                    <a:pt x="56" y="68"/>
                  </a:lnTo>
                  <a:lnTo>
                    <a:pt x="56" y="73"/>
                  </a:lnTo>
                  <a:lnTo>
                    <a:pt x="56" y="77"/>
                  </a:lnTo>
                  <a:lnTo>
                    <a:pt x="55" y="82"/>
                  </a:lnTo>
                  <a:lnTo>
                    <a:pt x="49" y="80"/>
                  </a:lnTo>
                  <a:lnTo>
                    <a:pt x="42" y="77"/>
                  </a:lnTo>
                  <a:lnTo>
                    <a:pt x="35" y="75"/>
                  </a:lnTo>
                  <a:lnTo>
                    <a:pt x="29" y="72"/>
                  </a:lnTo>
                  <a:lnTo>
                    <a:pt x="22" y="68"/>
                  </a:lnTo>
                  <a:lnTo>
                    <a:pt x="18" y="63"/>
                  </a:lnTo>
                  <a:lnTo>
                    <a:pt x="12" y="59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656136" y="4100513"/>
              <a:ext cx="41275" cy="71438"/>
            </a:xfrm>
            <a:custGeom>
              <a:avLst/>
              <a:gdLst>
                <a:gd name="T0" fmla="*/ 48 w 51"/>
                <a:gd name="T1" fmla="*/ 54 h 90"/>
                <a:gd name="T2" fmla="*/ 44 w 51"/>
                <a:gd name="T3" fmla="*/ 60 h 90"/>
                <a:gd name="T4" fmla="*/ 41 w 51"/>
                <a:gd name="T5" fmla="*/ 66 h 90"/>
                <a:gd name="T6" fmla="*/ 36 w 51"/>
                <a:gd name="T7" fmla="*/ 72 h 90"/>
                <a:gd name="T8" fmla="*/ 30 w 51"/>
                <a:gd name="T9" fmla="*/ 76 h 90"/>
                <a:gd name="T10" fmla="*/ 25 w 51"/>
                <a:gd name="T11" fmla="*/ 81 h 90"/>
                <a:gd name="T12" fmla="*/ 19 w 51"/>
                <a:gd name="T13" fmla="*/ 84 h 90"/>
                <a:gd name="T14" fmla="*/ 12 w 51"/>
                <a:gd name="T15" fmla="*/ 88 h 90"/>
                <a:gd name="T16" fmla="*/ 6 w 51"/>
                <a:gd name="T17" fmla="*/ 90 h 90"/>
                <a:gd name="T18" fmla="*/ 3 w 51"/>
                <a:gd name="T19" fmla="*/ 77 h 90"/>
                <a:gd name="T20" fmla="*/ 0 w 51"/>
                <a:gd name="T21" fmla="*/ 64 h 90"/>
                <a:gd name="T22" fmla="*/ 0 w 51"/>
                <a:gd name="T23" fmla="*/ 50 h 90"/>
                <a:gd name="T24" fmla="*/ 4 w 51"/>
                <a:gd name="T25" fmla="*/ 37 h 90"/>
                <a:gd name="T26" fmla="*/ 4 w 51"/>
                <a:gd name="T27" fmla="*/ 36 h 90"/>
                <a:gd name="T28" fmla="*/ 7 w 51"/>
                <a:gd name="T29" fmla="*/ 30 h 90"/>
                <a:gd name="T30" fmla="*/ 11 w 51"/>
                <a:gd name="T31" fmla="*/ 24 h 90"/>
                <a:gd name="T32" fmla="*/ 15 w 51"/>
                <a:gd name="T33" fmla="*/ 20 h 90"/>
                <a:gd name="T34" fmla="*/ 21 w 51"/>
                <a:gd name="T35" fmla="*/ 14 h 90"/>
                <a:gd name="T36" fmla="*/ 27 w 51"/>
                <a:gd name="T37" fmla="*/ 11 h 90"/>
                <a:gd name="T38" fmla="*/ 33 w 51"/>
                <a:gd name="T39" fmla="*/ 6 h 90"/>
                <a:gd name="T40" fmla="*/ 38 w 51"/>
                <a:gd name="T41" fmla="*/ 2 h 90"/>
                <a:gd name="T42" fmla="*/ 44 w 51"/>
                <a:gd name="T43" fmla="*/ 0 h 90"/>
                <a:gd name="T44" fmla="*/ 48 w 51"/>
                <a:gd name="T45" fmla="*/ 13 h 90"/>
                <a:gd name="T46" fmla="*/ 51 w 51"/>
                <a:gd name="T47" fmla="*/ 27 h 90"/>
                <a:gd name="T48" fmla="*/ 51 w 51"/>
                <a:gd name="T49" fmla="*/ 42 h 90"/>
                <a:gd name="T50" fmla="*/ 48 w 51"/>
                <a:gd name="T51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90">
                  <a:moveTo>
                    <a:pt x="48" y="54"/>
                  </a:moveTo>
                  <a:lnTo>
                    <a:pt x="44" y="60"/>
                  </a:lnTo>
                  <a:lnTo>
                    <a:pt x="41" y="66"/>
                  </a:lnTo>
                  <a:lnTo>
                    <a:pt x="36" y="72"/>
                  </a:lnTo>
                  <a:lnTo>
                    <a:pt x="30" y="76"/>
                  </a:lnTo>
                  <a:lnTo>
                    <a:pt x="25" y="81"/>
                  </a:lnTo>
                  <a:lnTo>
                    <a:pt x="19" y="84"/>
                  </a:lnTo>
                  <a:lnTo>
                    <a:pt x="12" y="88"/>
                  </a:lnTo>
                  <a:lnTo>
                    <a:pt x="6" y="90"/>
                  </a:lnTo>
                  <a:lnTo>
                    <a:pt x="3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7" y="30"/>
                  </a:lnTo>
                  <a:lnTo>
                    <a:pt x="11" y="24"/>
                  </a:lnTo>
                  <a:lnTo>
                    <a:pt x="15" y="20"/>
                  </a:lnTo>
                  <a:lnTo>
                    <a:pt x="21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48" y="13"/>
                  </a:lnTo>
                  <a:lnTo>
                    <a:pt x="51" y="27"/>
                  </a:lnTo>
                  <a:lnTo>
                    <a:pt x="51" y="42"/>
                  </a:lnTo>
                  <a:lnTo>
                    <a:pt x="48" y="54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887911" y="3833813"/>
              <a:ext cx="173038" cy="117475"/>
            </a:xfrm>
            <a:custGeom>
              <a:avLst/>
              <a:gdLst>
                <a:gd name="T0" fmla="*/ 89 w 218"/>
                <a:gd name="T1" fmla="*/ 3 h 146"/>
                <a:gd name="T2" fmla="*/ 70 w 218"/>
                <a:gd name="T3" fmla="*/ 11 h 146"/>
                <a:gd name="T4" fmla="*/ 54 w 218"/>
                <a:gd name="T5" fmla="*/ 22 h 146"/>
                <a:gd name="T6" fmla="*/ 40 w 218"/>
                <a:gd name="T7" fmla="*/ 36 h 146"/>
                <a:gd name="T8" fmla="*/ 29 w 218"/>
                <a:gd name="T9" fmla="*/ 48 h 146"/>
                <a:gd name="T10" fmla="*/ 20 w 218"/>
                <a:gd name="T11" fmla="*/ 62 h 146"/>
                <a:gd name="T12" fmla="*/ 14 w 218"/>
                <a:gd name="T13" fmla="*/ 74 h 146"/>
                <a:gd name="T14" fmla="*/ 9 w 218"/>
                <a:gd name="T15" fmla="*/ 83 h 146"/>
                <a:gd name="T16" fmla="*/ 7 w 218"/>
                <a:gd name="T17" fmla="*/ 87 h 146"/>
                <a:gd name="T18" fmla="*/ 0 w 218"/>
                <a:gd name="T19" fmla="*/ 105 h 146"/>
                <a:gd name="T20" fmla="*/ 15 w 218"/>
                <a:gd name="T21" fmla="*/ 116 h 146"/>
                <a:gd name="T22" fmla="*/ 20 w 218"/>
                <a:gd name="T23" fmla="*/ 120 h 146"/>
                <a:gd name="T24" fmla="*/ 29 w 218"/>
                <a:gd name="T25" fmla="*/ 124 h 146"/>
                <a:gd name="T26" fmla="*/ 40 w 218"/>
                <a:gd name="T27" fmla="*/ 131 h 146"/>
                <a:gd name="T28" fmla="*/ 55 w 218"/>
                <a:gd name="T29" fmla="*/ 137 h 146"/>
                <a:gd name="T30" fmla="*/ 71 w 218"/>
                <a:gd name="T31" fmla="*/ 143 h 146"/>
                <a:gd name="T32" fmla="*/ 90 w 218"/>
                <a:gd name="T33" fmla="*/ 146 h 146"/>
                <a:gd name="T34" fmla="*/ 110 w 218"/>
                <a:gd name="T35" fmla="*/ 146 h 146"/>
                <a:gd name="T36" fmla="*/ 129 w 218"/>
                <a:gd name="T37" fmla="*/ 143 h 146"/>
                <a:gd name="T38" fmla="*/ 148 w 218"/>
                <a:gd name="T39" fmla="*/ 135 h 146"/>
                <a:gd name="T40" fmla="*/ 165 w 218"/>
                <a:gd name="T41" fmla="*/ 124 h 146"/>
                <a:gd name="T42" fmla="*/ 179 w 218"/>
                <a:gd name="T43" fmla="*/ 112 h 146"/>
                <a:gd name="T44" fmla="*/ 189 w 218"/>
                <a:gd name="T45" fmla="*/ 98 h 146"/>
                <a:gd name="T46" fmla="*/ 198 w 218"/>
                <a:gd name="T47" fmla="*/ 84 h 146"/>
                <a:gd name="T48" fmla="*/ 205 w 218"/>
                <a:gd name="T49" fmla="*/ 72 h 146"/>
                <a:gd name="T50" fmla="*/ 209 w 218"/>
                <a:gd name="T51" fmla="*/ 63 h 146"/>
                <a:gd name="T52" fmla="*/ 211 w 218"/>
                <a:gd name="T53" fmla="*/ 59 h 146"/>
                <a:gd name="T54" fmla="*/ 218 w 218"/>
                <a:gd name="T55" fmla="*/ 41 h 146"/>
                <a:gd name="T56" fmla="*/ 203 w 218"/>
                <a:gd name="T57" fmla="*/ 30 h 146"/>
                <a:gd name="T58" fmla="*/ 198 w 218"/>
                <a:gd name="T59" fmla="*/ 28 h 146"/>
                <a:gd name="T60" fmla="*/ 190 w 218"/>
                <a:gd name="T61" fmla="*/ 22 h 146"/>
                <a:gd name="T62" fmla="*/ 179 w 218"/>
                <a:gd name="T63" fmla="*/ 16 h 146"/>
                <a:gd name="T64" fmla="*/ 164 w 218"/>
                <a:gd name="T65" fmla="*/ 9 h 146"/>
                <a:gd name="T66" fmla="*/ 148 w 218"/>
                <a:gd name="T67" fmla="*/ 3 h 146"/>
                <a:gd name="T68" fmla="*/ 129 w 218"/>
                <a:gd name="T69" fmla="*/ 0 h 146"/>
                <a:gd name="T70" fmla="*/ 110 w 218"/>
                <a:gd name="T71" fmla="*/ 0 h 146"/>
                <a:gd name="T72" fmla="*/ 89 w 218"/>
                <a:gd name="T73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46">
                  <a:moveTo>
                    <a:pt x="89" y="3"/>
                  </a:moveTo>
                  <a:lnTo>
                    <a:pt x="70" y="11"/>
                  </a:lnTo>
                  <a:lnTo>
                    <a:pt x="54" y="22"/>
                  </a:lnTo>
                  <a:lnTo>
                    <a:pt x="40" y="36"/>
                  </a:lnTo>
                  <a:lnTo>
                    <a:pt x="29" y="48"/>
                  </a:lnTo>
                  <a:lnTo>
                    <a:pt x="20" y="62"/>
                  </a:lnTo>
                  <a:lnTo>
                    <a:pt x="14" y="74"/>
                  </a:lnTo>
                  <a:lnTo>
                    <a:pt x="9" y="83"/>
                  </a:lnTo>
                  <a:lnTo>
                    <a:pt x="7" y="87"/>
                  </a:lnTo>
                  <a:lnTo>
                    <a:pt x="0" y="105"/>
                  </a:lnTo>
                  <a:lnTo>
                    <a:pt x="15" y="116"/>
                  </a:lnTo>
                  <a:lnTo>
                    <a:pt x="20" y="120"/>
                  </a:lnTo>
                  <a:lnTo>
                    <a:pt x="29" y="124"/>
                  </a:lnTo>
                  <a:lnTo>
                    <a:pt x="40" y="131"/>
                  </a:lnTo>
                  <a:lnTo>
                    <a:pt x="55" y="137"/>
                  </a:lnTo>
                  <a:lnTo>
                    <a:pt x="71" y="143"/>
                  </a:lnTo>
                  <a:lnTo>
                    <a:pt x="90" y="146"/>
                  </a:lnTo>
                  <a:lnTo>
                    <a:pt x="110" y="146"/>
                  </a:lnTo>
                  <a:lnTo>
                    <a:pt x="129" y="143"/>
                  </a:lnTo>
                  <a:lnTo>
                    <a:pt x="148" y="135"/>
                  </a:lnTo>
                  <a:lnTo>
                    <a:pt x="165" y="124"/>
                  </a:lnTo>
                  <a:lnTo>
                    <a:pt x="179" y="112"/>
                  </a:lnTo>
                  <a:lnTo>
                    <a:pt x="189" y="98"/>
                  </a:lnTo>
                  <a:lnTo>
                    <a:pt x="198" y="84"/>
                  </a:lnTo>
                  <a:lnTo>
                    <a:pt x="205" y="72"/>
                  </a:lnTo>
                  <a:lnTo>
                    <a:pt x="209" y="63"/>
                  </a:lnTo>
                  <a:lnTo>
                    <a:pt x="211" y="59"/>
                  </a:lnTo>
                  <a:lnTo>
                    <a:pt x="218" y="41"/>
                  </a:lnTo>
                  <a:lnTo>
                    <a:pt x="203" y="30"/>
                  </a:lnTo>
                  <a:lnTo>
                    <a:pt x="198" y="28"/>
                  </a:lnTo>
                  <a:lnTo>
                    <a:pt x="190" y="22"/>
                  </a:lnTo>
                  <a:lnTo>
                    <a:pt x="179" y="16"/>
                  </a:lnTo>
                  <a:lnTo>
                    <a:pt x="164" y="9"/>
                  </a:lnTo>
                  <a:lnTo>
                    <a:pt x="148" y="3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937124" y="3873501"/>
              <a:ext cx="74613" cy="38100"/>
            </a:xfrm>
            <a:custGeom>
              <a:avLst/>
              <a:gdLst>
                <a:gd name="T0" fmla="*/ 53 w 94"/>
                <a:gd name="T1" fmla="*/ 47 h 49"/>
                <a:gd name="T2" fmla="*/ 48 w 94"/>
                <a:gd name="T3" fmla="*/ 48 h 49"/>
                <a:gd name="T4" fmla="*/ 41 w 94"/>
                <a:gd name="T5" fmla="*/ 49 h 49"/>
                <a:gd name="T6" fmla="*/ 34 w 94"/>
                <a:gd name="T7" fmla="*/ 49 h 49"/>
                <a:gd name="T8" fmla="*/ 27 w 94"/>
                <a:gd name="T9" fmla="*/ 47 h 49"/>
                <a:gd name="T10" fmla="*/ 20 w 94"/>
                <a:gd name="T11" fmla="*/ 45 h 49"/>
                <a:gd name="T12" fmla="*/ 13 w 94"/>
                <a:gd name="T13" fmla="*/ 43 h 49"/>
                <a:gd name="T14" fmla="*/ 6 w 94"/>
                <a:gd name="T15" fmla="*/ 41 h 49"/>
                <a:gd name="T16" fmla="*/ 0 w 94"/>
                <a:gd name="T17" fmla="*/ 37 h 49"/>
                <a:gd name="T18" fmla="*/ 4 w 94"/>
                <a:gd name="T19" fmla="*/ 32 h 49"/>
                <a:gd name="T20" fmla="*/ 8 w 94"/>
                <a:gd name="T21" fmla="*/ 27 h 49"/>
                <a:gd name="T22" fmla="*/ 13 w 94"/>
                <a:gd name="T23" fmla="*/ 21 h 49"/>
                <a:gd name="T24" fmla="*/ 18 w 94"/>
                <a:gd name="T25" fmla="*/ 15 h 49"/>
                <a:gd name="T26" fmla="*/ 22 w 94"/>
                <a:gd name="T27" fmla="*/ 11 h 49"/>
                <a:gd name="T28" fmla="*/ 28 w 94"/>
                <a:gd name="T29" fmla="*/ 7 h 49"/>
                <a:gd name="T30" fmla="*/ 35 w 94"/>
                <a:gd name="T31" fmla="*/ 4 h 49"/>
                <a:gd name="T32" fmla="*/ 41 w 94"/>
                <a:gd name="T33" fmla="*/ 2 h 49"/>
                <a:gd name="T34" fmla="*/ 48 w 94"/>
                <a:gd name="T35" fmla="*/ 0 h 49"/>
                <a:gd name="T36" fmla="*/ 54 w 94"/>
                <a:gd name="T37" fmla="*/ 0 h 49"/>
                <a:gd name="T38" fmla="*/ 61 w 94"/>
                <a:gd name="T39" fmla="*/ 0 h 49"/>
                <a:gd name="T40" fmla="*/ 68 w 94"/>
                <a:gd name="T41" fmla="*/ 2 h 49"/>
                <a:gd name="T42" fmla="*/ 75 w 94"/>
                <a:gd name="T43" fmla="*/ 3 h 49"/>
                <a:gd name="T44" fmla="*/ 81 w 94"/>
                <a:gd name="T45" fmla="*/ 5 h 49"/>
                <a:gd name="T46" fmla="*/ 88 w 94"/>
                <a:gd name="T47" fmla="*/ 7 h 49"/>
                <a:gd name="T48" fmla="*/ 94 w 94"/>
                <a:gd name="T49" fmla="*/ 11 h 49"/>
                <a:gd name="T50" fmla="*/ 90 w 94"/>
                <a:gd name="T51" fmla="*/ 17 h 49"/>
                <a:gd name="T52" fmla="*/ 87 w 94"/>
                <a:gd name="T53" fmla="*/ 21 h 49"/>
                <a:gd name="T54" fmla="*/ 82 w 94"/>
                <a:gd name="T55" fmla="*/ 27 h 49"/>
                <a:gd name="T56" fmla="*/ 77 w 94"/>
                <a:gd name="T57" fmla="*/ 32 h 49"/>
                <a:gd name="T58" fmla="*/ 72 w 94"/>
                <a:gd name="T59" fmla="*/ 37 h 49"/>
                <a:gd name="T60" fmla="*/ 66 w 94"/>
                <a:gd name="T61" fmla="*/ 41 h 49"/>
                <a:gd name="T62" fmla="*/ 60 w 94"/>
                <a:gd name="T63" fmla="*/ 44 h 49"/>
                <a:gd name="T64" fmla="*/ 53 w 94"/>
                <a:gd name="T6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49">
                  <a:moveTo>
                    <a:pt x="53" y="47"/>
                  </a:moveTo>
                  <a:lnTo>
                    <a:pt x="48" y="48"/>
                  </a:lnTo>
                  <a:lnTo>
                    <a:pt x="41" y="49"/>
                  </a:lnTo>
                  <a:lnTo>
                    <a:pt x="34" y="49"/>
                  </a:lnTo>
                  <a:lnTo>
                    <a:pt x="27" y="47"/>
                  </a:lnTo>
                  <a:lnTo>
                    <a:pt x="20" y="45"/>
                  </a:lnTo>
                  <a:lnTo>
                    <a:pt x="13" y="43"/>
                  </a:lnTo>
                  <a:lnTo>
                    <a:pt x="6" y="41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8" y="27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22" y="11"/>
                  </a:lnTo>
                  <a:lnTo>
                    <a:pt x="28" y="7"/>
                  </a:lnTo>
                  <a:lnTo>
                    <a:pt x="35" y="4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5" y="3"/>
                  </a:lnTo>
                  <a:lnTo>
                    <a:pt x="81" y="5"/>
                  </a:lnTo>
                  <a:lnTo>
                    <a:pt x="88" y="7"/>
                  </a:lnTo>
                  <a:lnTo>
                    <a:pt x="94" y="11"/>
                  </a:lnTo>
                  <a:lnTo>
                    <a:pt x="90" y="17"/>
                  </a:lnTo>
                  <a:lnTo>
                    <a:pt x="87" y="21"/>
                  </a:lnTo>
                  <a:lnTo>
                    <a:pt x="82" y="27"/>
                  </a:lnTo>
                  <a:lnTo>
                    <a:pt x="77" y="32"/>
                  </a:lnTo>
                  <a:lnTo>
                    <a:pt x="72" y="37"/>
                  </a:lnTo>
                  <a:lnTo>
                    <a:pt x="66" y="41"/>
                  </a:lnTo>
                  <a:lnTo>
                    <a:pt x="60" y="44"/>
                  </a:lnTo>
                  <a:lnTo>
                    <a:pt x="53" y="47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830761" y="4059238"/>
              <a:ext cx="168275" cy="117475"/>
            </a:xfrm>
            <a:custGeom>
              <a:avLst/>
              <a:gdLst>
                <a:gd name="T0" fmla="*/ 132 w 212"/>
                <a:gd name="T1" fmla="*/ 7 h 149"/>
                <a:gd name="T2" fmla="*/ 112 w 212"/>
                <a:gd name="T3" fmla="*/ 1 h 149"/>
                <a:gd name="T4" fmla="*/ 93 w 212"/>
                <a:gd name="T5" fmla="*/ 0 h 149"/>
                <a:gd name="T6" fmla="*/ 74 w 212"/>
                <a:gd name="T7" fmla="*/ 2 h 149"/>
                <a:gd name="T8" fmla="*/ 57 w 212"/>
                <a:gd name="T9" fmla="*/ 7 h 149"/>
                <a:gd name="T10" fmla="*/ 42 w 212"/>
                <a:gd name="T11" fmla="*/ 12 h 149"/>
                <a:gd name="T12" fmla="*/ 29 w 212"/>
                <a:gd name="T13" fmla="*/ 17 h 149"/>
                <a:gd name="T14" fmla="*/ 21 w 212"/>
                <a:gd name="T15" fmla="*/ 22 h 149"/>
                <a:gd name="T16" fmla="*/ 17 w 212"/>
                <a:gd name="T17" fmla="*/ 24 h 149"/>
                <a:gd name="T18" fmla="*/ 0 w 212"/>
                <a:gd name="T19" fmla="*/ 35 h 149"/>
                <a:gd name="T20" fmla="*/ 6 w 212"/>
                <a:gd name="T21" fmla="*/ 52 h 149"/>
                <a:gd name="T22" fmla="*/ 7 w 212"/>
                <a:gd name="T23" fmla="*/ 58 h 149"/>
                <a:gd name="T24" fmla="*/ 11 w 212"/>
                <a:gd name="T25" fmla="*/ 67 h 149"/>
                <a:gd name="T26" fmla="*/ 17 w 212"/>
                <a:gd name="T27" fmla="*/ 79 h 149"/>
                <a:gd name="T28" fmla="*/ 25 w 212"/>
                <a:gd name="T29" fmla="*/ 92 h 149"/>
                <a:gd name="T30" fmla="*/ 34 w 212"/>
                <a:gd name="T31" fmla="*/ 107 h 149"/>
                <a:gd name="T32" fmla="*/ 48 w 212"/>
                <a:gd name="T33" fmla="*/ 121 h 149"/>
                <a:gd name="T34" fmla="*/ 63 w 212"/>
                <a:gd name="T35" fmla="*/ 134 h 149"/>
                <a:gd name="T36" fmla="*/ 81 w 212"/>
                <a:gd name="T37" fmla="*/ 143 h 149"/>
                <a:gd name="T38" fmla="*/ 101 w 212"/>
                <a:gd name="T39" fmla="*/ 148 h 149"/>
                <a:gd name="T40" fmla="*/ 120 w 212"/>
                <a:gd name="T41" fmla="*/ 149 h 149"/>
                <a:gd name="T42" fmla="*/ 139 w 212"/>
                <a:gd name="T43" fmla="*/ 147 h 149"/>
                <a:gd name="T44" fmla="*/ 156 w 212"/>
                <a:gd name="T45" fmla="*/ 142 h 149"/>
                <a:gd name="T46" fmla="*/ 171 w 212"/>
                <a:gd name="T47" fmla="*/ 137 h 149"/>
                <a:gd name="T48" fmla="*/ 184 w 212"/>
                <a:gd name="T49" fmla="*/ 132 h 149"/>
                <a:gd name="T50" fmla="*/ 192 w 212"/>
                <a:gd name="T51" fmla="*/ 127 h 149"/>
                <a:gd name="T52" fmla="*/ 196 w 212"/>
                <a:gd name="T53" fmla="*/ 125 h 149"/>
                <a:gd name="T54" fmla="*/ 212 w 212"/>
                <a:gd name="T55" fmla="*/ 114 h 149"/>
                <a:gd name="T56" fmla="*/ 207 w 212"/>
                <a:gd name="T57" fmla="*/ 97 h 149"/>
                <a:gd name="T58" fmla="*/ 206 w 212"/>
                <a:gd name="T59" fmla="*/ 92 h 149"/>
                <a:gd name="T60" fmla="*/ 201 w 212"/>
                <a:gd name="T61" fmla="*/ 83 h 149"/>
                <a:gd name="T62" fmla="*/ 196 w 212"/>
                <a:gd name="T63" fmla="*/ 70 h 149"/>
                <a:gd name="T64" fmla="*/ 188 w 212"/>
                <a:gd name="T65" fmla="*/ 57 h 149"/>
                <a:gd name="T66" fmla="*/ 178 w 212"/>
                <a:gd name="T67" fmla="*/ 43 h 149"/>
                <a:gd name="T68" fmla="*/ 165 w 212"/>
                <a:gd name="T69" fmla="*/ 29 h 149"/>
                <a:gd name="T70" fmla="*/ 150 w 212"/>
                <a:gd name="T71" fmla="*/ 16 h 149"/>
                <a:gd name="T72" fmla="*/ 132 w 212"/>
                <a:gd name="T73" fmla="*/ 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" h="149">
                  <a:moveTo>
                    <a:pt x="132" y="7"/>
                  </a:moveTo>
                  <a:lnTo>
                    <a:pt x="112" y="1"/>
                  </a:lnTo>
                  <a:lnTo>
                    <a:pt x="93" y="0"/>
                  </a:lnTo>
                  <a:lnTo>
                    <a:pt x="74" y="2"/>
                  </a:lnTo>
                  <a:lnTo>
                    <a:pt x="57" y="7"/>
                  </a:lnTo>
                  <a:lnTo>
                    <a:pt x="42" y="12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0" y="35"/>
                  </a:lnTo>
                  <a:lnTo>
                    <a:pt x="6" y="52"/>
                  </a:lnTo>
                  <a:lnTo>
                    <a:pt x="7" y="58"/>
                  </a:lnTo>
                  <a:lnTo>
                    <a:pt x="11" y="67"/>
                  </a:lnTo>
                  <a:lnTo>
                    <a:pt x="17" y="79"/>
                  </a:lnTo>
                  <a:lnTo>
                    <a:pt x="25" y="92"/>
                  </a:lnTo>
                  <a:lnTo>
                    <a:pt x="34" y="107"/>
                  </a:lnTo>
                  <a:lnTo>
                    <a:pt x="48" y="121"/>
                  </a:lnTo>
                  <a:lnTo>
                    <a:pt x="63" y="134"/>
                  </a:lnTo>
                  <a:lnTo>
                    <a:pt x="81" y="143"/>
                  </a:lnTo>
                  <a:lnTo>
                    <a:pt x="101" y="148"/>
                  </a:lnTo>
                  <a:lnTo>
                    <a:pt x="120" y="149"/>
                  </a:lnTo>
                  <a:lnTo>
                    <a:pt x="139" y="147"/>
                  </a:lnTo>
                  <a:lnTo>
                    <a:pt x="156" y="142"/>
                  </a:lnTo>
                  <a:lnTo>
                    <a:pt x="171" y="137"/>
                  </a:lnTo>
                  <a:lnTo>
                    <a:pt x="184" y="132"/>
                  </a:lnTo>
                  <a:lnTo>
                    <a:pt x="192" y="127"/>
                  </a:lnTo>
                  <a:lnTo>
                    <a:pt x="196" y="125"/>
                  </a:lnTo>
                  <a:lnTo>
                    <a:pt x="212" y="114"/>
                  </a:lnTo>
                  <a:lnTo>
                    <a:pt x="207" y="97"/>
                  </a:lnTo>
                  <a:lnTo>
                    <a:pt x="206" y="92"/>
                  </a:lnTo>
                  <a:lnTo>
                    <a:pt x="201" y="83"/>
                  </a:lnTo>
                  <a:lnTo>
                    <a:pt x="196" y="70"/>
                  </a:lnTo>
                  <a:lnTo>
                    <a:pt x="188" y="57"/>
                  </a:lnTo>
                  <a:lnTo>
                    <a:pt x="178" y="43"/>
                  </a:lnTo>
                  <a:lnTo>
                    <a:pt x="165" y="29"/>
                  </a:lnTo>
                  <a:lnTo>
                    <a:pt x="150" y="16"/>
                  </a:lnTo>
                  <a:lnTo>
                    <a:pt x="13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878386" y="4097338"/>
              <a:ext cx="71438" cy="39688"/>
            </a:xfrm>
            <a:custGeom>
              <a:avLst/>
              <a:gdLst>
                <a:gd name="T0" fmla="*/ 38 w 91"/>
                <a:gd name="T1" fmla="*/ 47 h 49"/>
                <a:gd name="T2" fmla="*/ 33 w 91"/>
                <a:gd name="T3" fmla="*/ 44 h 49"/>
                <a:gd name="T4" fmla="*/ 27 w 91"/>
                <a:gd name="T5" fmla="*/ 40 h 49"/>
                <a:gd name="T6" fmla="*/ 21 w 91"/>
                <a:gd name="T7" fmla="*/ 35 h 49"/>
                <a:gd name="T8" fmla="*/ 16 w 91"/>
                <a:gd name="T9" fmla="*/ 31 h 49"/>
                <a:gd name="T10" fmla="*/ 12 w 91"/>
                <a:gd name="T11" fmla="*/ 25 h 49"/>
                <a:gd name="T12" fmla="*/ 7 w 91"/>
                <a:gd name="T13" fmla="*/ 19 h 49"/>
                <a:gd name="T14" fmla="*/ 4 w 91"/>
                <a:gd name="T15" fmla="*/ 14 h 49"/>
                <a:gd name="T16" fmla="*/ 0 w 91"/>
                <a:gd name="T17" fmla="*/ 8 h 49"/>
                <a:gd name="T18" fmla="*/ 6 w 91"/>
                <a:gd name="T19" fmla="*/ 5 h 49"/>
                <a:gd name="T20" fmla="*/ 13 w 91"/>
                <a:gd name="T21" fmla="*/ 3 h 49"/>
                <a:gd name="T22" fmla="*/ 20 w 91"/>
                <a:gd name="T23" fmla="*/ 1 h 49"/>
                <a:gd name="T24" fmla="*/ 28 w 91"/>
                <a:gd name="T25" fmla="*/ 0 h 49"/>
                <a:gd name="T26" fmla="*/ 35 w 91"/>
                <a:gd name="T27" fmla="*/ 0 h 49"/>
                <a:gd name="T28" fmla="*/ 42 w 91"/>
                <a:gd name="T29" fmla="*/ 0 h 49"/>
                <a:gd name="T30" fmla="*/ 49 w 91"/>
                <a:gd name="T31" fmla="*/ 1 h 49"/>
                <a:gd name="T32" fmla="*/ 55 w 91"/>
                <a:gd name="T33" fmla="*/ 2 h 49"/>
                <a:gd name="T34" fmla="*/ 60 w 91"/>
                <a:gd name="T35" fmla="*/ 5 h 49"/>
                <a:gd name="T36" fmla="*/ 66 w 91"/>
                <a:gd name="T37" fmla="*/ 9 h 49"/>
                <a:gd name="T38" fmla="*/ 72 w 91"/>
                <a:gd name="T39" fmla="*/ 14 h 49"/>
                <a:gd name="T40" fmla="*/ 76 w 91"/>
                <a:gd name="T41" fmla="*/ 18 h 49"/>
                <a:gd name="T42" fmla="*/ 81 w 91"/>
                <a:gd name="T43" fmla="*/ 24 h 49"/>
                <a:gd name="T44" fmla="*/ 86 w 91"/>
                <a:gd name="T45" fmla="*/ 30 h 49"/>
                <a:gd name="T46" fmla="*/ 89 w 91"/>
                <a:gd name="T47" fmla="*/ 37 h 49"/>
                <a:gd name="T48" fmla="*/ 91 w 91"/>
                <a:gd name="T49" fmla="*/ 42 h 49"/>
                <a:gd name="T50" fmla="*/ 86 w 91"/>
                <a:gd name="T51" fmla="*/ 45 h 49"/>
                <a:gd name="T52" fmla="*/ 79 w 91"/>
                <a:gd name="T53" fmla="*/ 46 h 49"/>
                <a:gd name="T54" fmla="*/ 72 w 91"/>
                <a:gd name="T55" fmla="*/ 48 h 49"/>
                <a:gd name="T56" fmla="*/ 65 w 91"/>
                <a:gd name="T57" fmla="*/ 49 h 49"/>
                <a:gd name="T58" fmla="*/ 58 w 91"/>
                <a:gd name="T59" fmla="*/ 49 h 49"/>
                <a:gd name="T60" fmla="*/ 51 w 91"/>
                <a:gd name="T61" fmla="*/ 49 h 49"/>
                <a:gd name="T62" fmla="*/ 44 w 91"/>
                <a:gd name="T63" fmla="*/ 48 h 49"/>
                <a:gd name="T64" fmla="*/ 38 w 91"/>
                <a:gd name="T6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49">
                  <a:moveTo>
                    <a:pt x="38" y="47"/>
                  </a:moveTo>
                  <a:lnTo>
                    <a:pt x="33" y="44"/>
                  </a:lnTo>
                  <a:lnTo>
                    <a:pt x="27" y="40"/>
                  </a:lnTo>
                  <a:lnTo>
                    <a:pt x="21" y="35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7" y="19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5"/>
                  </a:lnTo>
                  <a:lnTo>
                    <a:pt x="13" y="3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6" y="9"/>
                  </a:lnTo>
                  <a:lnTo>
                    <a:pt x="72" y="14"/>
                  </a:lnTo>
                  <a:lnTo>
                    <a:pt x="76" y="18"/>
                  </a:lnTo>
                  <a:lnTo>
                    <a:pt x="81" y="24"/>
                  </a:lnTo>
                  <a:lnTo>
                    <a:pt x="86" y="30"/>
                  </a:lnTo>
                  <a:lnTo>
                    <a:pt x="89" y="37"/>
                  </a:lnTo>
                  <a:lnTo>
                    <a:pt x="91" y="42"/>
                  </a:lnTo>
                  <a:lnTo>
                    <a:pt x="86" y="45"/>
                  </a:lnTo>
                  <a:lnTo>
                    <a:pt x="79" y="46"/>
                  </a:lnTo>
                  <a:lnTo>
                    <a:pt x="72" y="48"/>
                  </a:lnTo>
                  <a:lnTo>
                    <a:pt x="65" y="49"/>
                  </a:lnTo>
                  <a:lnTo>
                    <a:pt x="58" y="49"/>
                  </a:lnTo>
                  <a:lnTo>
                    <a:pt x="51" y="49"/>
                  </a:lnTo>
                  <a:lnTo>
                    <a:pt x="44" y="48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643436" y="3587751"/>
              <a:ext cx="247650" cy="179388"/>
            </a:xfrm>
            <a:custGeom>
              <a:avLst/>
              <a:gdLst>
                <a:gd name="T0" fmla="*/ 82 w 314"/>
                <a:gd name="T1" fmla="*/ 0 h 226"/>
                <a:gd name="T2" fmla="*/ 61 w 314"/>
                <a:gd name="T3" fmla="*/ 14 h 226"/>
                <a:gd name="T4" fmla="*/ 44 w 314"/>
                <a:gd name="T5" fmla="*/ 29 h 226"/>
                <a:gd name="T6" fmla="*/ 21 w 314"/>
                <a:gd name="T7" fmla="*/ 53 h 226"/>
                <a:gd name="T8" fmla="*/ 4 w 314"/>
                <a:gd name="T9" fmla="*/ 87 h 226"/>
                <a:gd name="T10" fmla="*/ 1 w 314"/>
                <a:gd name="T11" fmla="*/ 128 h 226"/>
                <a:gd name="T12" fmla="*/ 13 w 314"/>
                <a:gd name="T13" fmla="*/ 165 h 226"/>
                <a:gd name="T14" fmla="*/ 31 w 314"/>
                <a:gd name="T15" fmla="*/ 192 h 226"/>
                <a:gd name="T16" fmla="*/ 46 w 314"/>
                <a:gd name="T17" fmla="*/ 211 h 226"/>
                <a:gd name="T18" fmla="*/ 64 w 314"/>
                <a:gd name="T19" fmla="*/ 226 h 226"/>
                <a:gd name="T20" fmla="*/ 83 w 314"/>
                <a:gd name="T21" fmla="*/ 214 h 226"/>
                <a:gd name="T22" fmla="*/ 98 w 314"/>
                <a:gd name="T23" fmla="*/ 203 h 226"/>
                <a:gd name="T24" fmla="*/ 117 w 314"/>
                <a:gd name="T25" fmla="*/ 183 h 226"/>
                <a:gd name="T26" fmla="*/ 134 w 314"/>
                <a:gd name="T27" fmla="*/ 156 h 226"/>
                <a:gd name="T28" fmla="*/ 147 w 314"/>
                <a:gd name="T29" fmla="*/ 145 h 226"/>
                <a:gd name="T30" fmla="*/ 160 w 314"/>
                <a:gd name="T31" fmla="*/ 152 h 226"/>
                <a:gd name="T32" fmla="*/ 175 w 314"/>
                <a:gd name="T33" fmla="*/ 158 h 226"/>
                <a:gd name="T34" fmla="*/ 190 w 314"/>
                <a:gd name="T35" fmla="*/ 160 h 226"/>
                <a:gd name="T36" fmla="*/ 218 w 314"/>
                <a:gd name="T37" fmla="*/ 160 h 226"/>
                <a:gd name="T38" fmla="*/ 255 w 314"/>
                <a:gd name="T39" fmla="*/ 146 h 226"/>
                <a:gd name="T40" fmla="*/ 281 w 314"/>
                <a:gd name="T41" fmla="*/ 128 h 226"/>
                <a:gd name="T42" fmla="*/ 299 w 314"/>
                <a:gd name="T43" fmla="*/ 111 h 226"/>
                <a:gd name="T44" fmla="*/ 314 w 314"/>
                <a:gd name="T45" fmla="*/ 93 h 226"/>
                <a:gd name="T46" fmla="*/ 300 w 314"/>
                <a:gd name="T47" fmla="*/ 72 h 226"/>
                <a:gd name="T48" fmla="*/ 285 w 314"/>
                <a:gd name="T49" fmla="*/ 56 h 226"/>
                <a:gd name="T50" fmla="*/ 258 w 314"/>
                <a:gd name="T51" fmla="*/ 34 h 226"/>
                <a:gd name="T52" fmla="*/ 224 w 314"/>
                <a:gd name="T53" fmla="*/ 19 h 226"/>
                <a:gd name="T54" fmla="*/ 191 w 314"/>
                <a:gd name="T55" fmla="*/ 16 h 226"/>
                <a:gd name="T56" fmla="*/ 170 w 314"/>
                <a:gd name="T57" fmla="*/ 20 h 226"/>
                <a:gd name="T58" fmla="*/ 149 w 314"/>
                <a:gd name="T59" fmla="*/ 30 h 226"/>
                <a:gd name="T60" fmla="*/ 132 w 314"/>
                <a:gd name="T61" fmla="*/ 40 h 226"/>
                <a:gd name="T62" fmla="*/ 114 w 314"/>
                <a:gd name="T63" fmla="*/ 33 h 226"/>
                <a:gd name="T64" fmla="*/ 100 w 314"/>
                <a:gd name="T65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226">
                  <a:moveTo>
                    <a:pt x="96" y="12"/>
                  </a:moveTo>
                  <a:lnTo>
                    <a:pt x="82" y="0"/>
                  </a:lnTo>
                  <a:lnTo>
                    <a:pt x="66" y="10"/>
                  </a:lnTo>
                  <a:lnTo>
                    <a:pt x="61" y="14"/>
                  </a:lnTo>
                  <a:lnTo>
                    <a:pt x="54" y="19"/>
                  </a:lnTo>
                  <a:lnTo>
                    <a:pt x="44" y="29"/>
                  </a:lnTo>
                  <a:lnTo>
                    <a:pt x="32" y="39"/>
                  </a:lnTo>
                  <a:lnTo>
                    <a:pt x="21" y="53"/>
                  </a:lnTo>
                  <a:lnTo>
                    <a:pt x="12" y="69"/>
                  </a:lnTo>
                  <a:lnTo>
                    <a:pt x="4" y="87"/>
                  </a:lnTo>
                  <a:lnTo>
                    <a:pt x="0" y="107"/>
                  </a:lnTo>
                  <a:lnTo>
                    <a:pt x="1" y="128"/>
                  </a:lnTo>
                  <a:lnTo>
                    <a:pt x="6" y="146"/>
                  </a:lnTo>
                  <a:lnTo>
                    <a:pt x="13" y="165"/>
                  </a:lnTo>
                  <a:lnTo>
                    <a:pt x="22" y="179"/>
                  </a:lnTo>
                  <a:lnTo>
                    <a:pt x="31" y="192"/>
                  </a:lnTo>
                  <a:lnTo>
                    <a:pt x="39" y="203"/>
                  </a:lnTo>
                  <a:lnTo>
                    <a:pt x="46" y="211"/>
                  </a:lnTo>
                  <a:lnTo>
                    <a:pt x="50" y="214"/>
                  </a:lnTo>
                  <a:lnTo>
                    <a:pt x="64" y="226"/>
                  </a:lnTo>
                  <a:lnTo>
                    <a:pt x="80" y="216"/>
                  </a:lnTo>
                  <a:lnTo>
                    <a:pt x="83" y="214"/>
                  </a:lnTo>
                  <a:lnTo>
                    <a:pt x="90" y="209"/>
                  </a:lnTo>
                  <a:lnTo>
                    <a:pt x="98" y="203"/>
                  </a:lnTo>
                  <a:lnTo>
                    <a:pt x="107" y="193"/>
                  </a:lnTo>
                  <a:lnTo>
                    <a:pt x="117" y="183"/>
                  </a:lnTo>
                  <a:lnTo>
                    <a:pt x="126" y="170"/>
                  </a:lnTo>
                  <a:lnTo>
                    <a:pt x="134" y="156"/>
                  </a:lnTo>
                  <a:lnTo>
                    <a:pt x="141" y="140"/>
                  </a:lnTo>
                  <a:lnTo>
                    <a:pt x="147" y="145"/>
                  </a:lnTo>
                  <a:lnTo>
                    <a:pt x="153" y="148"/>
                  </a:lnTo>
                  <a:lnTo>
                    <a:pt x="160" y="152"/>
                  </a:lnTo>
                  <a:lnTo>
                    <a:pt x="167" y="154"/>
                  </a:lnTo>
                  <a:lnTo>
                    <a:pt x="175" y="158"/>
                  </a:lnTo>
                  <a:lnTo>
                    <a:pt x="182" y="159"/>
                  </a:lnTo>
                  <a:lnTo>
                    <a:pt x="190" y="160"/>
                  </a:lnTo>
                  <a:lnTo>
                    <a:pt x="198" y="161"/>
                  </a:lnTo>
                  <a:lnTo>
                    <a:pt x="218" y="160"/>
                  </a:lnTo>
                  <a:lnTo>
                    <a:pt x="238" y="154"/>
                  </a:lnTo>
                  <a:lnTo>
                    <a:pt x="255" y="146"/>
                  </a:lnTo>
                  <a:lnTo>
                    <a:pt x="270" y="137"/>
                  </a:lnTo>
                  <a:lnTo>
                    <a:pt x="281" y="128"/>
                  </a:lnTo>
                  <a:lnTo>
                    <a:pt x="292" y="118"/>
                  </a:lnTo>
                  <a:lnTo>
                    <a:pt x="299" y="111"/>
                  </a:lnTo>
                  <a:lnTo>
                    <a:pt x="302" y="107"/>
                  </a:lnTo>
                  <a:lnTo>
                    <a:pt x="314" y="93"/>
                  </a:lnTo>
                  <a:lnTo>
                    <a:pt x="303" y="77"/>
                  </a:lnTo>
                  <a:lnTo>
                    <a:pt x="300" y="72"/>
                  </a:lnTo>
                  <a:lnTo>
                    <a:pt x="294" y="65"/>
                  </a:lnTo>
                  <a:lnTo>
                    <a:pt x="285" y="56"/>
                  </a:lnTo>
                  <a:lnTo>
                    <a:pt x="273" y="45"/>
                  </a:lnTo>
                  <a:lnTo>
                    <a:pt x="258" y="34"/>
                  </a:lnTo>
                  <a:lnTo>
                    <a:pt x="242" y="25"/>
                  </a:lnTo>
                  <a:lnTo>
                    <a:pt x="224" y="19"/>
                  </a:lnTo>
                  <a:lnTo>
                    <a:pt x="204" y="16"/>
                  </a:lnTo>
                  <a:lnTo>
                    <a:pt x="191" y="16"/>
                  </a:lnTo>
                  <a:lnTo>
                    <a:pt x="180" y="18"/>
                  </a:lnTo>
                  <a:lnTo>
                    <a:pt x="170" y="20"/>
                  </a:lnTo>
                  <a:lnTo>
                    <a:pt x="159" y="25"/>
                  </a:lnTo>
                  <a:lnTo>
                    <a:pt x="149" y="30"/>
                  </a:lnTo>
                  <a:lnTo>
                    <a:pt x="140" y="34"/>
                  </a:lnTo>
                  <a:lnTo>
                    <a:pt x="132" y="40"/>
                  </a:lnTo>
                  <a:lnTo>
                    <a:pt x="123" y="46"/>
                  </a:lnTo>
                  <a:lnTo>
                    <a:pt x="114" y="33"/>
                  </a:lnTo>
                  <a:lnTo>
                    <a:pt x="106" y="23"/>
                  </a:lnTo>
                  <a:lnTo>
                    <a:pt x="100" y="16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681536" y="3638551"/>
              <a:ext cx="38100" cy="77788"/>
            </a:xfrm>
            <a:custGeom>
              <a:avLst/>
              <a:gdLst>
                <a:gd name="T0" fmla="*/ 19 w 47"/>
                <a:gd name="T1" fmla="*/ 97 h 97"/>
                <a:gd name="T2" fmla="*/ 11 w 47"/>
                <a:gd name="T3" fmla="*/ 87 h 97"/>
                <a:gd name="T4" fmla="*/ 5 w 47"/>
                <a:gd name="T5" fmla="*/ 74 h 97"/>
                <a:gd name="T6" fmla="*/ 1 w 47"/>
                <a:gd name="T7" fmla="*/ 60 h 97"/>
                <a:gd name="T8" fmla="*/ 0 w 47"/>
                <a:gd name="T9" fmla="*/ 47 h 97"/>
                <a:gd name="T10" fmla="*/ 3 w 47"/>
                <a:gd name="T11" fmla="*/ 34 h 97"/>
                <a:gd name="T12" fmla="*/ 9 w 47"/>
                <a:gd name="T13" fmla="*/ 21 h 97"/>
                <a:gd name="T14" fmla="*/ 18 w 47"/>
                <a:gd name="T15" fmla="*/ 9 h 97"/>
                <a:gd name="T16" fmla="*/ 27 w 47"/>
                <a:gd name="T17" fmla="*/ 0 h 97"/>
                <a:gd name="T18" fmla="*/ 30 w 47"/>
                <a:gd name="T19" fmla="*/ 5 h 97"/>
                <a:gd name="T20" fmla="*/ 33 w 47"/>
                <a:gd name="T21" fmla="*/ 9 h 97"/>
                <a:gd name="T22" fmla="*/ 37 w 47"/>
                <a:gd name="T23" fmla="*/ 14 h 97"/>
                <a:gd name="T24" fmla="*/ 39 w 47"/>
                <a:gd name="T25" fmla="*/ 19 h 97"/>
                <a:gd name="T26" fmla="*/ 38 w 47"/>
                <a:gd name="T27" fmla="*/ 20 h 97"/>
                <a:gd name="T28" fmla="*/ 42 w 47"/>
                <a:gd name="T29" fmla="*/ 26 h 97"/>
                <a:gd name="T30" fmla="*/ 44 w 47"/>
                <a:gd name="T31" fmla="*/ 31 h 97"/>
                <a:gd name="T32" fmla="*/ 46 w 47"/>
                <a:gd name="T33" fmla="*/ 38 h 97"/>
                <a:gd name="T34" fmla="*/ 47 w 47"/>
                <a:gd name="T35" fmla="*/ 45 h 97"/>
                <a:gd name="T36" fmla="*/ 47 w 47"/>
                <a:gd name="T37" fmla="*/ 51 h 97"/>
                <a:gd name="T38" fmla="*/ 44 w 47"/>
                <a:gd name="T39" fmla="*/ 65 h 97"/>
                <a:gd name="T40" fmla="*/ 37 w 47"/>
                <a:gd name="T41" fmla="*/ 76 h 97"/>
                <a:gd name="T42" fmla="*/ 29 w 47"/>
                <a:gd name="T43" fmla="*/ 88 h 97"/>
                <a:gd name="T44" fmla="*/ 19 w 47"/>
                <a:gd name="T4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7">
                  <a:moveTo>
                    <a:pt x="19" y="97"/>
                  </a:moveTo>
                  <a:lnTo>
                    <a:pt x="11" y="87"/>
                  </a:lnTo>
                  <a:lnTo>
                    <a:pt x="5" y="74"/>
                  </a:lnTo>
                  <a:lnTo>
                    <a:pt x="1" y="60"/>
                  </a:lnTo>
                  <a:lnTo>
                    <a:pt x="0" y="47"/>
                  </a:lnTo>
                  <a:lnTo>
                    <a:pt x="3" y="34"/>
                  </a:lnTo>
                  <a:lnTo>
                    <a:pt x="9" y="21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0" y="5"/>
                  </a:lnTo>
                  <a:lnTo>
                    <a:pt x="33" y="9"/>
                  </a:lnTo>
                  <a:lnTo>
                    <a:pt x="37" y="14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42" y="26"/>
                  </a:lnTo>
                  <a:lnTo>
                    <a:pt x="44" y="31"/>
                  </a:lnTo>
                  <a:lnTo>
                    <a:pt x="46" y="38"/>
                  </a:lnTo>
                  <a:lnTo>
                    <a:pt x="47" y="45"/>
                  </a:lnTo>
                  <a:lnTo>
                    <a:pt x="47" y="51"/>
                  </a:lnTo>
                  <a:lnTo>
                    <a:pt x="44" y="65"/>
                  </a:lnTo>
                  <a:lnTo>
                    <a:pt x="37" y="76"/>
                  </a:lnTo>
                  <a:lnTo>
                    <a:pt x="29" y="88"/>
                  </a:lnTo>
                  <a:lnTo>
                    <a:pt x="19" y="97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764086" y="3638551"/>
              <a:ext cx="76200" cy="38100"/>
            </a:xfrm>
            <a:custGeom>
              <a:avLst/>
              <a:gdLst>
                <a:gd name="T0" fmla="*/ 97 w 97"/>
                <a:gd name="T1" fmla="*/ 26 h 47"/>
                <a:gd name="T2" fmla="*/ 92 w 97"/>
                <a:gd name="T3" fmla="*/ 30 h 47"/>
                <a:gd name="T4" fmla="*/ 87 w 97"/>
                <a:gd name="T5" fmla="*/ 34 h 47"/>
                <a:gd name="T6" fmla="*/ 81 w 97"/>
                <a:gd name="T7" fmla="*/ 38 h 47"/>
                <a:gd name="T8" fmla="*/ 74 w 97"/>
                <a:gd name="T9" fmla="*/ 42 h 47"/>
                <a:gd name="T10" fmla="*/ 68 w 97"/>
                <a:gd name="T11" fmla="*/ 44 h 47"/>
                <a:gd name="T12" fmla="*/ 61 w 97"/>
                <a:gd name="T13" fmla="*/ 46 h 47"/>
                <a:gd name="T14" fmla="*/ 54 w 97"/>
                <a:gd name="T15" fmla="*/ 47 h 47"/>
                <a:gd name="T16" fmla="*/ 48 w 97"/>
                <a:gd name="T17" fmla="*/ 47 h 47"/>
                <a:gd name="T18" fmla="*/ 41 w 97"/>
                <a:gd name="T19" fmla="*/ 46 h 47"/>
                <a:gd name="T20" fmla="*/ 35 w 97"/>
                <a:gd name="T21" fmla="*/ 45 h 47"/>
                <a:gd name="T22" fmla="*/ 28 w 97"/>
                <a:gd name="T23" fmla="*/ 43 h 47"/>
                <a:gd name="T24" fmla="*/ 22 w 97"/>
                <a:gd name="T25" fmla="*/ 39 h 47"/>
                <a:gd name="T26" fmla="*/ 15 w 97"/>
                <a:gd name="T27" fmla="*/ 35 h 47"/>
                <a:gd name="T28" fmla="*/ 11 w 97"/>
                <a:gd name="T29" fmla="*/ 31 h 47"/>
                <a:gd name="T30" fmla="*/ 5 w 97"/>
                <a:gd name="T31" fmla="*/ 27 h 47"/>
                <a:gd name="T32" fmla="*/ 0 w 97"/>
                <a:gd name="T33" fmla="*/ 22 h 47"/>
                <a:gd name="T34" fmla="*/ 5 w 97"/>
                <a:gd name="T35" fmla="*/ 19 h 47"/>
                <a:gd name="T36" fmla="*/ 11 w 97"/>
                <a:gd name="T37" fmla="*/ 14 h 47"/>
                <a:gd name="T38" fmla="*/ 16 w 97"/>
                <a:gd name="T39" fmla="*/ 11 h 47"/>
                <a:gd name="T40" fmla="*/ 23 w 97"/>
                <a:gd name="T41" fmla="*/ 7 h 47"/>
                <a:gd name="T42" fmla="*/ 29 w 97"/>
                <a:gd name="T43" fmla="*/ 5 h 47"/>
                <a:gd name="T44" fmla="*/ 36 w 97"/>
                <a:gd name="T45" fmla="*/ 3 h 47"/>
                <a:gd name="T46" fmla="*/ 43 w 97"/>
                <a:gd name="T47" fmla="*/ 0 h 47"/>
                <a:gd name="T48" fmla="*/ 50 w 97"/>
                <a:gd name="T49" fmla="*/ 0 h 47"/>
                <a:gd name="T50" fmla="*/ 57 w 97"/>
                <a:gd name="T51" fmla="*/ 1 h 47"/>
                <a:gd name="T52" fmla="*/ 63 w 97"/>
                <a:gd name="T53" fmla="*/ 3 h 47"/>
                <a:gd name="T54" fmla="*/ 69 w 97"/>
                <a:gd name="T55" fmla="*/ 6 h 47"/>
                <a:gd name="T56" fmla="*/ 75 w 97"/>
                <a:gd name="T57" fmla="*/ 9 h 47"/>
                <a:gd name="T58" fmla="*/ 82 w 97"/>
                <a:gd name="T59" fmla="*/ 13 h 47"/>
                <a:gd name="T60" fmla="*/ 87 w 97"/>
                <a:gd name="T61" fmla="*/ 16 h 47"/>
                <a:gd name="T62" fmla="*/ 92 w 97"/>
                <a:gd name="T63" fmla="*/ 21 h 47"/>
                <a:gd name="T64" fmla="*/ 97 w 97"/>
                <a:gd name="T6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47">
                  <a:moveTo>
                    <a:pt x="97" y="26"/>
                  </a:moveTo>
                  <a:lnTo>
                    <a:pt x="92" y="30"/>
                  </a:lnTo>
                  <a:lnTo>
                    <a:pt x="87" y="34"/>
                  </a:lnTo>
                  <a:lnTo>
                    <a:pt x="81" y="38"/>
                  </a:lnTo>
                  <a:lnTo>
                    <a:pt x="74" y="42"/>
                  </a:lnTo>
                  <a:lnTo>
                    <a:pt x="68" y="44"/>
                  </a:lnTo>
                  <a:lnTo>
                    <a:pt x="61" y="46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1" y="46"/>
                  </a:lnTo>
                  <a:lnTo>
                    <a:pt x="35" y="45"/>
                  </a:lnTo>
                  <a:lnTo>
                    <a:pt x="28" y="43"/>
                  </a:lnTo>
                  <a:lnTo>
                    <a:pt x="22" y="39"/>
                  </a:lnTo>
                  <a:lnTo>
                    <a:pt x="15" y="35"/>
                  </a:lnTo>
                  <a:lnTo>
                    <a:pt x="11" y="31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4"/>
                  </a:lnTo>
                  <a:lnTo>
                    <a:pt x="16" y="11"/>
                  </a:lnTo>
                  <a:lnTo>
                    <a:pt x="23" y="7"/>
                  </a:lnTo>
                  <a:lnTo>
                    <a:pt x="29" y="5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3" y="3"/>
                  </a:lnTo>
                  <a:lnTo>
                    <a:pt x="69" y="6"/>
                  </a:lnTo>
                  <a:lnTo>
                    <a:pt x="75" y="9"/>
                  </a:lnTo>
                  <a:lnTo>
                    <a:pt x="82" y="13"/>
                  </a:lnTo>
                  <a:lnTo>
                    <a:pt x="87" y="16"/>
                  </a:lnTo>
                  <a:lnTo>
                    <a:pt x="92" y="21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730749" y="3402013"/>
              <a:ext cx="155575" cy="120650"/>
            </a:xfrm>
            <a:custGeom>
              <a:avLst/>
              <a:gdLst>
                <a:gd name="T0" fmla="*/ 135 w 197"/>
                <a:gd name="T1" fmla="*/ 139 h 152"/>
                <a:gd name="T2" fmla="*/ 151 w 197"/>
                <a:gd name="T3" fmla="*/ 128 h 152"/>
                <a:gd name="T4" fmla="*/ 165 w 197"/>
                <a:gd name="T5" fmla="*/ 113 h 152"/>
                <a:gd name="T6" fmla="*/ 175 w 197"/>
                <a:gd name="T7" fmla="*/ 97 h 152"/>
                <a:gd name="T8" fmla="*/ 182 w 197"/>
                <a:gd name="T9" fmla="*/ 82 h 152"/>
                <a:gd name="T10" fmla="*/ 188 w 197"/>
                <a:gd name="T11" fmla="*/ 67 h 152"/>
                <a:gd name="T12" fmla="*/ 191 w 197"/>
                <a:gd name="T13" fmla="*/ 53 h 152"/>
                <a:gd name="T14" fmla="*/ 193 w 197"/>
                <a:gd name="T15" fmla="*/ 44 h 152"/>
                <a:gd name="T16" fmla="*/ 195 w 197"/>
                <a:gd name="T17" fmla="*/ 38 h 152"/>
                <a:gd name="T18" fmla="*/ 197 w 197"/>
                <a:gd name="T19" fmla="*/ 19 h 152"/>
                <a:gd name="T20" fmla="*/ 178 w 197"/>
                <a:gd name="T21" fmla="*/ 12 h 152"/>
                <a:gd name="T22" fmla="*/ 174 w 197"/>
                <a:gd name="T23" fmla="*/ 10 h 152"/>
                <a:gd name="T24" fmla="*/ 165 w 197"/>
                <a:gd name="T25" fmla="*/ 7 h 152"/>
                <a:gd name="T26" fmla="*/ 152 w 197"/>
                <a:gd name="T27" fmla="*/ 3 h 152"/>
                <a:gd name="T28" fmla="*/ 136 w 197"/>
                <a:gd name="T29" fmla="*/ 1 h 152"/>
                <a:gd name="T30" fmla="*/ 119 w 197"/>
                <a:gd name="T31" fmla="*/ 0 h 152"/>
                <a:gd name="T32" fmla="*/ 100 w 197"/>
                <a:gd name="T33" fmla="*/ 1 h 152"/>
                <a:gd name="T34" fmla="*/ 80 w 197"/>
                <a:gd name="T35" fmla="*/ 6 h 152"/>
                <a:gd name="T36" fmla="*/ 62 w 197"/>
                <a:gd name="T37" fmla="*/ 14 h 152"/>
                <a:gd name="T38" fmla="*/ 46 w 197"/>
                <a:gd name="T39" fmla="*/ 25 h 152"/>
                <a:gd name="T40" fmla="*/ 32 w 197"/>
                <a:gd name="T41" fmla="*/ 40 h 152"/>
                <a:gd name="T42" fmla="*/ 22 w 197"/>
                <a:gd name="T43" fmla="*/ 56 h 152"/>
                <a:gd name="T44" fmla="*/ 15 w 197"/>
                <a:gd name="T45" fmla="*/ 71 h 152"/>
                <a:gd name="T46" fmla="*/ 9 w 197"/>
                <a:gd name="T47" fmla="*/ 86 h 152"/>
                <a:gd name="T48" fmla="*/ 6 w 197"/>
                <a:gd name="T49" fmla="*/ 100 h 152"/>
                <a:gd name="T50" fmla="*/ 3 w 197"/>
                <a:gd name="T51" fmla="*/ 109 h 152"/>
                <a:gd name="T52" fmla="*/ 2 w 197"/>
                <a:gd name="T53" fmla="*/ 115 h 152"/>
                <a:gd name="T54" fmla="*/ 0 w 197"/>
                <a:gd name="T55" fmla="*/ 133 h 152"/>
                <a:gd name="T56" fmla="*/ 17 w 197"/>
                <a:gd name="T57" fmla="*/ 140 h 152"/>
                <a:gd name="T58" fmla="*/ 22 w 197"/>
                <a:gd name="T59" fmla="*/ 143 h 152"/>
                <a:gd name="T60" fmla="*/ 32 w 197"/>
                <a:gd name="T61" fmla="*/ 145 h 152"/>
                <a:gd name="T62" fmla="*/ 45 w 197"/>
                <a:gd name="T63" fmla="*/ 148 h 152"/>
                <a:gd name="T64" fmla="*/ 61 w 197"/>
                <a:gd name="T65" fmla="*/ 151 h 152"/>
                <a:gd name="T66" fmla="*/ 78 w 197"/>
                <a:gd name="T67" fmla="*/ 152 h 152"/>
                <a:gd name="T68" fmla="*/ 97 w 197"/>
                <a:gd name="T69" fmla="*/ 152 h 152"/>
                <a:gd name="T70" fmla="*/ 116 w 197"/>
                <a:gd name="T71" fmla="*/ 147 h 152"/>
                <a:gd name="T72" fmla="*/ 135 w 197"/>
                <a:gd name="T73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152">
                  <a:moveTo>
                    <a:pt x="135" y="139"/>
                  </a:moveTo>
                  <a:lnTo>
                    <a:pt x="151" y="128"/>
                  </a:lnTo>
                  <a:lnTo>
                    <a:pt x="165" y="113"/>
                  </a:lnTo>
                  <a:lnTo>
                    <a:pt x="175" y="97"/>
                  </a:lnTo>
                  <a:lnTo>
                    <a:pt x="182" y="82"/>
                  </a:lnTo>
                  <a:lnTo>
                    <a:pt x="188" y="67"/>
                  </a:lnTo>
                  <a:lnTo>
                    <a:pt x="191" y="53"/>
                  </a:lnTo>
                  <a:lnTo>
                    <a:pt x="193" y="44"/>
                  </a:lnTo>
                  <a:lnTo>
                    <a:pt x="195" y="38"/>
                  </a:lnTo>
                  <a:lnTo>
                    <a:pt x="197" y="19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65" y="7"/>
                  </a:lnTo>
                  <a:lnTo>
                    <a:pt x="152" y="3"/>
                  </a:lnTo>
                  <a:lnTo>
                    <a:pt x="136" y="1"/>
                  </a:lnTo>
                  <a:lnTo>
                    <a:pt x="119" y="0"/>
                  </a:lnTo>
                  <a:lnTo>
                    <a:pt x="100" y="1"/>
                  </a:lnTo>
                  <a:lnTo>
                    <a:pt x="80" y="6"/>
                  </a:lnTo>
                  <a:lnTo>
                    <a:pt x="62" y="14"/>
                  </a:lnTo>
                  <a:lnTo>
                    <a:pt x="46" y="25"/>
                  </a:lnTo>
                  <a:lnTo>
                    <a:pt x="32" y="40"/>
                  </a:lnTo>
                  <a:lnTo>
                    <a:pt x="22" y="56"/>
                  </a:lnTo>
                  <a:lnTo>
                    <a:pt x="15" y="71"/>
                  </a:lnTo>
                  <a:lnTo>
                    <a:pt x="9" y="86"/>
                  </a:lnTo>
                  <a:lnTo>
                    <a:pt x="6" y="100"/>
                  </a:lnTo>
                  <a:lnTo>
                    <a:pt x="3" y="109"/>
                  </a:lnTo>
                  <a:lnTo>
                    <a:pt x="2" y="115"/>
                  </a:lnTo>
                  <a:lnTo>
                    <a:pt x="0" y="133"/>
                  </a:lnTo>
                  <a:lnTo>
                    <a:pt x="17" y="140"/>
                  </a:lnTo>
                  <a:lnTo>
                    <a:pt x="22" y="143"/>
                  </a:lnTo>
                  <a:lnTo>
                    <a:pt x="32" y="145"/>
                  </a:lnTo>
                  <a:lnTo>
                    <a:pt x="45" y="148"/>
                  </a:lnTo>
                  <a:lnTo>
                    <a:pt x="61" y="151"/>
                  </a:lnTo>
                  <a:lnTo>
                    <a:pt x="78" y="152"/>
                  </a:lnTo>
                  <a:lnTo>
                    <a:pt x="97" y="152"/>
                  </a:lnTo>
                  <a:lnTo>
                    <a:pt x="116" y="147"/>
                  </a:lnTo>
                  <a:lnTo>
                    <a:pt x="135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8" name="Freeform 34"/>
            <p:cNvSpPr>
              <a:spLocks/>
            </p:cNvSpPr>
            <p:nvPr/>
          </p:nvSpPr>
          <p:spPr bwMode="auto">
            <a:xfrm>
              <a:off x="4775199" y="3441701"/>
              <a:ext cx="66675" cy="42863"/>
            </a:xfrm>
            <a:custGeom>
              <a:avLst/>
              <a:gdLst>
                <a:gd name="T0" fmla="*/ 30 w 84"/>
                <a:gd name="T1" fmla="*/ 7 h 55"/>
                <a:gd name="T2" fmla="*/ 36 w 84"/>
                <a:gd name="T3" fmla="*/ 4 h 55"/>
                <a:gd name="T4" fmla="*/ 43 w 84"/>
                <a:gd name="T5" fmla="*/ 3 h 55"/>
                <a:gd name="T6" fmla="*/ 50 w 84"/>
                <a:gd name="T7" fmla="*/ 0 h 55"/>
                <a:gd name="T8" fmla="*/ 58 w 84"/>
                <a:gd name="T9" fmla="*/ 0 h 55"/>
                <a:gd name="T10" fmla="*/ 65 w 84"/>
                <a:gd name="T11" fmla="*/ 0 h 55"/>
                <a:gd name="T12" fmla="*/ 72 w 84"/>
                <a:gd name="T13" fmla="*/ 0 h 55"/>
                <a:gd name="T14" fmla="*/ 79 w 84"/>
                <a:gd name="T15" fmla="*/ 1 h 55"/>
                <a:gd name="T16" fmla="*/ 84 w 84"/>
                <a:gd name="T17" fmla="*/ 3 h 55"/>
                <a:gd name="T18" fmla="*/ 80 w 84"/>
                <a:gd name="T19" fmla="*/ 15 h 55"/>
                <a:gd name="T20" fmla="*/ 73 w 84"/>
                <a:gd name="T21" fmla="*/ 28 h 55"/>
                <a:gd name="T22" fmla="*/ 65 w 84"/>
                <a:gd name="T23" fmla="*/ 38 h 55"/>
                <a:gd name="T24" fmla="*/ 54 w 84"/>
                <a:gd name="T25" fmla="*/ 48 h 55"/>
                <a:gd name="T26" fmla="*/ 49 w 84"/>
                <a:gd name="T27" fmla="*/ 51 h 55"/>
                <a:gd name="T28" fmla="*/ 42 w 84"/>
                <a:gd name="T29" fmla="*/ 52 h 55"/>
                <a:gd name="T30" fmla="*/ 35 w 84"/>
                <a:gd name="T31" fmla="*/ 55 h 55"/>
                <a:gd name="T32" fmla="*/ 28 w 84"/>
                <a:gd name="T33" fmla="*/ 55 h 55"/>
                <a:gd name="T34" fmla="*/ 20 w 84"/>
                <a:gd name="T35" fmla="*/ 55 h 55"/>
                <a:gd name="T36" fmla="*/ 13 w 84"/>
                <a:gd name="T37" fmla="*/ 55 h 55"/>
                <a:gd name="T38" fmla="*/ 6 w 84"/>
                <a:gd name="T39" fmla="*/ 53 h 55"/>
                <a:gd name="T40" fmla="*/ 0 w 84"/>
                <a:gd name="T41" fmla="*/ 52 h 55"/>
                <a:gd name="T42" fmla="*/ 5 w 84"/>
                <a:gd name="T43" fmla="*/ 40 h 55"/>
                <a:gd name="T44" fmla="*/ 12 w 84"/>
                <a:gd name="T45" fmla="*/ 26 h 55"/>
                <a:gd name="T46" fmla="*/ 20 w 84"/>
                <a:gd name="T47" fmla="*/ 15 h 55"/>
                <a:gd name="T48" fmla="*/ 30 w 84"/>
                <a:gd name="T4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55">
                  <a:moveTo>
                    <a:pt x="30" y="7"/>
                  </a:moveTo>
                  <a:lnTo>
                    <a:pt x="36" y="4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4" y="3"/>
                  </a:lnTo>
                  <a:lnTo>
                    <a:pt x="80" y="15"/>
                  </a:lnTo>
                  <a:lnTo>
                    <a:pt x="73" y="28"/>
                  </a:lnTo>
                  <a:lnTo>
                    <a:pt x="65" y="38"/>
                  </a:lnTo>
                  <a:lnTo>
                    <a:pt x="54" y="48"/>
                  </a:lnTo>
                  <a:lnTo>
                    <a:pt x="49" y="51"/>
                  </a:lnTo>
                  <a:lnTo>
                    <a:pt x="42" y="52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0" y="55"/>
                  </a:lnTo>
                  <a:lnTo>
                    <a:pt x="13" y="55"/>
                  </a:lnTo>
                  <a:lnTo>
                    <a:pt x="6" y="53"/>
                  </a:lnTo>
                  <a:lnTo>
                    <a:pt x="0" y="52"/>
                  </a:lnTo>
                  <a:lnTo>
                    <a:pt x="5" y="40"/>
                  </a:lnTo>
                  <a:lnTo>
                    <a:pt x="12" y="26"/>
                  </a:lnTo>
                  <a:lnTo>
                    <a:pt x="20" y="15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99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962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1600200"/>
            <a:ext cx="5372100" cy="2971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Organic IPM can be a useful tool in conventional system but more research is needed to determine the economical and environmental cost of adoption. 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14" descr="bd0677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66800"/>
            <a:ext cx="4038600" cy="44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2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2" descr="File:Red clover close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241" r="1" b="13521"/>
          <a:stretch/>
        </p:blipFill>
        <p:spPr bwMode="auto">
          <a:xfrm>
            <a:off x="190500" y="2989645"/>
            <a:ext cx="4574826" cy="34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Picture 2" descr="C:\Users\Cerruti\AppData\Local\Microsoft\Windows\Temporary Internet Files\Content.IE5\C35Z1XKW\MC90043801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915" y="12"/>
            <a:ext cx="2236391" cy="22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7769" y="1524000"/>
            <a:ext cx="9423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latin typeface="Tempus Sans ITC" panose="04020404030D07020202" pitchFamily="82" charset="0"/>
              </a:rPr>
              <a:t>Cover crop for organic IPM + Pollinator programs</a:t>
            </a:r>
            <a:endParaRPr lang="en-US" sz="3300" dirty="0">
              <a:latin typeface="Tempus Sans ITC" panose="04020404030D07020202" pitchFamily="82" charset="0"/>
            </a:endParaRPr>
          </a:p>
        </p:txBody>
      </p:sp>
      <p:pic>
        <p:nvPicPr>
          <p:cNvPr id="69636" name="Picture 4" descr="C:\Users\Cerruti\AppData\Local\Microsoft\Windows\Temporary Internet Files\Content.IE5\GYN359WW\MC90043801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4" y="342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Line 4"/>
          <p:cNvSpPr>
            <a:spLocks noChangeShapeType="1"/>
          </p:cNvSpPr>
          <p:nvPr/>
        </p:nvSpPr>
        <p:spPr bwMode="auto">
          <a:xfrm>
            <a:off x="190504" y="2303156"/>
            <a:ext cx="9906001" cy="725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054865" y="2993710"/>
            <a:ext cx="5041636" cy="3429199"/>
            <a:chOff x="5054865" y="2993698"/>
            <a:chExt cx="5041636" cy="3429199"/>
          </a:xfrm>
        </p:grpSpPr>
        <p:pic>
          <p:nvPicPr>
            <p:cNvPr id="491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5686326" y="2998944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6281599" y="2993698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9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5054865" y="3006889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0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7455449" y="2998944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1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8021604" y="2993698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6838545" y="2993698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9239131" y="2998944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4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9805286" y="2996093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5" name="Picture 2" descr="File:Red clover closeup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71" r="50000"/>
            <a:stretch/>
          </p:blipFill>
          <p:spPr bwMode="auto">
            <a:xfrm>
              <a:off x="8622229" y="3006043"/>
              <a:ext cx="291215" cy="340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324346" y="3025903"/>
              <a:ext cx="363232" cy="3396994"/>
              <a:chOff x="5311820" y="3025903"/>
              <a:chExt cx="363232" cy="3396994"/>
            </a:xfrm>
          </p:grpSpPr>
          <p:pic>
            <p:nvPicPr>
              <p:cNvPr id="69639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9479616" y="3022948"/>
              <a:ext cx="363232" cy="3396994"/>
              <a:chOff x="5311820" y="3025903"/>
              <a:chExt cx="363232" cy="3396994"/>
            </a:xfrm>
          </p:grpSpPr>
          <p:pic>
            <p:nvPicPr>
              <p:cNvPr id="129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8877300" y="3025036"/>
              <a:ext cx="363232" cy="3396994"/>
              <a:chOff x="5311820" y="3025903"/>
              <a:chExt cx="363232" cy="3396994"/>
            </a:xfrm>
          </p:grpSpPr>
          <p:pic>
            <p:nvPicPr>
              <p:cNvPr id="134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8" name="Group 137"/>
            <p:cNvGrpSpPr/>
            <p:nvPr/>
          </p:nvGrpSpPr>
          <p:grpSpPr>
            <a:xfrm>
              <a:off x="8267700" y="3022948"/>
              <a:ext cx="363232" cy="3396994"/>
              <a:chOff x="5311820" y="3025903"/>
              <a:chExt cx="363232" cy="3396994"/>
            </a:xfrm>
          </p:grpSpPr>
          <p:pic>
            <p:nvPicPr>
              <p:cNvPr id="139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3" name="Group 142"/>
            <p:cNvGrpSpPr/>
            <p:nvPr/>
          </p:nvGrpSpPr>
          <p:grpSpPr>
            <a:xfrm>
              <a:off x="7683152" y="3022948"/>
              <a:ext cx="363232" cy="3396994"/>
              <a:chOff x="5311820" y="3025903"/>
              <a:chExt cx="363232" cy="3396994"/>
            </a:xfrm>
          </p:grpSpPr>
          <p:pic>
            <p:nvPicPr>
              <p:cNvPr id="144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" name="Group 147"/>
            <p:cNvGrpSpPr/>
            <p:nvPr/>
          </p:nvGrpSpPr>
          <p:grpSpPr>
            <a:xfrm>
              <a:off x="7099648" y="3022948"/>
              <a:ext cx="363232" cy="3396994"/>
              <a:chOff x="5311820" y="3025903"/>
              <a:chExt cx="363232" cy="3396994"/>
            </a:xfrm>
          </p:grpSpPr>
          <p:pic>
            <p:nvPicPr>
              <p:cNvPr id="149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6515100" y="3022948"/>
              <a:ext cx="363232" cy="3396994"/>
              <a:chOff x="5311820" y="3025903"/>
              <a:chExt cx="363232" cy="3396994"/>
            </a:xfrm>
          </p:grpSpPr>
          <p:pic>
            <p:nvPicPr>
              <p:cNvPr id="154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8" name="Group 157"/>
            <p:cNvGrpSpPr/>
            <p:nvPr/>
          </p:nvGrpSpPr>
          <p:grpSpPr>
            <a:xfrm>
              <a:off x="5930552" y="3022948"/>
              <a:ext cx="363232" cy="3396994"/>
              <a:chOff x="5311820" y="3025903"/>
              <a:chExt cx="363232" cy="3396994"/>
            </a:xfrm>
          </p:grpSpPr>
          <p:pic>
            <p:nvPicPr>
              <p:cNvPr id="159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5264" y="3112459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4069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118" y="5047890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7" descr="C:\Users\Cerruti\AppData\Local\Microsoft\Windows\Temporary Internet Files\Content.IE5\L3ICEU3Q\MC90003864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7973">
                <a:off x="5226971" y="5974816"/>
                <a:ext cx="534637" cy="36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3039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 descr="j01011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505230"/>
            <a:ext cx="637063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Oval 12"/>
          <p:cNvSpPr>
            <a:spLocks noChangeArrowheads="1"/>
          </p:cNvSpPr>
          <p:nvPr/>
        </p:nvSpPr>
        <p:spPr bwMode="auto">
          <a:xfrm>
            <a:off x="7248521" y="5105400"/>
            <a:ext cx="171450" cy="152400"/>
          </a:xfrm>
          <a:prstGeom prst="ellipse">
            <a:avLst/>
          </a:prstGeom>
          <a:solidFill>
            <a:schemeClr val="folHlink"/>
          </a:solidFill>
          <a:ln w="508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  <p:pic>
        <p:nvPicPr>
          <p:cNvPr id="71684" name="Picture 5" descr="j01368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19500" y="914400"/>
            <a:ext cx="3252788" cy="3733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WordArt 4"/>
          <p:cNvSpPr>
            <a:spLocks noChangeArrowheads="1" noChangeShapeType="1" noTextEdit="1"/>
          </p:cNvSpPr>
          <p:nvPr/>
        </p:nvSpPr>
        <p:spPr bwMode="auto">
          <a:xfrm>
            <a:off x="2314575" y="533400"/>
            <a:ext cx="6086475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35329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Papyrus"/>
              </a:rPr>
              <a:t>Acknowledgements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305546" y="4419615"/>
            <a:ext cx="2143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Vegetable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Growers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Association</a:t>
            </a:r>
          </a:p>
        </p:txBody>
      </p:sp>
      <p:pic>
        <p:nvPicPr>
          <p:cNvPr id="71687" name="Picture 7" descr="j03313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23366">
            <a:off x="5413192" y="1766888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9" descr="fd0054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54748">
            <a:off x="3698693" y="2511455"/>
            <a:ext cx="915989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14304" y="4495800"/>
            <a:ext cx="5688012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UH &amp; UMD Research &amp; Edu. Facilities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Oahu, Upper Marlboro, Wye and Keedysville</a:t>
            </a:r>
          </a:p>
          <a:p>
            <a:pPr algn="ctr">
              <a:defRPr/>
            </a:pPr>
            <a:endParaRPr lang="en-US" sz="11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Various lab members and interns - past and presence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0" name="Picture 15" descr="j03513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521855">
            <a:off x="8245471" y="5464190"/>
            <a:ext cx="762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8" descr="j02153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1783" flipV="1">
            <a:off x="8005759" y="3733800"/>
            <a:ext cx="7000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9" descr="bd0591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46" y="3709988"/>
            <a:ext cx="6000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22" descr="j03314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346" y="5508625"/>
            <a:ext cx="685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25" descr="j011229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7296" y="5891243"/>
            <a:ext cx="600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26" descr="j02508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8820">
            <a:off x="6589709" y="4014788"/>
            <a:ext cx="10287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Picture 27" descr="j021536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596" y="463870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66702" y="1066800"/>
            <a:ext cx="3041650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USDA NIFA 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OREI  </a:t>
            </a:r>
            <a:endParaRPr lang="en-US" sz="24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ORG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SCRI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NERIPM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ARDP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EIPM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WRIPM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TSTAR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896100" y="2186018"/>
            <a:ext cx="3402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MAES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Delmarva Land Grant </a:t>
            </a:r>
            <a:endParaRPr lang="en-US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10287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ea typeface="DFKai-SB" panose="03000509000000000000" pitchFamily="65" charset="-120"/>
              </a:rPr>
              <a:t>The End</a:t>
            </a:r>
            <a:endParaRPr lang="en-US" sz="16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109" y="93165"/>
            <a:ext cx="9982200" cy="6664481"/>
            <a:chOff x="2369290" y="586669"/>
            <a:chExt cx="7746260" cy="5007123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043486" y="3389889"/>
              <a:ext cx="641962" cy="1506476"/>
              <a:chOff x="8281945" y="4004523"/>
              <a:chExt cx="641962" cy="1339090"/>
            </a:xfrm>
          </p:grpSpPr>
          <p:grpSp>
            <p:nvGrpSpPr>
              <p:cNvPr id="5" name="Group 4"/>
              <p:cNvGrpSpPr/>
              <p:nvPr/>
            </p:nvGrpSpPr>
            <p:grpSpPr>
              <a:xfrm rot="1085908">
                <a:off x="8281945" y="4004523"/>
                <a:ext cx="641962" cy="1339090"/>
                <a:chOff x="3574155" y="5575451"/>
                <a:chExt cx="641962" cy="1339090"/>
              </a:xfrm>
            </p:grpSpPr>
            <p:sp>
              <p:nvSpPr>
                <p:cNvPr id="7" name="Freeform 57"/>
                <p:cNvSpPr>
                  <a:spLocks/>
                </p:cNvSpPr>
                <p:nvPr/>
              </p:nvSpPr>
              <p:spPr bwMode="auto">
                <a:xfrm rot="20520902">
                  <a:off x="3574155" y="5575451"/>
                  <a:ext cx="641962" cy="1339090"/>
                </a:xfrm>
                <a:custGeom>
                  <a:avLst/>
                  <a:gdLst>
                    <a:gd name="T0" fmla="*/ 0 w 245"/>
                    <a:gd name="T1" fmla="*/ 609 h 648"/>
                    <a:gd name="T2" fmla="*/ 133 w 245"/>
                    <a:gd name="T3" fmla="*/ 13 h 648"/>
                    <a:gd name="T4" fmla="*/ 135 w 245"/>
                    <a:gd name="T5" fmla="*/ 12 h 648"/>
                    <a:gd name="T6" fmla="*/ 145 w 245"/>
                    <a:gd name="T7" fmla="*/ 8 h 648"/>
                    <a:gd name="T8" fmla="*/ 158 w 245"/>
                    <a:gd name="T9" fmla="*/ 2 h 648"/>
                    <a:gd name="T10" fmla="*/ 174 w 245"/>
                    <a:gd name="T11" fmla="*/ 0 h 648"/>
                    <a:gd name="T12" fmla="*/ 191 w 245"/>
                    <a:gd name="T13" fmla="*/ 0 h 648"/>
                    <a:gd name="T14" fmla="*/ 211 w 245"/>
                    <a:gd name="T15" fmla="*/ 4 h 648"/>
                    <a:gd name="T16" fmla="*/ 228 w 245"/>
                    <a:gd name="T17" fmla="*/ 14 h 648"/>
                    <a:gd name="T18" fmla="*/ 245 w 245"/>
                    <a:gd name="T19" fmla="*/ 33 h 648"/>
                    <a:gd name="T20" fmla="*/ 86 w 245"/>
                    <a:gd name="T21" fmla="*/ 642 h 648"/>
                    <a:gd name="T22" fmla="*/ 82 w 245"/>
                    <a:gd name="T23" fmla="*/ 644 h 648"/>
                    <a:gd name="T24" fmla="*/ 74 w 245"/>
                    <a:gd name="T25" fmla="*/ 645 h 648"/>
                    <a:gd name="T26" fmla="*/ 61 w 245"/>
                    <a:gd name="T27" fmla="*/ 648 h 648"/>
                    <a:gd name="T28" fmla="*/ 45 w 245"/>
                    <a:gd name="T29" fmla="*/ 648 h 648"/>
                    <a:gd name="T30" fmla="*/ 31 w 245"/>
                    <a:gd name="T31" fmla="*/ 646 h 648"/>
                    <a:gd name="T32" fmla="*/ 16 w 245"/>
                    <a:gd name="T33" fmla="*/ 640 h 648"/>
                    <a:gd name="T34" fmla="*/ 6 w 245"/>
                    <a:gd name="T35" fmla="*/ 628 h 648"/>
                    <a:gd name="T36" fmla="*/ 0 w 245"/>
                    <a:gd name="T37" fmla="*/ 609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5" h="648">
                      <a:moveTo>
                        <a:pt x="0" y="609"/>
                      </a:moveTo>
                      <a:lnTo>
                        <a:pt x="133" y="13"/>
                      </a:lnTo>
                      <a:lnTo>
                        <a:pt x="135" y="12"/>
                      </a:lnTo>
                      <a:lnTo>
                        <a:pt x="145" y="8"/>
                      </a:lnTo>
                      <a:lnTo>
                        <a:pt x="158" y="2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11" y="4"/>
                      </a:lnTo>
                      <a:lnTo>
                        <a:pt x="228" y="14"/>
                      </a:lnTo>
                      <a:lnTo>
                        <a:pt x="245" y="33"/>
                      </a:lnTo>
                      <a:lnTo>
                        <a:pt x="86" y="642"/>
                      </a:lnTo>
                      <a:lnTo>
                        <a:pt x="82" y="644"/>
                      </a:lnTo>
                      <a:lnTo>
                        <a:pt x="74" y="645"/>
                      </a:lnTo>
                      <a:lnTo>
                        <a:pt x="61" y="648"/>
                      </a:lnTo>
                      <a:lnTo>
                        <a:pt x="45" y="648"/>
                      </a:lnTo>
                      <a:lnTo>
                        <a:pt x="31" y="646"/>
                      </a:lnTo>
                      <a:lnTo>
                        <a:pt x="16" y="640"/>
                      </a:lnTo>
                      <a:lnTo>
                        <a:pt x="6" y="628"/>
                      </a:lnTo>
                      <a:lnTo>
                        <a:pt x="0" y="6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" name="Freeform 58"/>
                <p:cNvSpPr>
                  <a:spLocks/>
                </p:cNvSpPr>
                <p:nvPr/>
              </p:nvSpPr>
              <p:spPr bwMode="auto">
                <a:xfrm rot="20489481">
                  <a:off x="3660623" y="5670509"/>
                  <a:ext cx="453304" cy="1182036"/>
                </a:xfrm>
                <a:custGeom>
                  <a:avLst/>
                  <a:gdLst>
                    <a:gd name="T0" fmla="*/ 126 w 173"/>
                    <a:gd name="T1" fmla="*/ 0 h 572"/>
                    <a:gd name="T2" fmla="*/ 0 w 173"/>
                    <a:gd name="T3" fmla="*/ 557 h 572"/>
                    <a:gd name="T4" fmla="*/ 3 w 173"/>
                    <a:gd name="T5" fmla="*/ 561 h 572"/>
                    <a:gd name="T6" fmla="*/ 11 w 173"/>
                    <a:gd name="T7" fmla="*/ 569 h 572"/>
                    <a:gd name="T8" fmla="*/ 22 w 173"/>
                    <a:gd name="T9" fmla="*/ 572 h 572"/>
                    <a:gd name="T10" fmla="*/ 36 w 173"/>
                    <a:gd name="T11" fmla="*/ 566 h 572"/>
                    <a:gd name="T12" fmla="*/ 173 w 173"/>
                    <a:gd name="T13" fmla="*/ 13 h 572"/>
                    <a:gd name="T14" fmla="*/ 171 w 173"/>
                    <a:gd name="T15" fmla="*/ 13 h 572"/>
                    <a:gd name="T16" fmla="*/ 169 w 173"/>
                    <a:gd name="T17" fmla="*/ 15 h 572"/>
                    <a:gd name="T18" fmla="*/ 163 w 173"/>
                    <a:gd name="T19" fmla="*/ 15 h 572"/>
                    <a:gd name="T20" fmla="*/ 157 w 173"/>
                    <a:gd name="T21" fmla="*/ 15 h 572"/>
                    <a:gd name="T22" fmla="*/ 150 w 173"/>
                    <a:gd name="T23" fmla="*/ 13 h 572"/>
                    <a:gd name="T24" fmla="*/ 142 w 173"/>
                    <a:gd name="T25" fmla="*/ 11 h 572"/>
                    <a:gd name="T26" fmla="*/ 134 w 173"/>
                    <a:gd name="T27" fmla="*/ 7 h 572"/>
                    <a:gd name="T28" fmla="*/ 126 w 173"/>
                    <a:gd name="T29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3" h="572">
                      <a:moveTo>
                        <a:pt x="126" y="0"/>
                      </a:moveTo>
                      <a:lnTo>
                        <a:pt x="0" y="557"/>
                      </a:lnTo>
                      <a:lnTo>
                        <a:pt x="3" y="561"/>
                      </a:lnTo>
                      <a:lnTo>
                        <a:pt x="11" y="569"/>
                      </a:lnTo>
                      <a:lnTo>
                        <a:pt x="22" y="572"/>
                      </a:lnTo>
                      <a:lnTo>
                        <a:pt x="36" y="566"/>
                      </a:lnTo>
                      <a:lnTo>
                        <a:pt x="173" y="13"/>
                      </a:lnTo>
                      <a:lnTo>
                        <a:pt x="171" y="13"/>
                      </a:lnTo>
                      <a:lnTo>
                        <a:pt x="169" y="15"/>
                      </a:lnTo>
                      <a:lnTo>
                        <a:pt x="163" y="15"/>
                      </a:lnTo>
                      <a:lnTo>
                        <a:pt x="157" y="15"/>
                      </a:lnTo>
                      <a:lnTo>
                        <a:pt x="150" y="13"/>
                      </a:lnTo>
                      <a:lnTo>
                        <a:pt x="142" y="11"/>
                      </a:lnTo>
                      <a:lnTo>
                        <a:pt x="134" y="7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" name="Freeform 59"/>
              <p:cNvSpPr>
                <a:spLocks/>
              </p:cNvSpPr>
              <p:nvPr/>
            </p:nvSpPr>
            <p:spPr bwMode="auto">
              <a:xfrm>
                <a:off x="8686800" y="4038600"/>
                <a:ext cx="138873" cy="51662"/>
              </a:xfrm>
              <a:custGeom>
                <a:avLst/>
                <a:gdLst>
                  <a:gd name="T0" fmla="*/ 53 w 53"/>
                  <a:gd name="T1" fmla="*/ 22 h 25"/>
                  <a:gd name="T2" fmla="*/ 49 w 53"/>
                  <a:gd name="T3" fmla="*/ 25 h 25"/>
                  <a:gd name="T4" fmla="*/ 43 w 53"/>
                  <a:gd name="T5" fmla="*/ 25 h 25"/>
                  <a:gd name="T6" fmla="*/ 35 w 53"/>
                  <a:gd name="T7" fmla="*/ 24 h 25"/>
                  <a:gd name="T8" fmla="*/ 24 w 53"/>
                  <a:gd name="T9" fmla="*/ 21 h 25"/>
                  <a:gd name="T10" fmla="*/ 13 w 53"/>
                  <a:gd name="T11" fmla="*/ 16 h 25"/>
                  <a:gd name="T12" fmla="*/ 7 w 53"/>
                  <a:gd name="T13" fmla="*/ 10 h 25"/>
                  <a:gd name="T14" fmla="*/ 1 w 53"/>
                  <a:gd name="T15" fmla="*/ 6 h 25"/>
                  <a:gd name="T16" fmla="*/ 0 w 53"/>
                  <a:gd name="T17" fmla="*/ 2 h 25"/>
                  <a:gd name="T18" fmla="*/ 3 w 53"/>
                  <a:gd name="T19" fmla="*/ 0 h 25"/>
                  <a:gd name="T20" fmla="*/ 9 w 53"/>
                  <a:gd name="T21" fmla="*/ 0 h 25"/>
                  <a:gd name="T22" fmla="*/ 19 w 53"/>
                  <a:gd name="T23" fmla="*/ 2 h 25"/>
                  <a:gd name="T24" fmla="*/ 29 w 53"/>
                  <a:gd name="T25" fmla="*/ 5 h 25"/>
                  <a:gd name="T26" fmla="*/ 40 w 53"/>
                  <a:gd name="T27" fmla="*/ 9 h 25"/>
                  <a:gd name="T28" fmla="*/ 48 w 53"/>
                  <a:gd name="T29" fmla="*/ 14 h 25"/>
                  <a:gd name="T30" fmla="*/ 52 w 53"/>
                  <a:gd name="T31" fmla="*/ 18 h 25"/>
                  <a:gd name="T32" fmla="*/ 53 w 53"/>
                  <a:gd name="T3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5">
                    <a:moveTo>
                      <a:pt x="53" y="22"/>
                    </a:moveTo>
                    <a:lnTo>
                      <a:pt x="49" y="25"/>
                    </a:lnTo>
                    <a:lnTo>
                      <a:pt x="43" y="25"/>
                    </a:lnTo>
                    <a:lnTo>
                      <a:pt x="35" y="24"/>
                    </a:lnTo>
                    <a:lnTo>
                      <a:pt x="24" y="21"/>
                    </a:lnTo>
                    <a:lnTo>
                      <a:pt x="13" y="16"/>
                    </a:lnTo>
                    <a:lnTo>
                      <a:pt x="7" y="10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2"/>
                    </a:lnTo>
                    <a:lnTo>
                      <a:pt x="29" y="5"/>
                    </a:lnTo>
                    <a:lnTo>
                      <a:pt x="40" y="9"/>
                    </a:lnTo>
                    <a:lnTo>
                      <a:pt x="48" y="14"/>
                    </a:lnTo>
                    <a:lnTo>
                      <a:pt x="52" y="18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369290" y="586669"/>
              <a:ext cx="7720251" cy="5007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8231916" y="1212623"/>
              <a:ext cx="5896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6469139" y="4946784"/>
              <a:ext cx="745790" cy="613750"/>
            </a:xfrm>
            <a:custGeom>
              <a:avLst/>
              <a:gdLst>
                <a:gd name="T0" fmla="*/ 171 w 253"/>
                <a:gd name="T1" fmla="*/ 159 h 297"/>
                <a:gd name="T2" fmla="*/ 169 w 253"/>
                <a:gd name="T3" fmla="*/ 169 h 297"/>
                <a:gd name="T4" fmla="*/ 160 w 253"/>
                <a:gd name="T5" fmla="*/ 181 h 297"/>
                <a:gd name="T6" fmla="*/ 136 w 253"/>
                <a:gd name="T7" fmla="*/ 187 h 297"/>
                <a:gd name="T8" fmla="*/ 96 w 253"/>
                <a:gd name="T9" fmla="*/ 184 h 297"/>
                <a:gd name="T10" fmla="*/ 62 w 253"/>
                <a:gd name="T11" fmla="*/ 191 h 297"/>
                <a:gd name="T12" fmla="*/ 39 w 253"/>
                <a:gd name="T13" fmla="*/ 212 h 297"/>
                <a:gd name="T14" fmla="*/ 34 w 253"/>
                <a:gd name="T15" fmla="*/ 241 h 297"/>
                <a:gd name="T16" fmla="*/ 45 w 253"/>
                <a:gd name="T17" fmla="*/ 269 h 297"/>
                <a:gd name="T18" fmla="*/ 59 w 253"/>
                <a:gd name="T19" fmla="*/ 285 h 297"/>
                <a:gd name="T20" fmla="*/ 77 w 253"/>
                <a:gd name="T21" fmla="*/ 294 h 297"/>
                <a:gd name="T22" fmla="*/ 94 w 253"/>
                <a:gd name="T23" fmla="*/ 297 h 297"/>
                <a:gd name="T24" fmla="*/ 112 w 253"/>
                <a:gd name="T25" fmla="*/ 295 h 297"/>
                <a:gd name="T26" fmla="*/ 130 w 253"/>
                <a:gd name="T27" fmla="*/ 291 h 297"/>
                <a:gd name="T28" fmla="*/ 144 w 253"/>
                <a:gd name="T29" fmla="*/ 286 h 297"/>
                <a:gd name="T30" fmla="*/ 151 w 253"/>
                <a:gd name="T31" fmla="*/ 282 h 297"/>
                <a:gd name="T32" fmla="*/ 210 w 253"/>
                <a:gd name="T33" fmla="*/ 240 h 297"/>
                <a:gd name="T34" fmla="*/ 253 w 253"/>
                <a:gd name="T35" fmla="*/ 173 h 297"/>
                <a:gd name="T36" fmla="*/ 237 w 253"/>
                <a:gd name="T37" fmla="*/ 131 h 297"/>
                <a:gd name="T38" fmla="*/ 206 w 253"/>
                <a:gd name="T39" fmla="*/ 110 h 297"/>
                <a:gd name="T40" fmla="*/ 184 w 253"/>
                <a:gd name="T41" fmla="*/ 94 h 297"/>
                <a:gd name="T42" fmla="*/ 156 w 253"/>
                <a:gd name="T43" fmla="*/ 69 h 297"/>
                <a:gd name="T44" fmla="*/ 136 w 253"/>
                <a:gd name="T45" fmla="*/ 41 h 297"/>
                <a:gd name="T46" fmla="*/ 122 w 253"/>
                <a:gd name="T47" fmla="*/ 13 h 297"/>
                <a:gd name="T48" fmla="*/ 102 w 253"/>
                <a:gd name="T49" fmla="*/ 5 h 297"/>
                <a:gd name="T50" fmla="*/ 73 w 253"/>
                <a:gd name="T51" fmla="*/ 14 h 297"/>
                <a:gd name="T52" fmla="*/ 43 w 253"/>
                <a:gd name="T53" fmla="*/ 25 h 297"/>
                <a:gd name="T54" fmla="*/ 14 w 253"/>
                <a:gd name="T55" fmla="*/ 34 h 297"/>
                <a:gd name="T56" fmla="*/ 26 w 253"/>
                <a:gd name="T57" fmla="*/ 67 h 297"/>
                <a:gd name="T58" fmla="*/ 84 w 253"/>
                <a:gd name="T59" fmla="*/ 113 h 297"/>
                <a:gd name="T60" fmla="*/ 135 w 253"/>
                <a:gd name="T61" fmla="*/ 142 h 297"/>
                <a:gd name="T62" fmla="*/ 167 w 253"/>
                <a:gd name="T63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97">
                  <a:moveTo>
                    <a:pt x="171" y="158"/>
                  </a:moveTo>
                  <a:lnTo>
                    <a:pt x="171" y="159"/>
                  </a:lnTo>
                  <a:lnTo>
                    <a:pt x="171" y="163"/>
                  </a:lnTo>
                  <a:lnTo>
                    <a:pt x="169" y="169"/>
                  </a:lnTo>
                  <a:lnTo>
                    <a:pt x="167" y="175"/>
                  </a:lnTo>
                  <a:lnTo>
                    <a:pt x="160" y="181"/>
                  </a:lnTo>
                  <a:lnTo>
                    <a:pt x="151" y="185"/>
                  </a:lnTo>
                  <a:lnTo>
                    <a:pt x="136" y="187"/>
                  </a:lnTo>
                  <a:lnTo>
                    <a:pt x="118" y="185"/>
                  </a:lnTo>
                  <a:lnTo>
                    <a:pt x="96" y="184"/>
                  </a:lnTo>
                  <a:lnTo>
                    <a:pt x="78" y="185"/>
                  </a:lnTo>
                  <a:lnTo>
                    <a:pt x="62" y="191"/>
                  </a:lnTo>
                  <a:lnTo>
                    <a:pt x="49" y="200"/>
                  </a:lnTo>
                  <a:lnTo>
                    <a:pt x="39" y="212"/>
                  </a:lnTo>
                  <a:lnTo>
                    <a:pt x="34" y="225"/>
                  </a:lnTo>
                  <a:lnTo>
                    <a:pt x="34" y="241"/>
                  </a:lnTo>
                  <a:lnTo>
                    <a:pt x="39" y="258"/>
                  </a:lnTo>
                  <a:lnTo>
                    <a:pt x="45" y="269"/>
                  </a:lnTo>
                  <a:lnTo>
                    <a:pt x="53" y="278"/>
                  </a:lnTo>
                  <a:lnTo>
                    <a:pt x="59" y="285"/>
                  </a:lnTo>
                  <a:lnTo>
                    <a:pt x="67" y="290"/>
                  </a:lnTo>
                  <a:lnTo>
                    <a:pt x="77" y="294"/>
                  </a:lnTo>
                  <a:lnTo>
                    <a:pt x="84" y="295"/>
                  </a:lnTo>
                  <a:lnTo>
                    <a:pt x="94" y="297"/>
                  </a:lnTo>
                  <a:lnTo>
                    <a:pt x="103" y="297"/>
                  </a:lnTo>
                  <a:lnTo>
                    <a:pt x="112" y="295"/>
                  </a:lnTo>
                  <a:lnTo>
                    <a:pt x="122" y="294"/>
                  </a:lnTo>
                  <a:lnTo>
                    <a:pt x="130" y="291"/>
                  </a:lnTo>
                  <a:lnTo>
                    <a:pt x="137" y="289"/>
                  </a:lnTo>
                  <a:lnTo>
                    <a:pt x="144" y="286"/>
                  </a:lnTo>
                  <a:lnTo>
                    <a:pt x="148" y="285"/>
                  </a:lnTo>
                  <a:lnTo>
                    <a:pt x="151" y="282"/>
                  </a:lnTo>
                  <a:lnTo>
                    <a:pt x="152" y="282"/>
                  </a:lnTo>
                  <a:lnTo>
                    <a:pt x="210" y="240"/>
                  </a:lnTo>
                  <a:lnTo>
                    <a:pt x="242" y="204"/>
                  </a:lnTo>
                  <a:lnTo>
                    <a:pt x="253" y="173"/>
                  </a:lnTo>
                  <a:lnTo>
                    <a:pt x="250" y="148"/>
                  </a:lnTo>
                  <a:lnTo>
                    <a:pt x="237" y="131"/>
                  </a:lnTo>
                  <a:lnTo>
                    <a:pt x="220" y="118"/>
                  </a:lnTo>
                  <a:lnTo>
                    <a:pt x="206" y="110"/>
                  </a:lnTo>
                  <a:lnTo>
                    <a:pt x="200" y="107"/>
                  </a:lnTo>
                  <a:lnTo>
                    <a:pt x="184" y="94"/>
                  </a:lnTo>
                  <a:lnTo>
                    <a:pt x="169" y="82"/>
                  </a:lnTo>
                  <a:lnTo>
                    <a:pt x="156" y="69"/>
                  </a:lnTo>
                  <a:lnTo>
                    <a:pt x="145" y="56"/>
                  </a:lnTo>
                  <a:lnTo>
                    <a:pt x="136" y="41"/>
                  </a:lnTo>
                  <a:lnTo>
                    <a:pt x="128" y="28"/>
                  </a:lnTo>
                  <a:lnTo>
                    <a:pt x="122" y="13"/>
                  </a:lnTo>
                  <a:lnTo>
                    <a:pt x="116" y="0"/>
                  </a:lnTo>
                  <a:lnTo>
                    <a:pt x="102" y="5"/>
                  </a:lnTo>
                  <a:lnTo>
                    <a:pt x="87" y="9"/>
                  </a:lnTo>
                  <a:lnTo>
                    <a:pt x="73" y="14"/>
                  </a:lnTo>
                  <a:lnTo>
                    <a:pt x="58" y="20"/>
                  </a:lnTo>
                  <a:lnTo>
                    <a:pt x="43" y="25"/>
                  </a:lnTo>
                  <a:lnTo>
                    <a:pt x="29" y="29"/>
                  </a:lnTo>
                  <a:lnTo>
                    <a:pt x="14" y="34"/>
                  </a:lnTo>
                  <a:lnTo>
                    <a:pt x="0" y="40"/>
                  </a:lnTo>
                  <a:lnTo>
                    <a:pt x="26" y="67"/>
                  </a:lnTo>
                  <a:lnTo>
                    <a:pt x="55" y="93"/>
                  </a:lnTo>
                  <a:lnTo>
                    <a:pt x="84" y="113"/>
                  </a:lnTo>
                  <a:lnTo>
                    <a:pt x="111" y="128"/>
                  </a:lnTo>
                  <a:lnTo>
                    <a:pt x="135" y="142"/>
                  </a:lnTo>
                  <a:lnTo>
                    <a:pt x="153" y="151"/>
                  </a:lnTo>
                  <a:lnTo>
                    <a:pt x="167" y="156"/>
                  </a:lnTo>
                  <a:lnTo>
                    <a:pt x="171" y="15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2542689" y="2268603"/>
              <a:ext cx="1907217" cy="1787520"/>
            </a:xfrm>
            <a:custGeom>
              <a:avLst/>
              <a:gdLst>
                <a:gd name="T0" fmla="*/ 514 w 647"/>
                <a:gd name="T1" fmla="*/ 100 h 865"/>
                <a:gd name="T2" fmla="*/ 464 w 647"/>
                <a:gd name="T3" fmla="*/ 60 h 865"/>
                <a:gd name="T4" fmla="*/ 395 w 647"/>
                <a:gd name="T5" fmla="*/ 0 h 865"/>
                <a:gd name="T6" fmla="*/ 335 w 647"/>
                <a:gd name="T7" fmla="*/ 448 h 865"/>
                <a:gd name="T8" fmla="*/ 264 w 647"/>
                <a:gd name="T9" fmla="*/ 500 h 865"/>
                <a:gd name="T10" fmla="*/ 214 w 647"/>
                <a:gd name="T11" fmla="*/ 559 h 865"/>
                <a:gd name="T12" fmla="*/ 179 w 647"/>
                <a:gd name="T13" fmla="*/ 615 h 865"/>
                <a:gd name="T14" fmla="*/ 161 w 647"/>
                <a:gd name="T15" fmla="*/ 657 h 865"/>
                <a:gd name="T16" fmla="*/ 146 w 647"/>
                <a:gd name="T17" fmla="*/ 676 h 865"/>
                <a:gd name="T18" fmla="*/ 120 w 647"/>
                <a:gd name="T19" fmla="*/ 689 h 865"/>
                <a:gd name="T20" fmla="*/ 112 w 647"/>
                <a:gd name="T21" fmla="*/ 685 h 865"/>
                <a:gd name="T22" fmla="*/ 98 w 647"/>
                <a:gd name="T23" fmla="*/ 687 h 865"/>
                <a:gd name="T24" fmla="*/ 77 w 647"/>
                <a:gd name="T25" fmla="*/ 691 h 865"/>
                <a:gd name="T26" fmla="*/ 60 w 647"/>
                <a:gd name="T27" fmla="*/ 696 h 865"/>
                <a:gd name="T28" fmla="*/ 44 w 647"/>
                <a:gd name="T29" fmla="*/ 705 h 865"/>
                <a:gd name="T30" fmla="*/ 26 w 647"/>
                <a:gd name="T31" fmla="*/ 720 h 865"/>
                <a:gd name="T32" fmla="*/ 14 w 647"/>
                <a:gd name="T33" fmla="*/ 730 h 865"/>
                <a:gd name="T34" fmla="*/ 16 w 647"/>
                <a:gd name="T35" fmla="*/ 749 h 865"/>
                <a:gd name="T36" fmla="*/ 33 w 647"/>
                <a:gd name="T37" fmla="*/ 753 h 865"/>
                <a:gd name="T38" fmla="*/ 59 w 647"/>
                <a:gd name="T39" fmla="*/ 734 h 865"/>
                <a:gd name="T40" fmla="*/ 75 w 647"/>
                <a:gd name="T41" fmla="*/ 724 h 865"/>
                <a:gd name="T42" fmla="*/ 86 w 647"/>
                <a:gd name="T43" fmla="*/ 721 h 865"/>
                <a:gd name="T44" fmla="*/ 80 w 647"/>
                <a:gd name="T45" fmla="*/ 733 h 865"/>
                <a:gd name="T46" fmla="*/ 76 w 647"/>
                <a:gd name="T47" fmla="*/ 737 h 865"/>
                <a:gd name="T48" fmla="*/ 68 w 647"/>
                <a:gd name="T49" fmla="*/ 740 h 865"/>
                <a:gd name="T50" fmla="*/ 51 w 647"/>
                <a:gd name="T51" fmla="*/ 749 h 865"/>
                <a:gd name="T52" fmla="*/ 33 w 647"/>
                <a:gd name="T53" fmla="*/ 761 h 865"/>
                <a:gd name="T54" fmla="*/ 14 w 647"/>
                <a:gd name="T55" fmla="*/ 787 h 865"/>
                <a:gd name="T56" fmla="*/ 0 w 647"/>
                <a:gd name="T57" fmla="*/ 814 h 865"/>
                <a:gd name="T58" fmla="*/ 8 w 647"/>
                <a:gd name="T59" fmla="*/ 830 h 865"/>
                <a:gd name="T60" fmla="*/ 26 w 647"/>
                <a:gd name="T61" fmla="*/ 828 h 865"/>
                <a:gd name="T62" fmla="*/ 43 w 647"/>
                <a:gd name="T63" fmla="*/ 802 h 865"/>
                <a:gd name="T64" fmla="*/ 53 w 647"/>
                <a:gd name="T65" fmla="*/ 786 h 865"/>
                <a:gd name="T66" fmla="*/ 65 w 647"/>
                <a:gd name="T67" fmla="*/ 779 h 865"/>
                <a:gd name="T68" fmla="*/ 55 w 647"/>
                <a:gd name="T69" fmla="*/ 793 h 865"/>
                <a:gd name="T70" fmla="*/ 44 w 647"/>
                <a:gd name="T71" fmla="*/ 823 h 865"/>
                <a:gd name="T72" fmla="*/ 40 w 647"/>
                <a:gd name="T73" fmla="*/ 853 h 865"/>
                <a:gd name="T74" fmla="*/ 53 w 647"/>
                <a:gd name="T75" fmla="*/ 865 h 865"/>
                <a:gd name="T76" fmla="*/ 69 w 647"/>
                <a:gd name="T77" fmla="*/ 859 h 865"/>
                <a:gd name="T78" fmla="*/ 77 w 647"/>
                <a:gd name="T79" fmla="*/ 827 h 865"/>
                <a:gd name="T80" fmla="*/ 85 w 647"/>
                <a:gd name="T81" fmla="*/ 807 h 865"/>
                <a:gd name="T82" fmla="*/ 104 w 647"/>
                <a:gd name="T83" fmla="*/ 783 h 865"/>
                <a:gd name="T84" fmla="*/ 126 w 647"/>
                <a:gd name="T85" fmla="*/ 774 h 865"/>
                <a:gd name="T86" fmla="*/ 128 w 647"/>
                <a:gd name="T87" fmla="*/ 782 h 865"/>
                <a:gd name="T88" fmla="*/ 116 w 647"/>
                <a:gd name="T89" fmla="*/ 800 h 865"/>
                <a:gd name="T90" fmla="*/ 124 w 647"/>
                <a:gd name="T91" fmla="*/ 823 h 865"/>
                <a:gd name="T92" fmla="*/ 145 w 647"/>
                <a:gd name="T93" fmla="*/ 824 h 865"/>
                <a:gd name="T94" fmla="*/ 149 w 647"/>
                <a:gd name="T95" fmla="*/ 799 h 865"/>
                <a:gd name="T96" fmla="*/ 177 w 647"/>
                <a:gd name="T97" fmla="*/ 758 h 865"/>
                <a:gd name="T98" fmla="*/ 183 w 647"/>
                <a:gd name="T99" fmla="*/ 742 h 865"/>
                <a:gd name="T100" fmla="*/ 204 w 647"/>
                <a:gd name="T101" fmla="*/ 698 h 865"/>
                <a:gd name="T102" fmla="*/ 212 w 647"/>
                <a:gd name="T103" fmla="*/ 665 h 865"/>
                <a:gd name="T104" fmla="*/ 232 w 647"/>
                <a:gd name="T105" fmla="*/ 636 h 865"/>
                <a:gd name="T106" fmla="*/ 253 w 647"/>
                <a:gd name="T107" fmla="*/ 611 h 865"/>
                <a:gd name="T108" fmla="*/ 508 w 647"/>
                <a:gd name="T109" fmla="*/ 679 h 865"/>
                <a:gd name="T110" fmla="*/ 618 w 647"/>
                <a:gd name="T111" fmla="*/ 472 h 865"/>
                <a:gd name="T112" fmla="*/ 647 w 647"/>
                <a:gd name="T113" fmla="*/ 321 h 865"/>
                <a:gd name="T114" fmla="*/ 624 w 647"/>
                <a:gd name="T115" fmla="*/ 216 h 865"/>
                <a:gd name="T116" fmla="*/ 577 w 647"/>
                <a:gd name="T117" fmla="*/ 150 h 865"/>
                <a:gd name="T118" fmla="*/ 533 w 647"/>
                <a:gd name="T119" fmla="*/ 113 h 865"/>
                <a:gd name="T120" fmla="*/ 276 w 647"/>
                <a:gd name="T121" fmla="*/ 589 h 865"/>
                <a:gd name="T122" fmla="*/ 328 w 647"/>
                <a:gd name="T123" fmla="*/ 546 h 865"/>
                <a:gd name="T124" fmla="*/ 379 w 647"/>
                <a:gd name="T125" fmla="*/ 52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7" h="865">
                  <a:moveTo>
                    <a:pt x="533" y="113"/>
                  </a:moveTo>
                  <a:lnTo>
                    <a:pt x="525" y="108"/>
                  </a:lnTo>
                  <a:lnTo>
                    <a:pt x="514" y="100"/>
                  </a:lnTo>
                  <a:lnTo>
                    <a:pt x="500" y="88"/>
                  </a:lnTo>
                  <a:lnTo>
                    <a:pt x="484" y="74"/>
                  </a:lnTo>
                  <a:lnTo>
                    <a:pt x="464" y="60"/>
                  </a:lnTo>
                  <a:lnTo>
                    <a:pt x="443" y="41"/>
                  </a:lnTo>
                  <a:lnTo>
                    <a:pt x="420" y="22"/>
                  </a:lnTo>
                  <a:lnTo>
                    <a:pt x="395" y="0"/>
                  </a:lnTo>
                  <a:lnTo>
                    <a:pt x="395" y="420"/>
                  </a:lnTo>
                  <a:lnTo>
                    <a:pt x="363" y="432"/>
                  </a:lnTo>
                  <a:lnTo>
                    <a:pt x="335" y="448"/>
                  </a:lnTo>
                  <a:lnTo>
                    <a:pt x="309" y="464"/>
                  </a:lnTo>
                  <a:lnTo>
                    <a:pt x="285" y="481"/>
                  </a:lnTo>
                  <a:lnTo>
                    <a:pt x="264" y="500"/>
                  </a:lnTo>
                  <a:lnTo>
                    <a:pt x="245" y="520"/>
                  </a:lnTo>
                  <a:lnTo>
                    <a:pt x="228" y="539"/>
                  </a:lnTo>
                  <a:lnTo>
                    <a:pt x="214" y="559"/>
                  </a:lnTo>
                  <a:lnTo>
                    <a:pt x="200" y="579"/>
                  </a:lnTo>
                  <a:lnTo>
                    <a:pt x="190" y="598"/>
                  </a:lnTo>
                  <a:lnTo>
                    <a:pt x="179" y="615"/>
                  </a:lnTo>
                  <a:lnTo>
                    <a:pt x="173" y="631"/>
                  </a:lnTo>
                  <a:lnTo>
                    <a:pt x="166" y="645"/>
                  </a:lnTo>
                  <a:lnTo>
                    <a:pt x="161" y="657"/>
                  </a:lnTo>
                  <a:lnTo>
                    <a:pt x="158" y="668"/>
                  </a:lnTo>
                  <a:lnTo>
                    <a:pt x="155" y="675"/>
                  </a:lnTo>
                  <a:lnTo>
                    <a:pt x="146" y="676"/>
                  </a:lnTo>
                  <a:lnTo>
                    <a:pt x="138" y="680"/>
                  </a:lnTo>
                  <a:lnTo>
                    <a:pt x="129" y="684"/>
                  </a:lnTo>
                  <a:lnTo>
                    <a:pt x="120" y="689"/>
                  </a:lnTo>
                  <a:lnTo>
                    <a:pt x="117" y="688"/>
                  </a:lnTo>
                  <a:lnTo>
                    <a:pt x="114" y="687"/>
                  </a:lnTo>
                  <a:lnTo>
                    <a:pt x="112" y="685"/>
                  </a:lnTo>
                  <a:lnTo>
                    <a:pt x="109" y="685"/>
                  </a:lnTo>
                  <a:lnTo>
                    <a:pt x="105" y="685"/>
                  </a:lnTo>
                  <a:lnTo>
                    <a:pt x="98" y="687"/>
                  </a:lnTo>
                  <a:lnTo>
                    <a:pt x="92" y="688"/>
                  </a:lnTo>
                  <a:lnTo>
                    <a:pt x="85" y="689"/>
                  </a:lnTo>
                  <a:lnTo>
                    <a:pt x="77" y="691"/>
                  </a:lnTo>
                  <a:lnTo>
                    <a:pt x="71" y="692"/>
                  </a:lnTo>
                  <a:lnTo>
                    <a:pt x="65" y="694"/>
                  </a:lnTo>
                  <a:lnTo>
                    <a:pt x="60" y="696"/>
                  </a:lnTo>
                  <a:lnTo>
                    <a:pt x="55" y="698"/>
                  </a:lnTo>
                  <a:lnTo>
                    <a:pt x="49" y="701"/>
                  </a:lnTo>
                  <a:lnTo>
                    <a:pt x="44" y="705"/>
                  </a:lnTo>
                  <a:lnTo>
                    <a:pt x="37" y="710"/>
                  </a:lnTo>
                  <a:lnTo>
                    <a:pt x="31" y="714"/>
                  </a:lnTo>
                  <a:lnTo>
                    <a:pt x="26" y="720"/>
                  </a:lnTo>
                  <a:lnTo>
                    <a:pt x="22" y="724"/>
                  </a:lnTo>
                  <a:lnTo>
                    <a:pt x="18" y="726"/>
                  </a:lnTo>
                  <a:lnTo>
                    <a:pt x="14" y="730"/>
                  </a:lnTo>
                  <a:lnTo>
                    <a:pt x="12" y="737"/>
                  </a:lnTo>
                  <a:lnTo>
                    <a:pt x="14" y="742"/>
                  </a:lnTo>
                  <a:lnTo>
                    <a:pt x="16" y="749"/>
                  </a:lnTo>
                  <a:lnTo>
                    <a:pt x="22" y="753"/>
                  </a:lnTo>
                  <a:lnTo>
                    <a:pt x="27" y="754"/>
                  </a:lnTo>
                  <a:lnTo>
                    <a:pt x="33" y="753"/>
                  </a:lnTo>
                  <a:lnTo>
                    <a:pt x="39" y="750"/>
                  </a:lnTo>
                  <a:lnTo>
                    <a:pt x="49" y="742"/>
                  </a:lnTo>
                  <a:lnTo>
                    <a:pt x="59" y="734"/>
                  </a:lnTo>
                  <a:lnTo>
                    <a:pt x="68" y="728"/>
                  </a:lnTo>
                  <a:lnTo>
                    <a:pt x="73" y="725"/>
                  </a:lnTo>
                  <a:lnTo>
                    <a:pt x="75" y="724"/>
                  </a:lnTo>
                  <a:lnTo>
                    <a:pt x="78" y="722"/>
                  </a:lnTo>
                  <a:lnTo>
                    <a:pt x="81" y="722"/>
                  </a:lnTo>
                  <a:lnTo>
                    <a:pt x="86" y="721"/>
                  </a:lnTo>
                  <a:lnTo>
                    <a:pt x="84" y="725"/>
                  </a:lnTo>
                  <a:lnTo>
                    <a:pt x="81" y="729"/>
                  </a:lnTo>
                  <a:lnTo>
                    <a:pt x="80" y="733"/>
                  </a:lnTo>
                  <a:lnTo>
                    <a:pt x="78" y="737"/>
                  </a:lnTo>
                  <a:lnTo>
                    <a:pt x="77" y="737"/>
                  </a:lnTo>
                  <a:lnTo>
                    <a:pt x="76" y="737"/>
                  </a:lnTo>
                  <a:lnTo>
                    <a:pt x="73" y="738"/>
                  </a:lnTo>
                  <a:lnTo>
                    <a:pt x="72" y="738"/>
                  </a:lnTo>
                  <a:lnTo>
                    <a:pt x="68" y="740"/>
                  </a:lnTo>
                  <a:lnTo>
                    <a:pt x="63" y="742"/>
                  </a:lnTo>
                  <a:lnTo>
                    <a:pt x="57" y="746"/>
                  </a:lnTo>
                  <a:lnTo>
                    <a:pt x="51" y="749"/>
                  </a:lnTo>
                  <a:lnTo>
                    <a:pt x="45" y="753"/>
                  </a:lnTo>
                  <a:lnTo>
                    <a:pt x="39" y="757"/>
                  </a:lnTo>
                  <a:lnTo>
                    <a:pt x="33" y="761"/>
                  </a:lnTo>
                  <a:lnTo>
                    <a:pt x="29" y="765"/>
                  </a:lnTo>
                  <a:lnTo>
                    <a:pt x="23" y="774"/>
                  </a:lnTo>
                  <a:lnTo>
                    <a:pt x="14" y="787"/>
                  </a:lnTo>
                  <a:lnTo>
                    <a:pt x="7" y="799"/>
                  </a:lnTo>
                  <a:lnTo>
                    <a:pt x="2" y="808"/>
                  </a:lnTo>
                  <a:lnTo>
                    <a:pt x="0" y="814"/>
                  </a:lnTo>
                  <a:lnTo>
                    <a:pt x="0" y="820"/>
                  </a:lnTo>
                  <a:lnTo>
                    <a:pt x="3" y="826"/>
                  </a:lnTo>
                  <a:lnTo>
                    <a:pt x="8" y="830"/>
                  </a:lnTo>
                  <a:lnTo>
                    <a:pt x="14" y="831"/>
                  </a:lnTo>
                  <a:lnTo>
                    <a:pt x="20" y="831"/>
                  </a:lnTo>
                  <a:lnTo>
                    <a:pt x="26" y="828"/>
                  </a:lnTo>
                  <a:lnTo>
                    <a:pt x="29" y="823"/>
                  </a:lnTo>
                  <a:lnTo>
                    <a:pt x="36" y="812"/>
                  </a:lnTo>
                  <a:lnTo>
                    <a:pt x="43" y="802"/>
                  </a:lnTo>
                  <a:lnTo>
                    <a:pt x="48" y="793"/>
                  </a:lnTo>
                  <a:lnTo>
                    <a:pt x="52" y="787"/>
                  </a:lnTo>
                  <a:lnTo>
                    <a:pt x="53" y="786"/>
                  </a:lnTo>
                  <a:lnTo>
                    <a:pt x="57" y="785"/>
                  </a:lnTo>
                  <a:lnTo>
                    <a:pt x="60" y="782"/>
                  </a:lnTo>
                  <a:lnTo>
                    <a:pt x="65" y="779"/>
                  </a:lnTo>
                  <a:lnTo>
                    <a:pt x="61" y="785"/>
                  </a:lnTo>
                  <a:lnTo>
                    <a:pt x="57" y="789"/>
                  </a:lnTo>
                  <a:lnTo>
                    <a:pt x="55" y="793"/>
                  </a:lnTo>
                  <a:lnTo>
                    <a:pt x="52" y="796"/>
                  </a:lnTo>
                  <a:lnTo>
                    <a:pt x="48" y="808"/>
                  </a:lnTo>
                  <a:lnTo>
                    <a:pt x="44" y="823"/>
                  </a:lnTo>
                  <a:lnTo>
                    <a:pt x="41" y="836"/>
                  </a:lnTo>
                  <a:lnTo>
                    <a:pt x="40" y="847"/>
                  </a:lnTo>
                  <a:lnTo>
                    <a:pt x="40" y="853"/>
                  </a:lnTo>
                  <a:lnTo>
                    <a:pt x="43" y="859"/>
                  </a:lnTo>
                  <a:lnTo>
                    <a:pt x="48" y="863"/>
                  </a:lnTo>
                  <a:lnTo>
                    <a:pt x="53" y="865"/>
                  </a:lnTo>
                  <a:lnTo>
                    <a:pt x="60" y="865"/>
                  </a:lnTo>
                  <a:lnTo>
                    <a:pt x="65" y="863"/>
                  </a:lnTo>
                  <a:lnTo>
                    <a:pt x="69" y="859"/>
                  </a:lnTo>
                  <a:lnTo>
                    <a:pt x="72" y="852"/>
                  </a:lnTo>
                  <a:lnTo>
                    <a:pt x="75" y="840"/>
                  </a:lnTo>
                  <a:lnTo>
                    <a:pt x="77" y="827"/>
                  </a:lnTo>
                  <a:lnTo>
                    <a:pt x="78" y="816"/>
                  </a:lnTo>
                  <a:lnTo>
                    <a:pt x="81" y="811"/>
                  </a:lnTo>
                  <a:lnTo>
                    <a:pt x="85" y="807"/>
                  </a:lnTo>
                  <a:lnTo>
                    <a:pt x="90" y="799"/>
                  </a:lnTo>
                  <a:lnTo>
                    <a:pt x="97" y="791"/>
                  </a:lnTo>
                  <a:lnTo>
                    <a:pt x="104" y="783"/>
                  </a:lnTo>
                  <a:lnTo>
                    <a:pt x="110" y="781"/>
                  </a:lnTo>
                  <a:lnTo>
                    <a:pt x="118" y="778"/>
                  </a:lnTo>
                  <a:lnTo>
                    <a:pt x="126" y="774"/>
                  </a:lnTo>
                  <a:lnTo>
                    <a:pt x="134" y="769"/>
                  </a:lnTo>
                  <a:lnTo>
                    <a:pt x="131" y="775"/>
                  </a:lnTo>
                  <a:lnTo>
                    <a:pt x="128" y="782"/>
                  </a:lnTo>
                  <a:lnTo>
                    <a:pt x="124" y="787"/>
                  </a:lnTo>
                  <a:lnTo>
                    <a:pt x="120" y="793"/>
                  </a:lnTo>
                  <a:lnTo>
                    <a:pt x="116" y="800"/>
                  </a:lnTo>
                  <a:lnTo>
                    <a:pt x="117" y="808"/>
                  </a:lnTo>
                  <a:lnTo>
                    <a:pt x="120" y="816"/>
                  </a:lnTo>
                  <a:lnTo>
                    <a:pt x="124" y="823"/>
                  </a:lnTo>
                  <a:lnTo>
                    <a:pt x="131" y="828"/>
                  </a:lnTo>
                  <a:lnTo>
                    <a:pt x="139" y="828"/>
                  </a:lnTo>
                  <a:lnTo>
                    <a:pt x="145" y="824"/>
                  </a:lnTo>
                  <a:lnTo>
                    <a:pt x="146" y="822"/>
                  </a:lnTo>
                  <a:lnTo>
                    <a:pt x="146" y="815"/>
                  </a:lnTo>
                  <a:lnTo>
                    <a:pt x="149" y="799"/>
                  </a:lnTo>
                  <a:lnTo>
                    <a:pt x="155" y="782"/>
                  </a:lnTo>
                  <a:lnTo>
                    <a:pt x="167" y="766"/>
                  </a:lnTo>
                  <a:lnTo>
                    <a:pt x="177" y="758"/>
                  </a:lnTo>
                  <a:lnTo>
                    <a:pt x="181" y="751"/>
                  </a:lnTo>
                  <a:lnTo>
                    <a:pt x="183" y="746"/>
                  </a:lnTo>
                  <a:lnTo>
                    <a:pt x="183" y="742"/>
                  </a:lnTo>
                  <a:lnTo>
                    <a:pt x="199" y="728"/>
                  </a:lnTo>
                  <a:lnTo>
                    <a:pt x="206" y="713"/>
                  </a:lnTo>
                  <a:lnTo>
                    <a:pt x="204" y="698"/>
                  </a:lnTo>
                  <a:lnTo>
                    <a:pt x="198" y="685"/>
                  </a:lnTo>
                  <a:lnTo>
                    <a:pt x="204" y="675"/>
                  </a:lnTo>
                  <a:lnTo>
                    <a:pt x="212" y="665"/>
                  </a:lnTo>
                  <a:lnTo>
                    <a:pt x="219" y="655"/>
                  </a:lnTo>
                  <a:lnTo>
                    <a:pt x="226" y="645"/>
                  </a:lnTo>
                  <a:lnTo>
                    <a:pt x="232" y="636"/>
                  </a:lnTo>
                  <a:lnTo>
                    <a:pt x="240" y="628"/>
                  </a:lnTo>
                  <a:lnTo>
                    <a:pt x="247" y="619"/>
                  </a:lnTo>
                  <a:lnTo>
                    <a:pt x="253" y="611"/>
                  </a:lnTo>
                  <a:lnTo>
                    <a:pt x="253" y="683"/>
                  </a:lnTo>
                  <a:lnTo>
                    <a:pt x="449" y="761"/>
                  </a:lnTo>
                  <a:lnTo>
                    <a:pt x="508" y="679"/>
                  </a:lnTo>
                  <a:lnTo>
                    <a:pt x="555" y="602"/>
                  </a:lnTo>
                  <a:lnTo>
                    <a:pt x="591" y="534"/>
                  </a:lnTo>
                  <a:lnTo>
                    <a:pt x="618" y="472"/>
                  </a:lnTo>
                  <a:lnTo>
                    <a:pt x="635" y="415"/>
                  </a:lnTo>
                  <a:lnTo>
                    <a:pt x="644" y="365"/>
                  </a:lnTo>
                  <a:lnTo>
                    <a:pt x="647" y="321"/>
                  </a:lnTo>
                  <a:lnTo>
                    <a:pt x="644" y="281"/>
                  </a:lnTo>
                  <a:lnTo>
                    <a:pt x="636" y="247"/>
                  </a:lnTo>
                  <a:lnTo>
                    <a:pt x="624" y="216"/>
                  </a:lnTo>
                  <a:lnTo>
                    <a:pt x="610" y="190"/>
                  </a:lnTo>
                  <a:lnTo>
                    <a:pt x="594" y="169"/>
                  </a:lnTo>
                  <a:lnTo>
                    <a:pt x="577" y="150"/>
                  </a:lnTo>
                  <a:lnTo>
                    <a:pt x="561" y="134"/>
                  </a:lnTo>
                  <a:lnTo>
                    <a:pt x="546" y="122"/>
                  </a:lnTo>
                  <a:lnTo>
                    <a:pt x="533" y="113"/>
                  </a:lnTo>
                  <a:close/>
                  <a:moveTo>
                    <a:pt x="395" y="571"/>
                  </a:moveTo>
                  <a:lnTo>
                    <a:pt x="259" y="606"/>
                  </a:lnTo>
                  <a:lnTo>
                    <a:pt x="276" y="589"/>
                  </a:lnTo>
                  <a:lnTo>
                    <a:pt x="293" y="573"/>
                  </a:lnTo>
                  <a:lnTo>
                    <a:pt x="310" y="558"/>
                  </a:lnTo>
                  <a:lnTo>
                    <a:pt x="328" y="546"/>
                  </a:lnTo>
                  <a:lnTo>
                    <a:pt x="345" y="536"/>
                  </a:lnTo>
                  <a:lnTo>
                    <a:pt x="362" y="526"/>
                  </a:lnTo>
                  <a:lnTo>
                    <a:pt x="379" y="520"/>
                  </a:lnTo>
                  <a:lnTo>
                    <a:pt x="395" y="513"/>
                  </a:lnTo>
                  <a:lnTo>
                    <a:pt x="395" y="57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329892" y="3262588"/>
              <a:ext cx="2785658" cy="1636666"/>
            </a:xfrm>
            <a:custGeom>
              <a:avLst/>
              <a:gdLst>
                <a:gd name="T0" fmla="*/ 824 w 945"/>
                <a:gd name="T1" fmla="*/ 505 h 792"/>
                <a:gd name="T2" fmla="*/ 826 w 945"/>
                <a:gd name="T3" fmla="*/ 490 h 792"/>
                <a:gd name="T4" fmla="*/ 847 w 945"/>
                <a:gd name="T5" fmla="*/ 460 h 792"/>
                <a:gd name="T6" fmla="*/ 852 w 945"/>
                <a:gd name="T7" fmla="*/ 432 h 792"/>
                <a:gd name="T8" fmla="*/ 945 w 945"/>
                <a:gd name="T9" fmla="*/ 35 h 792"/>
                <a:gd name="T10" fmla="*/ 922 w 945"/>
                <a:gd name="T11" fmla="*/ 11 h 792"/>
                <a:gd name="T12" fmla="*/ 896 w 945"/>
                <a:gd name="T13" fmla="*/ 2 h 792"/>
                <a:gd name="T14" fmla="*/ 871 w 945"/>
                <a:gd name="T15" fmla="*/ 23 h 792"/>
                <a:gd name="T16" fmla="*/ 843 w 945"/>
                <a:gd name="T17" fmla="*/ 89 h 792"/>
                <a:gd name="T18" fmla="*/ 810 w 945"/>
                <a:gd name="T19" fmla="*/ 154 h 792"/>
                <a:gd name="T20" fmla="*/ 726 w 945"/>
                <a:gd name="T21" fmla="*/ 486 h 792"/>
                <a:gd name="T22" fmla="*/ 722 w 945"/>
                <a:gd name="T23" fmla="*/ 488 h 792"/>
                <a:gd name="T24" fmla="*/ 721 w 945"/>
                <a:gd name="T25" fmla="*/ 486 h 792"/>
                <a:gd name="T26" fmla="*/ 716 w 945"/>
                <a:gd name="T27" fmla="*/ 472 h 792"/>
                <a:gd name="T28" fmla="*/ 724 w 945"/>
                <a:gd name="T29" fmla="*/ 431 h 792"/>
                <a:gd name="T30" fmla="*/ 712 w 945"/>
                <a:gd name="T31" fmla="*/ 412 h 792"/>
                <a:gd name="T32" fmla="*/ 689 w 945"/>
                <a:gd name="T33" fmla="*/ 415 h 792"/>
                <a:gd name="T34" fmla="*/ 673 w 945"/>
                <a:gd name="T35" fmla="*/ 474 h 792"/>
                <a:gd name="T36" fmla="*/ 667 w 945"/>
                <a:gd name="T37" fmla="*/ 513 h 792"/>
                <a:gd name="T38" fmla="*/ 615 w 945"/>
                <a:gd name="T39" fmla="*/ 526 h 792"/>
                <a:gd name="T40" fmla="*/ 565 w 945"/>
                <a:gd name="T41" fmla="*/ 533 h 792"/>
                <a:gd name="T42" fmla="*/ 517 w 945"/>
                <a:gd name="T43" fmla="*/ 534 h 792"/>
                <a:gd name="T44" fmla="*/ 473 w 945"/>
                <a:gd name="T45" fmla="*/ 530 h 792"/>
                <a:gd name="T46" fmla="*/ 432 w 945"/>
                <a:gd name="T47" fmla="*/ 522 h 792"/>
                <a:gd name="T48" fmla="*/ 408 w 945"/>
                <a:gd name="T49" fmla="*/ 538 h 792"/>
                <a:gd name="T50" fmla="*/ 385 w 945"/>
                <a:gd name="T51" fmla="*/ 553 h 792"/>
                <a:gd name="T52" fmla="*/ 346 w 945"/>
                <a:gd name="T53" fmla="*/ 576 h 792"/>
                <a:gd name="T54" fmla="*/ 280 w 945"/>
                <a:gd name="T55" fmla="*/ 614 h 792"/>
                <a:gd name="T56" fmla="*/ 211 w 945"/>
                <a:gd name="T57" fmla="*/ 651 h 792"/>
                <a:gd name="T58" fmla="*/ 142 w 945"/>
                <a:gd name="T59" fmla="*/ 684 h 792"/>
                <a:gd name="T60" fmla="*/ 71 w 945"/>
                <a:gd name="T61" fmla="*/ 716 h 792"/>
                <a:gd name="T62" fmla="*/ 0 w 945"/>
                <a:gd name="T63" fmla="*/ 746 h 792"/>
                <a:gd name="T64" fmla="*/ 308 w 945"/>
                <a:gd name="T65" fmla="*/ 636 h 792"/>
                <a:gd name="T66" fmla="*/ 399 w 945"/>
                <a:gd name="T67" fmla="*/ 651 h 792"/>
                <a:gd name="T68" fmla="*/ 488 w 945"/>
                <a:gd name="T69" fmla="*/ 641 h 792"/>
                <a:gd name="T70" fmla="*/ 563 w 945"/>
                <a:gd name="T71" fmla="*/ 619 h 792"/>
                <a:gd name="T72" fmla="*/ 619 w 945"/>
                <a:gd name="T73" fmla="*/ 594 h 792"/>
                <a:gd name="T74" fmla="*/ 647 w 945"/>
                <a:gd name="T75" fmla="*/ 579 h 792"/>
                <a:gd name="T76" fmla="*/ 660 w 945"/>
                <a:gd name="T77" fmla="*/ 574 h 792"/>
                <a:gd name="T78" fmla="*/ 685 w 945"/>
                <a:gd name="T79" fmla="*/ 567 h 792"/>
                <a:gd name="T80" fmla="*/ 687 w 945"/>
                <a:gd name="T81" fmla="*/ 570 h 792"/>
                <a:gd name="T82" fmla="*/ 699 w 945"/>
                <a:gd name="T83" fmla="*/ 576 h 792"/>
                <a:gd name="T84" fmla="*/ 705 w 945"/>
                <a:gd name="T85" fmla="*/ 628 h 792"/>
                <a:gd name="T86" fmla="*/ 745 w 945"/>
                <a:gd name="T87" fmla="*/ 648 h 792"/>
                <a:gd name="T88" fmla="*/ 782 w 945"/>
                <a:gd name="T89" fmla="*/ 644 h 792"/>
                <a:gd name="T90" fmla="*/ 801 w 945"/>
                <a:gd name="T91" fmla="*/ 606 h 792"/>
                <a:gd name="T92" fmla="*/ 815 w 945"/>
                <a:gd name="T93" fmla="*/ 603 h 792"/>
                <a:gd name="T94" fmla="*/ 831 w 945"/>
                <a:gd name="T95" fmla="*/ 596 h 792"/>
                <a:gd name="T96" fmla="*/ 844 w 945"/>
                <a:gd name="T97" fmla="*/ 580 h 792"/>
                <a:gd name="T98" fmla="*/ 835 w 945"/>
                <a:gd name="T99" fmla="*/ 559 h 792"/>
                <a:gd name="T100" fmla="*/ 813 w 945"/>
                <a:gd name="T101" fmla="*/ 559 h 792"/>
                <a:gd name="T102" fmla="*/ 809 w 945"/>
                <a:gd name="T103" fmla="*/ 561 h 792"/>
                <a:gd name="T104" fmla="*/ 817 w 945"/>
                <a:gd name="T105" fmla="*/ 553 h 792"/>
                <a:gd name="T106" fmla="*/ 836 w 945"/>
                <a:gd name="T107" fmla="*/ 545 h 792"/>
                <a:gd name="T108" fmla="*/ 854 w 945"/>
                <a:gd name="T109" fmla="*/ 534 h 792"/>
                <a:gd name="T110" fmla="*/ 863 w 945"/>
                <a:gd name="T111" fmla="*/ 513 h 792"/>
                <a:gd name="T112" fmla="*/ 847 w 945"/>
                <a:gd name="T113" fmla="*/ 496 h 792"/>
                <a:gd name="T114" fmla="*/ 826 w 945"/>
                <a:gd name="T115" fmla="*/ 50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5" h="792">
                  <a:moveTo>
                    <a:pt x="826" y="504"/>
                  </a:moveTo>
                  <a:lnTo>
                    <a:pt x="824" y="505"/>
                  </a:lnTo>
                  <a:lnTo>
                    <a:pt x="824" y="505"/>
                  </a:lnTo>
                  <a:lnTo>
                    <a:pt x="823" y="506"/>
                  </a:lnTo>
                  <a:lnTo>
                    <a:pt x="822" y="508"/>
                  </a:lnTo>
                  <a:lnTo>
                    <a:pt x="826" y="490"/>
                  </a:lnTo>
                  <a:lnTo>
                    <a:pt x="834" y="481"/>
                  </a:lnTo>
                  <a:lnTo>
                    <a:pt x="840" y="472"/>
                  </a:lnTo>
                  <a:lnTo>
                    <a:pt x="847" y="460"/>
                  </a:lnTo>
                  <a:lnTo>
                    <a:pt x="852" y="445"/>
                  </a:lnTo>
                  <a:lnTo>
                    <a:pt x="854" y="439"/>
                  </a:lnTo>
                  <a:lnTo>
                    <a:pt x="852" y="432"/>
                  </a:lnTo>
                  <a:lnTo>
                    <a:pt x="848" y="427"/>
                  </a:lnTo>
                  <a:lnTo>
                    <a:pt x="843" y="423"/>
                  </a:lnTo>
                  <a:lnTo>
                    <a:pt x="945" y="35"/>
                  </a:lnTo>
                  <a:lnTo>
                    <a:pt x="938" y="25"/>
                  </a:lnTo>
                  <a:lnTo>
                    <a:pt x="930" y="17"/>
                  </a:lnTo>
                  <a:lnTo>
                    <a:pt x="922" y="11"/>
                  </a:lnTo>
                  <a:lnTo>
                    <a:pt x="913" y="5"/>
                  </a:lnTo>
                  <a:lnTo>
                    <a:pt x="905" y="3"/>
                  </a:lnTo>
                  <a:lnTo>
                    <a:pt x="896" y="2"/>
                  </a:lnTo>
                  <a:lnTo>
                    <a:pt x="887" y="0"/>
                  </a:lnTo>
                  <a:lnTo>
                    <a:pt x="879" y="0"/>
                  </a:lnTo>
                  <a:lnTo>
                    <a:pt x="871" y="23"/>
                  </a:lnTo>
                  <a:lnTo>
                    <a:pt x="863" y="45"/>
                  </a:lnTo>
                  <a:lnTo>
                    <a:pt x="854" y="68"/>
                  </a:lnTo>
                  <a:lnTo>
                    <a:pt x="843" y="89"/>
                  </a:lnTo>
                  <a:lnTo>
                    <a:pt x="832" y="111"/>
                  </a:lnTo>
                  <a:lnTo>
                    <a:pt x="822" y="133"/>
                  </a:lnTo>
                  <a:lnTo>
                    <a:pt x="810" y="154"/>
                  </a:lnTo>
                  <a:lnTo>
                    <a:pt x="797" y="175"/>
                  </a:lnTo>
                  <a:lnTo>
                    <a:pt x="728" y="485"/>
                  </a:lnTo>
                  <a:lnTo>
                    <a:pt x="726" y="486"/>
                  </a:lnTo>
                  <a:lnTo>
                    <a:pt x="725" y="486"/>
                  </a:lnTo>
                  <a:lnTo>
                    <a:pt x="724" y="486"/>
                  </a:lnTo>
                  <a:lnTo>
                    <a:pt x="722" y="488"/>
                  </a:lnTo>
                  <a:lnTo>
                    <a:pt x="721" y="488"/>
                  </a:lnTo>
                  <a:lnTo>
                    <a:pt x="721" y="486"/>
                  </a:lnTo>
                  <a:lnTo>
                    <a:pt x="721" y="486"/>
                  </a:lnTo>
                  <a:lnTo>
                    <a:pt x="721" y="485"/>
                  </a:lnTo>
                  <a:lnTo>
                    <a:pt x="718" y="481"/>
                  </a:lnTo>
                  <a:lnTo>
                    <a:pt x="716" y="472"/>
                  </a:lnTo>
                  <a:lnTo>
                    <a:pt x="714" y="457"/>
                  </a:lnTo>
                  <a:lnTo>
                    <a:pt x="721" y="439"/>
                  </a:lnTo>
                  <a:lnTo>
                    <a:pt x="724" y="431"/>
                  </a:lnTo>
                  <a:lnTo>
                    <a:pt x="722" y="423"/>
                  </a:lnTo>
                  <a:lnTo>
                    <a:pt x="718" y="416"/>
                  </a:lnTo>
                  <a:lnTo>
                    <a:pt x="712" y="412"/>
                  </a:lnTo>
                  <a:lnTo>
                    <a:pt x="704" y="410"/>
                  </a:lnTo>
                  <a:lnTo>
                    <a:pt x="696" y="411"/>
                  </a:lnTo>
                  <a:lnTo>
                    <a:pt x="689" y="415"/>
                  </a:lnTo>
                  <a:lnTo>
                    <a:pt x="684" y="420"/>
                  </a:lnTo>
                  <a:lnTo>
                    <a:pt x="675" y="449"/>
                  </a:lnTo>
                  <a:lnTo>
                    <a:pt x="673" y="474"/>
                  </a:lnTo>
                  <a:lnTo>
                    <a:pt x="679" y="493"/>
                  </a:lnTo>
                  <a:lnTo>
                    <a:pt x="685" y="506"/>
                  </a:lnTo>
                  <a:lnTo>
                    <a:pt x="667" y="513"/>
                  </a:lnTo>
                  <a:lnTo>
                    <a:pt x="650" y="518"/>
                  </a:lnTo>
                  <a:lnTo>
                    <a:pt x="632" y="522"/>
                  </a:lnTo>
                  <a:lnTo>
                    <a:pt x="615" y="526"/>
                  </a:lnTo>
                  <a:lnTo>
                    <a:pt x="598" y="529"/>
                  </a:lnTo>
                  <a:lnTo>
                    <a:pt x="581" y="531"/>
                  </a:lnTo>
                  <a:lnTo>
                    <a:pt x="565" y="533"/>
                  </a:lnTo>
                  <a:lnTo>
                    <a:pt x="549" y="534"/>
                  </a:lnTo>
                  <a:lnTo>
                    <a:pt x="533" y="534"/>
                  </a:lnTo>
                  <a:lnTo>
                    <a:pt x="517" y="534"/>
                  </a:lnTo>
                  <a:lnTo>
                    <a:pt x="503" y="533"/>
                  </a:lnTo>
                  <a:lnTo>
                    <a:pt x="488" y="531"/>
                  </a:lnTo>
                  <a:lnTo>
                    <a:pt x="473" y="530"/>
                  </a:lnTo>
                  <a:lnTo>
                    <a:pt x="459" y="527"/>
                  </a:lnTo>
                  <a:lnTo>
                    <a:pt x="446" y="525"/>
                  </a:lnTo>
                  <a:lnTo>
                    <a:pt x="432" y="522"/>
                  </a:lnTo>
                  <a:lnTo>
                    <a:pt x="424" y="527"/>
                  </a:lnTo>
                  <a:lnTo>
                    <a:pt x="416" y="533"/>
                  </a:lnTo>
                  <a:lnTo>
                    <a:pt x="408" y="538"/>
                  </a:lnTo>
                  <a:lnTo>
                    <a:pt x="401" y="543"/>
                  </a:lnTo>
                  <a:lnTo>
                    <a:pt x="393" y="549"/>
                  </a:lnTo>
                  <a:lnTo>
                    <a:pt x="385" y="553"/>
                  </a:lnTo>
                  <a:lnTo>
                    <a:pt x="377" y="558"/>
                  </a:lnTo>
                  <a:lnTo>
                    <a:pt x="369" y="563"/>
                  </a:lnTo>
                  <a:lnTo>
                    <a:pt x="346" y="576"/>
                  </a:lnTo>
                  <a:lnTo>
                    <a:pt x="325" y="590"/>
                  </a:lnTo>
                  <a:lnTo>
                    <a:pt x="303" y="602"/>
                  </a:lnTo>
                  <a:lnTo>
                    <a:pt x="280" y="614"/>
                  </a:lnTo>
                  <a:lnTo>
                    <a:pt x="257" y="627"/>
                  </a:lnTo>
                  <a:lnTo>
                    <a:pt x="234" y="639"/>
                  </a:lnTo>
                  <a:lnTo>
                    <a:pt x="211" y="651"/>
                  </a:lnTo>
                  <a:lnTo>
                    <a:pt x="189" y="661"/>
                  </a:lnTo>
                  <a:lnTo>
                    <a:pt x="165" y="673"/>
                  </a:lnTo>
                  <a:lnTo>
                    <a:pt x="142" y="684"/>
                  </a:lnTo>
                  <a:lnTo>
                    <a:pt x="118" y="694"/>
                  </a:lnTo>
                  <a:lnTo>
                    <a:pt x="95" y="705"/>
                  </a:lnTo>
                  <a:lnTo>
                    <a:pt x="71" y="716"/>
                  </a:lnTo>
                  <a:lnTo>
                    <a:pt x="48" y="726"/>
                  </a:lnTo>
                  <a:lnTo>
                    <a:pt x="24" y="737"/>
                  </a:lnTo>
                  <a:lnTo>
                    <a:pt x="0" y="746"/>
                  </a:lnTo>
                  <a:lnTo>
                    <a:pt x="116" y="792"/>
                  </a:lnTo>
                  <a:lnTo>
                    <a:pt x="308" y="701"/>
                  </a:lnTo>
                  <a:lnTo>
                    <a:pt x="308" y="636"/>
                  </a:lnTo>
                  <a:lnTo>
                    <a:pt x="338" y="644"/>
                  </a:lnTo>
                  <a:lnTo>
                    <a:pt x="369" y="649"/>
                  </a:lnTo>
                  <a:lnTo>
                    <a:pt x="399" y="651"/>
                  </a:lnTo>
                  <a:lnTo>
                    <a:pt x="430" y="649"/>
                  </a:lnTo>
                  <a:lnTo>
                    <a:pt x="459" y="647"/>
                  </a:lnTo>
                  <a:lnTo>
                    <a:pt x="488" y="641"/>
                  </a:lnTo>
                  <a:lnTo>
                    <a:pt x="514" y="635"/>
                  </a:lnTo>
                  <a:lnTo>
                    <a:pt x="540" y="627"/>
                  </a:lnTo>
                  <a:lnTo>
                    <a:pt x="563" y="619"/>
                  </a:lnTo>
                  <a:lnTo>
                    <a:pt x="585" y="610"/>
                  </a:lnTo>
                  <a:lnTo>
                    <a:pt x="603" y="602"/>
                  </a:lnTo>
                  <a:lnTo>
                    <a:pt x="619" y="594"/>
                  </a:lnTo>
                  <a:lnTo>
                    <a:pt x="632" y="587"/>
                  </a:lnTo>
                  <a:lnTo>
                    <a:pt x="642" y="583"/>
                  </a:lnTo>
                  <a:lnTo>
                    <a:pt x="647" y="579"/>
                  </a:lnTo>
                  <a:lnTo>
                    <a:pt x="650" y="578"/>
                  </a:lnTo>
                  <a:lnTo>
                    <a:pt x="652" y="576"/>
                  </a:lnTo>
                  <a:lnTo>
                    <a:pt x="660" y="574"/>
                  </a:lnTo>
                  <a:lnTo>
                    <a:pt x="671" y="570"/>
                  </a:lnTo>
                  <a:lnTo>
                    <a:pt x="684" y="566"/>
                  </a:lnTo>
                  <a:lnTo>
                    <a:pt x="685" y="567"/>
                  </a:lnTo>
                  <a:lnTo>
                    <a:pt x="685" y="567"/>
                  </a:lnTo>
                  <a:lnTo>
                    <a:pt x="685" y="569"/>
                  </a:lnTo>
                  <a:lnTo>
                    <a:pt x="687" y="570"/>
                  </a:lnTo>
                  <a:lnTo>
                    <a:pt x="689" y="571"/>
                  </a:lnTo>
                  <a:lnTo>
                    <a:pt x="693" y="574"/>
                  </a:lnTo>
                  <a:lnTo>
                    <a:pt x="699" y="576"/>
                  </a:lnTo>
                  <a:lnTo>
                    <a:pt x="707" y="582"/>
                  </a:lnTo>
                  <a:lnTo>
                    <a:pt x="700" y="610"/>
                  </a:lnTo>
                  <a:lnTo>
                    <a:pt x="705" y="628"/>
                  </a:lnTo>
                  <a:lnTo>
                    <a:pt x="716" y="640"/>
                  </a:lnTo>
                  <a:lnTo>
                    <a:pt x="730" y="647"/>
                  </a:lnTo>
                  <a:lnTo>
                    <a:pt x="745" y="648"/>
                  </a:lnTo>
                  <a:lnTo>
                    <a:pt x="761" y="648"/>
                  </a:lnTo>
                  <a:lnTo>
                    <a:pt x="774" y="645"/>
                  </a:lnTo>
                  <a:lnTo>
                    <a:pt x="782" y="644"/>
                  </a:lnTo>
                  <a:lnTo>
                    <a:pt x="786" y="643"/>
                  </a:lnTo>
                  <a:lnTo>
                    <a:pt x="795" y="606"/>
                  </a:lnTo>
                  <a:lnTo>
                    <a:pt x="801" y="606"/>
                  </a:lnTo>
                  <a:lnTo>
                    <a:pt x="806" y="604"/>
                  </a:lnTo>
                  <a:lnTo>
                    <a:pt x="811" y="604"/>
                  </a:lnTo>
                  <a:lnTo>
                    <a:pt x="815" y="603"/>
                  </a:lnTo>
                  <a:lnTo>
                    <a:pt x="820" y="600"/>
                  </a:lnTo>
                  <a:lnTo>
                    <a:pt x="826" y="599"/>
                  </a:lnTo>
                  <a:lnTo>
                    <a:pt x="831" y="596"/>
                  </a:lnTo>
                  <a:lnTo>
                    <a:pt x="835" y="594"/>
                  </a:lnTo>
                  <a:lnTo>
                    <a:pt x="840" y="587"/>
                  </a:lnTo>
                  <a:lnTo>
                    <a:pt x="844" y="580"/>
                  </a:lnTo>
                  <a:lnTo>
                    <a:pt x="843" y="572"/>
                  </a:lnTo>
                  <a:lnTo>
                    <a:pt x="840" y="565"/>
                  </a:lnTo>
                  <a:lnTo>
                    <a:pt x="835" y="559"/>
                  </a:lnTo>
                  <a:lnTo>
                    <a:pt x="828" y="555"/>
                  </a:lnTo>
                  <a:lnTo>
                    <a:pt x="820" y="557"/>
                  </a:lnTo>
                  <a:lnTo>
                    <a:pt x="813" y="559"/>
                  </a:lnTo>
                  <a:lnTo>
                    <a:pt x="811" y="561"/>
                  </a:lnTo>
                  <a:lnTo>
                    <a:pt x="810" y="561"/>
                  </a:lnTo>
                  <a:lnTo>
                    <a:pt x="809" y="561"/>
                  </a:lnTo>
                  <a:lnTo>
                    <a:pt x="807" y="561"/>
                  </a:lnTo>
                  <a:lnTo>
                    <a:pt x="809" y="555"/>
                  </a:lnTo>
                  <a:lnTo>
                    <a:pt x="817" y="553"/>
                  </a:lnTo>
                  <a:lnTo>
                    <a:pt x="823" y="551"/>
                  </a:lnTo>
                  <a:lnTo>
                    <a:pt x="830" y="549"/>
                  </a:lnTo>
                  <a:lnTo>
                    <a:pt x="836" y="545"/>
                  </a:lnTo>
                  <a:lnTo>
                    <a:pt x="843" y="542"/>
                  </a:lnTo>
                  <a:lnTo>
                    <a:pt x="848" y="538"/>
                  </a:lnTo>
                  <a:lnTo>
                    <a:pt x="854" y="534"/>
                  </a:lnTo>
                  <a:lnTo>
                    <a:pt x="858" y="529"/>
                  </a:lnTo>
                  <a:lnTo>
                    <a:pt x="862" y="521"/>
                  </a:lnTo>
                  <a:lnTo>
                    <a:pt x="863" y="513"/>
                  </a:lnTo>
                  <a:lnTo>
                    <a:pt x="860" y="506"/>
                  </a:lnTo>
                  <a:lnTo>
                    <a:pt x="855" y="500"/>
                  </a:lnTo>
                  <a:lnTo>
                    <a:pt x="847" y="496"/>
                  </a:lnTo>
                  <a:lnTo>
                    <a:pt x="839" y="496"/>
                  </a:lnTo>
                  <a:lnTo>
                    <a:pt x="832" y="498"/>
                  </a:lnTo>
                  <a:lnTo>
                    <a:pt x="826" y="5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9679278" y="3262589"/>
              <a:ext cx="241719" cy="361637"/>
            </a:xfrm>
            <a:custGeom>
              <a:avLst/>
              <a:gdLst>
                <a:gd name="T0" fmla="*/ 0 w 82"/>
                <a:gd name="T1" fmla="*/ 175 h 175"/>
                <a:gd name="T2" fmla="*/ 13 w 82"/>
                <a:gd name="T3" fmla="*/ 154 h 175"/>
                <a:gd name="T4" fmla="*/ 25 w 82"/>
                <a:gd name="T5" fmla="*/ 133 h 175"/>
                <a:gd name="T6" fmla="*/ 35 w 82"/>
                <a:gd name="T7" fmla="*/ 111 h 175"/>
                <a:gd name="T8" fmla="*/ 46 w 82"/>
                <a:gd name="T9" fmla="*/ 89 h 175"/>
                <a:gd name="T10" fmla="*/ 57 w 82"/>
                <a:gd name="T11" fmla="*/ 68 h 175"/>
                <a:gd name="T12" fmla="*/ 66 w 82"/>
                <a:gd name="T13" fmla="*/ 45 h 175"/>
                <a:gd name="T14" fmla="*/ 74 w 82"/>
                <a:gd name="T15" fmla="*/ 23 h 175"/>
                <a:gd name="T16" fmla="*/ 82 w 82"/>
                <a:gd name="T17" fmla="*/ 0 h 175"/>
                <a:gd name="T18" fmla="*/ 72 w 82"/>
                <a:gd name="T19" fmla="*/ 2 h 175"/>
                <a:gd name="T20" fmla="*/ 65 w 82"/>
                <a:gd name="T21" fmla="*/ 3 h 175"/>
                <a:gd name="T22" fmla="*/ 57 w 82"/>
                <a:gd name="T23" fmla="*/ 5 h 175"/>
                <a:gd name="T24" fmla="*/ 49 w 82"/>
                <a:gd name="T25" fmla="*/ 8 h 175"/>
                <a:gd name="T26" fmla="*/ 43 w 82"/>
                <a:gd name="T27" fmla="*/ 11 h 175"/>
                <a:gd name="T28" fmla="*/ 39 w 82"/>
                <a:gd name="T29" fmla="*/ 12 h 175"/>
                <a:gd name="T30" fmla="*/ 37 w 82"/>
                <a:gd name="T31" fmla="*/ 15 h 175"/>
                <a:gd name="T32" fmla="*/ 35 w 82"/>
                <a:gd name="T33" fmla="*/ 15 h 175"/>
                <a:gd name="T34" fmla="*/ 0 w 82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75">
                  <a:moveTo>
                    <a:pt x="0" y="175"/>
                  </a:moveTo>
                  <a:lnTo>
                    <a:pt x="13" y="154"/>
                  </a:lnTo>
                  <a:lnTo>
                    <a:pt x="25" y="133"/>
                  </a:lnTo>
                  <a:lnTo>
                    <a:pt x="35" y="111"/>
                  </a:lnTo>
                  <a:lnTo>
                    <a:pt x="46" y="89"/>
                  </a:lnTo>
                  <a:lnTo>
                    <a:pt x="57" y="68"/>
                  </a:lnTo>
                  <a:lnTo>
                    <a:pt x="66" y="45"/>
                  </a:lnTo>
                  <a:lnTo>
                    <a:pt x="74" y="23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5" y="3"/>
                  </a:lnTo>
                  <a:lnTo>
                    <a:pt x="57" y="5"/>
                  </a:lnTo>
                  <a:lnTo>
                    <a:pt x="49" y="8"/>
                  </a:lnTo>
                  <a:lnTo>
                    <a:pt x="43" y="11"/>
                  </a:lnTo>
                  <a:lnTo>
                    <a:pt x="39" y="12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3707064" y="966710"/>
              <a:ext cx="4896272" cy="4062734"/>
            </a:xfrm>
            <a:custGeom>
              <a:avLst/>
              <a:gdLst>
                <a:gd name="T0" fmla="*/ 1624 w 1661"/>
                <a:gd name="T1" fmla="*/ 1623 h 1966"/>
                <a:gd name="T2" fmla="*/ 1577 w 1661"/>
                <a:gd name="T3" fmla="*/ 1604 h 1966"/>
                <a:gd name="T4" fmla="*/ 1537 w 1661"/>
                <a:gd name="T5" fmla="*/ 1583 h 1966"/>
                <a:gd name="T6" fmla="*/ 1537 w 1661"/>
                <a:gd name="T7" fmla="*/ 119 h 1966"/>
                <a:gd name="T8" fmla="*/ 60 w 1661"/>
                <a:gd name="T9" fmla="*/ 0 h 1966"/>
                <a:gd name="T10" fmla="*/ 25 w 1661"/>
                <a:gd name="T11" fmla="*/ 652 h 1966"/>
                <a:gd name="T12" fmla="*/ 89 w 1661"/>
                <a:gd name="T13" fmla="*/ 704 h 1966"/>
                <a:gd name="T14" fmla="*/ 130 w 1661"/>
                <a:gd name="T15" fmla="*/ 738 h 1966"/>
                <a:gd name="T16" fmla="*/ 166 w 1661"/>
                <a:gd name="T17" fmla="*/ 764 h 1966"/>
                <a:gd name="T18" fmla="*/ 215 w 1661"/>
                <a:gd name="T19" fmla="*/ 820 h 1966"/>
                <a:gd name="T20" fmla="*/ 249 w 1661"/>
                <a:gd name="T21" fmla="*/ 911 h 1966"/>
                <a:gd name="T22" fmla="*/ 240 w 1661"/>
                <a:gd name="T23" fmla="*/ 1045 h 1966"/>
                <a:gd name="T24" fmla="*/ 160 w 1661"/>
                <a:gd name="T25" fmla="*/ 1232 h 1966"/>
                <a:gd name="T26" fmla="*/ 380 w 1661"/>
                <a:gd name="T27" fmla="*/ 1519 h 1966"/>
                <a:gd name="T28" fmla="*/ 342 w 1661"/>
                <a:gd name="T29" fmla="*/ 1616 h 1966"/>
                <a:gd name="T30" fmla="*/ 356 w 1661"/>
                <a:gd name="T31" fmla="*/ 1701 h 1966"/>
                <a:gd name="T32" fmla="*/ 402 w 1661"/>
                <a:gd name="T33" fmla="*/ 1770 h 1966"/>
                <a:gd name="T34" fmla="*/ 451 w 1661"/>
                <a:gd name="T35" fmla="*/ 1817 h 1966"/>
                <a:gd name="T36" fmla="*/ 482 w 1661"/>
                <a:gd name="T37" fmla="*/ 1841 h 1966"/>
                <a:gd name="T38" fmla="*/ 484 w 1661"/>
                <a:gd name="T39" fmla="*/ 1849 h 1966"/>
                <a:gd name="T40" fmla="*/ 470 w 1661"/>
                <a:gd name="T41" fmla="*/ 1865 h 1966"/>
                <a:gd name="T42" fmla="*/ 435 w 1661"/>
                <a:gd name="T43" fmla="*/ 1860 h 1966"/>
                <a:gd name="T44" fmla="*/ 388 w 1661"/>
                <a:gd name="T45" fmla="*/ 1848 h 1966"/>
                <a:gd name="T46" fmla="*/ 359 w 1661"/>
                <a:gd name="T47" fmla="*/ 1864 h 1966"/>
                <a:gd name="T48" fmla="*/ 362 w 1661"/>
                <a:gd name="T49" fmla="*/ 1913 h 1966"/>
                <a:gd name="T50" fmla="*/ 412 w 1661"/>
                <a:gd name="T51" fmla="*/ 1948 h 1966"/>
                <a:gd name="T52" fmla="*/ 458 w 1661"/>
                <a:gd name="T53" fmla="*/ 1958 h 1966"/>
                <a:gd name="T54" fmla="*/ 556 w 1661"/>
                <a:gd name="T55" fmla="*/ 1917 h 1966"/>
                <a:gd name="T56" fmla="*/ 570 w 1661"/>
                <a:gd name="T57" fmla="*/ 1857 h 1966"/>
                <a:gd name="T58" fmla="*/ 546 w 1661"/>
                <a:gd name="T59" fmla="*/ 1828 h 1966"/>
                <a:gd name="T60" fmla="*/ 481 w 1661"/>
                <a:gd name="T61" fmla="*/ 1709 h 1966"/>
                <a:gd name="T62" fmla="*/ 515 w 1661"/>
                <a:gd name="T63" fmla="*/ 1629 h 1966"/>
                <a:gd name="T64" fmla="*/ 890 w 1661"/>
                <a:gd name="T65" fmla="*/ 1723 h 1966"/>
                <a:gd name="T66" fmla="*/ 878 w 1661"/>
                <a:gd name="T67" fmla="*/ 1831 h 1966"/>
                <a:gd name="T68" fmla="*/ 905 w 1661"/>
                <a:gd name="T69" fmla="*/ 1918 h 1966"/>
                <a:gd name="T70" fmla="*/ 951 w 1661"/>
                <a:gd name="T71" fmla="*/ 1960 h 1966"/>
                <a:gd name="T72" fmla="*/ 995 w 1661"/>
                <a:gd name="T73" fmla="*/ 1946 h 1966"/>
                <a:gd name="T74" fmla="*/ 1039 w 1661"/>
                <a:gd name="T75" fmla="*/ 1931 h 1966"/>
                <a:gd name="T76" fmla="*/ 1041 w 1661"/>
                <a:gd name="T77" fmla="*/ 1854 h 1966"/>
                <a:gd name="T78" fmla="*/ 1229 w 1661"/>
                <a:gd name="T79" fmla="*/ 1857 h 1966"/>
                <a:gd name="T80" fmla="*/ 1300 w 1661"/>
                <a:gd name="T81" fmla="*/ 1827 h 1966"/>
                <a:gd name="T82" fmla="*/ 1371 w 1661"/>
                <a:gd name="T83" fmla="*/ 1795 h 1966"/>
                <a:gd name="T84" fmla="*/ 1440 w 1661"/>
                <a:gd name="T85" fmla="*/ 1762 h 1966"/>
                <a:gd name="T86" fmla="*/ 1509 w 1661"/>
                <a:gd name="T87" fmla="*/ 1725 h 1966"/>
                <a:gd name="T88" fmla="*/ 1575 w 1661"/>
                <a:gd name="T89" fmla="*/ 1687 h 1966"/>
                <a:gd name="T90" fmla="*/ 1614 w 1661"/>
                <a:gd name="T91" fmla="*/ 1664 h 1966"/>
                <a:gd name="T92" fmla="*/ 1637 w 1661"/>
                <a:gd name="T93" fmla="*/ 1649 h 1966"/>
                <a:gd name="T94" fmla="*/ 1661 w 1661"/>
                <a:gd name="T95" fmla="*/ 163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1" h="1966">
                  <a:moveTo>
                    <a:pt x="1661" y="1633"/>
                  </a:moveTo>
                  <a:lnTo>
                    <a:pt x="1643" y="1628"/>
                  </a:lnTo>
                  <a:lnTo>
                    <a:pt x="1624" y="1623"/>
                  </a:lnTo>
                  <a:lnTo>
                    <a:pt x="1607" y="1617"/>
                  </a:lnTo>
                  <a:lnTo>
                    <a:pt x="1591" y="1611"/>
                  </a:lnTo>
                  <a:lnTo>
                    <a:pt x="1577" y="1604"/>
                  </a:lnTo>
                  <a:lnTo>
                    <a:pt x="1562" y="1597"/>
                  </a:lnTo>
                  <a:lnTo>
                    <a:pt x="1549" y="1589"/>
                  </a:lnTo>
                  <a:lnTo>
                    <a:pt x="1537" y="1583"/>
                  </a:lnTo>
                  <a:lnTo>
                    <a:pt x="1537" y="119"/>
                  </a:lnTo>
                  <a:lnTo>
                    <a:pt x="1537" y="119"/>
                  </a:lnTo>
                  <a:lnTo>
                    <a:pt x="1537" y="119"/>
                  </a:lnTo>
                  <a:lnTo>
                    <a:pt x="1535" y="119"/>
                  </a:lnTo>
                  <a:lnTo>
                    <a:pt x="1535" y="119"/>
                  </a:lnTo>
                  <a:lnTo>
                    <a:pt x="60" y="0"/>
                  </a:lnTo>
                  <a:lnTo>
                    <a:pt x="0" y="5"/>
                  </a:lnTo>
                  <a:lnTo>
                    <a:pt x="0" y="630"/>
                  </a:lnTo>
                  <a:lnTo>
                    <a:pt x="25" y="652"/>
                  </a:lnTo>
                  <a:lnTo>
                    <a:pt x="48" y="671"/>
                  </a:lnTo>
                  <a:lnTo>
                    <a:pt x="69" y="690"/>
                  </a:lnTo>
                  <a:lnTo>
                    <a:pt x="89" y="704"/>
                  </a:lnTo>
                  <a:lnTo>
                    <a:pt x="105" y="718"/>
                  </a:lnTo>
                  <a:lnTo>
                    <a:pt x="119" y="730"/>
                  </a:lnTo>
                  <a:lnTo>
                    <a:pt x="130" y="738"/>
                  </a:lnTo>
                  <a:lnTo>
                    <a:pt x="138" y="743"/>
                  </a:lnTo>
                  <a:lnTo>
                    <a:pt x="151" y="752"/>
                  </a:lnTo>
                  <a:lnTo>
                    <a:pt x="166" y="764"/>
                  </a:lnTo>
                  <a:lnTo>
                    <a:pt x="182" y="780"/>
                  </a:lnTo>
                  <a:lnTo>
                    <a:pt x="199" y="799"/>
                  </a:lnTo>
                  <a:lnTo>
                    <a:pt x="215" y="820"/>
                  </a:lnTo>
                  <a:lnTo>
                    <a:pt x="229" y="846"/>
                  </a:lnTo>
                  <a:lnTo>
                    <a:pt x="241" y="877"/>
                  </a:lnTo>
                  <a:lnTo>
                    <a:pt x="249" y="911"/>
                  </a:lnTo>
                  <a:lnTo>
                    <a:pt x="252" y="951"/>
                  </a:lnTo>
                  <a:lnTo>
                    <a:pt x="249" y="995"/>
                  </a:lnTo>
                  <a:lnTo>
                    <a:pt x="240" y="1045"/>
                  </a:lnTo>
                  <a:lnTo>
                    <a:pt x="223" y="1102"/>
                  </a:lnTo>
                  <a:lnTo>
                    <a:pt x="196" y="1164"/>
                  </a:lnTo>
                  <a:lnTo>
                    <a:pt x="160" y="1232"/>
                  </a:lnTo>
                  <a:lnTo>
                    <a:pt x="113" y="1309"/>
                  </a:lnTo>
                  <a:lnTo>
                    <a:pt x="54" y="1391"/>
                  </a:lnTo>
                  <a:lnTo>
                    <a:pt x="380" y="1519"/>
                  </a:lnTo>
                  <a:lnTo>
                    <a:pt x="360" y="1552"/>
                  </a:lnTo>
                  <a:lnTo>
                    <a:pt x="349" y="1585"/>
                  </a:lnTo>
                  <a:lnTo>
                    <a:pt x="342" y="1616"/>
                  </a:lnTo>
                  <a:lnTo>
                    <a:pt x="342" y="1646"/>
                  </a:lnTo>
                  <a:lnTo>
                    <a:pt x="347" y="1674"/>
                  </a:lnTo>
                  <a:lnTo>
                    <a:pt x="356" y="1701"/>
                  </a:lnTo>
                  <a:lnTo>
                    <a:pt x="370" y="1726"/>
                  </a:lnTo>
                  <a:lnTo>
                    <a:pt x="384" y="1748"/>
                  </a:lnTo>
                  <a:lnTo>
                    <a:pt x="402" y="1770"/>
                  </a:lnTo>
                  <a:lnTo>
                    <a:pt x="417" y="1788"/>
                  </a:lnTo>
                  <a:lnTo>
                    <a:pt x="435" y="1804"/>
                  </a:lnTo>
                  <a:lnTo>
                    <a:pt x="451" y="1817"/>
                  </a:lnTo>
                  <a:lnTo>
                    <a:pt x="464" y="1828"/>
                  </a:lnTo>
                  <a:lnTo>
                    <a:pt x="476" y="1836"/>
                  </a:lnTo>
                  <a:lnTo>
                    <a:pt x="482" y="1841"/>
                  </a:lnTo>
                  <a:lnTo>
                    <a:pt x="485" y="1842"/>
                  </a:lnTo>
                  <a:lnTo>
                    <a:pt x="485" y="1844"/>
                  </a:lnTo>
                  <a:lnTo>
                    <a:pt x="484" y="1849"/>
                  </a:lnTo>
                  <a:lnTo>
                    <a:pt x="481" y="1854"/>
                  </a:lnTo>
                  <a:lnTo>
                    <a:pt x="477" y="1860"/>
                  </a:lnTo>
                  <a:lnTo>
                    <a:pt x="470" y="1865"/>
                  </a:lnTo>
                  <a:lnTo>
                    <a:pt x="461" y="1868"/>
                  </a:lnTo>
                  <a:lnTo>
                    <a:pt x="449" y="1866"/>
                  </a:lnTo>
                  <a:lnTo>
                    <a:pt x="435" y="1860"/>
                  </a:lnTo>
                  <a:lnTo>
                    <a:pt x="417" y="1852"/>
                  </a:lnTo>
                  <a:lnTo>
                    <a:pt x="403" y="1848"/>
                  </a:lnTo>
                  <a:lnTo>
                    <a:pt x="388" y="1848"/>
                  </a:lnTo>
                  <a:lnTo>
                    <a:pt x="376" y="1849"/>
                  </a:lnTo>
                  <a:lnTo>
                    <a:pt x="366" y="1856"/>
                  </a:lnTo>
                  <a:lnTo>
                    <a:pt x="359" y="1864"/>
                  </a:lnTo>
                  <a:lnTo>
                    <a:pt x="355" y="1876"/>
                  </a:lnTo>
                  <a:lnTo>
                    <a:pt x="355" y="1891"/>
                  </a:lnTo>
                  <a:lnTo>
                    <a:pt x="362" y="1913"/>
                  </a:lnTo>
                  <a:lnTo>
                    <a:pt x="375" y="1929"/>
                  </a:lnTo>
                  <a:lnTo>
                    <a:pt x="392" y="1940"/>
                  </a:lnTo>
                  <a:lnTo>
                    <a:pt x="412" y="1948"/>
                  </a:lnTo>
                  <a:lnTo>
                    <a:pt x="431" y="1954"/>
                  </a:lnTo>
                  <a:lnTo>
                    <a:pt x="447" y="1956"/>
                  </a:lnTo>
                  <a:lnTo>
                    <a:pt x="458" y="1958"/>
                  </a:lnTo>
                  <a:lnTo>
                    <a:pt x="462" y="1958"/>
                  </a:lnTo>
                  <a:lnTo>
                    <a:pt x="521" y="1938"/>
                  </a:lnTo>
                  <a:lnTo>
                    <a:pt x="556" y="1917"/>
                  </a:lnTo>
                  <a:lnTo>
                    <a:pt x="572" y="1895"/>
                  </a:lnTo>
                  <a:lnTo>
                    <a:pt x="576" y="1874"/>
                  </a:lnTo>
                  <a:lnTo>
                    <a:pt x="570" y="1857"/>
                  </a:lnTo>
                  <a:lnTo>
                    <a:pt x="559" y="1841"/>
                  </a:lnTo>
                  <a:lnTo>
                    <a:pt x="550" y="1832"/>
                  </a:lnTo>
                  <a:lnTo>
                    <a:pt x="546" y="1828"/>
                  </a:lnTo>
                  <a:lnTo>
                    <a:pt x="510" y="1784"/>
                  </a:lnTo>
                  <a:lnTo>
                    <a:pt x="489" y="1744"/>
                  </a:lnTo>
                  <a:lnTo>
                    <a:pt x="481" y="1709"/>
                  </a:lnTo>
                  <a:lnTo>
                    <a:pt x="485" y="1678"/>
                  </a:lnTo>
                  <a:lnTo>
                    <a:pt x="497" y="1652"/>
                  </a:lnTo>
                  <a:lnTo>
                    <a:pt x="515" y="1629"/>
                  </a:lnTo>
                  <a:lnTo>
                    <a:pt x="539" y="1609"/>
                  </a:lnTo>
                  <a:lnTo>
                    <a:pt x="566" y="1593"/>
                  </a:lnTo>
                  <a:lnTo>
                    <a:pt x="890" y="1723"/>
                  </a:lnTo>
                  <a:lnTo>
                    <a:pt x="881" y="1762"/>
                  </a:lnTo>
                  <a:lnTo>
                    <a:pt x="877" y="1797"/>
                  </a:lnTo>
                  <a:lnTo>
                    <a:pt x="878" y="1831"/>
                  </a:lnTo>
                  <a:lnTo>
                    <a:pt x="884" y="1862"/>
                  </a:lnTo>
                  <a:lnTo>
                    <a:pt x="893" y="1891"/>
                  </a:lnTo>
                  <a:lnTo>
                    <a:pt x="905" y="1918"/>
                  </a:lnTo>
                  <a:lnTo>
                    <a:pt x="919" y="1943"/>
                  </a:lnTo>
                  <a:lnTo>
                    <a:pt x="937" y="1966"/>
                  </a:lnTo>
                  <a:lnTo>
                    <a:pt x="951" y="1960"/>
                  </a:lnTo>
                  <a:lnTo>
                    <a:pt x="966" y="1955"/>
                  </a:lnTo>
                  <a:lnTo>
                    <a:pt x="980" y="1951"/>
                  </a:lnTo>
                  <a:lnTo>
                    <a:pt x="995" y="1946"/>
                  </a:lnTo>
                  <a:lnTo>
                    <a:pt x="1010" y="1940"/>
                  </a:lnTo>
                  <a:lnTo>
                    <a:pt x="1024" y="1935"/>
                  </a:lnTo>
                  <a:lnTo>
                    <a:pt x="1039" y="1931"/>
                  </a:lnTo>
                  <a:lnTo>
                    <a:pt x="1053" y="1926"/>
                  </a:lnTo>
                  <a:lnTo>
                    <a:pt x="1044" y="1890"/>
                  </a:lnTo>
                  <a:lnTo>
                    <a:pt x="1041" y="1854"/>
                  </a:lnTo>
                  <a:lnTo>
                    <a:pt x="1045" y="1820"/>
                  </a:lnTo>
                  <a:lnTo>
                    <a:pt x="1052" y="1787"/>
                  </a:lnTo>
                  <a:lnTo>
                    <a:pt x="1229" y="1857"/>
                  </a:lnTo>
                  <a:lnTo>
                    <a:pt x="1253" y="1848"/>
                  </a:lnTo>
                  <a:lnTo>
                    <a:pt x="1277" y="1837"/>
                  </a:lnTo>
                  <a:lnTo>
                    <a:pt x="1300" y="1827"/>
                  </a:lnTo>
                  <a:lnTo>
                    <a:pt x="1324" y="1816"/>
                  </a:lnTo>
                  <a:lnTo>
                    <a:pt x="1347" y="1805"/>
                  </a:lnTo>
                  <a:lnTo>
                    <a:pt x="1371" y="1795"/>
                  </a:lnTo>
                  <a:lnTo>
                    <a:pt x="1394" y="1784"/>
                  </a:lnTo>
                  <a:lnTo>
                    <a:pt x="1418" y="1772"/>
                  </a:lnTo>
                  <a:lnTo>
                    <a:pt x="1440" y="1762"/>
                  </a:lnTo>
                  <a:lnTo>
                    <a:pt x="1463" y="1750"/>
                  </a:lnTo>
                  <a:lnTo>
                    <a:pt x="1486" y="1738"/>
                  </a:lnTo>
                  <a:lnTo>
                    <a:pt x="1509" y="1725"/>
                  </a:lnTo>
                  <a:lnTo>
                    <a:pt x="1532" y="1713"/>
                  </a:lnTo>
                  <a:lnTo>
                    <a:pt x="1554" y="1701"/>
                  </a:lnTo>
                  <a:lnTo>
                    <a:pt x="1575" y="1687"/>
                  </a:lnTo>
                  <a:lnTo>
                    <a:pt x="1598" y="1674"/>
                  </a:lnTo>
                  <a:lnTo>
                    <a:pt x="1606" y="1669"/>
                  </a:lnTo>
                  <a:lnTo>
                    <a:pt x="1614" y="1664"/>
                  </a:lnTo>
                  <a:lnTo>
                    <a:pt x="1622" y="1660"/>
                  </a:lnTo>
                  <a:lnTo>
                    <a:pt x="1630" y="1654"/>
                  </a:lnTo>
                  <a:lnTo>
                    <a:pt x="1637" y="1649"/>
                  </a:lnTo>
                  <a:lnTo>
                    <a:pt x="1645" y="1644"/>
                  </a:lnTo>
                  <a:lnTo>
                    <a:pt x="1653" y="1638"/>
                  </a:lnTo>
                  <a:lnTo>
                    <a:pt x="1661" y="1633"/>
                  </a:lnTo>
                  <a:close/>
                </a:path>
              </a:pathLst>
            </a:custGeom>
            <a:solidFill>
              <a:srgbClr val="26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6156674" y="4314436"/>
              <a:ext cx="919709" cy="1146906"/>
            </a:xfrm>
            <a:custGeom>
              <a:avLst/>
              <a:gdLst>
                <a:gd name="T0" fmla="*/ 232 w 312"/>
                <a:gd name="T1" fmla="*/ 0 h 555"/>
                <a:gd name="T2" fmla="*/ 225 w 312"/>
                <a:gd name="T3" fmla="*/ 9 h 555"/>
                <a:gd name="T4" fmla="*/ 208 w 312"/>
                <a:gd name="T5" fmla="*/ 37 h 555"/>
                <a:gd name="T6" fmla="*/ 188 w 312"/>
                <a:gd name="T7" fmla="*/ 78 h 555"/>
                <a:gd name="T8" fmla="*/ 172 w 312"/>
                <a:gd name="T9" fmla="*/ 128 h 555"/>
                <a:gd name="T10" fmla="*/ 164 w 312"/>
                <a:gd name="T11" fmla="*/ 187 h 555"/>
                <a:gd name="T12" fmla="*/ 171 w 312"/>
                <a:gd name="T13" fmla="*/ 248 h 555"/>
                <a:gd name="T14" fmla="*/ 201 w 312"/>
                <a:gd name="T15" fmla="*/ 309 h 555"/>
                <a:gd name="T16" fmla="*/ 258 w 312"/>
                <a:gd name="T17" fmla="*/ 366 h 555"/>
                <a:gd name="T18" fmla="*/ 265 w 312"/>
                <a:gd name="T19" fmla="*/ 368 h 555"/>
                <a:gd name="T20" fmla="*/ 278 w 312"/>
                <a:gd name="T21" fmla="*/ 376 h 555"/>
                <a:gd name="T22" fmla="*/ 295 w 312"/>
                <a:gd name="T23" fmla="*/ 389 h 555"/>
                <a:gd name="T24" fmla="*/ 308 w 312"/>
                <a:gd name="T25" fmla="*/ 408 h 555"/>
                <a:gd name="T26" fmla="*/ 312 w 312"/>
                <a:gd name="T27" fmla="*/ 432 h 555"/>
                <a:gd name="T28" fmla="*/ 300 w 312"/>
                <a:gd name="T29" fmla="*/ 462 h 555"/>
                <a:gd name="T30" fmla="*/ 269 w 312"/>
                <a:gd name="T31" fmla="*/ 499 h 555"/>
                <a:gd name="T32" fmla="*/ 210 w 312"/>
                <a:gd name="T33" fmla="*/ 542 h 555"/>
                <a:gd name="T34" fmla="*/ 206 w 312"/>
                <a:gd name="T35" fmla="*/ 543 h 555"/>
                <a:gd name="T36" fmla="*/ 197 w 312"/>
                <a:gd name="T37" fmla="*/ 547 h 555"/>
                <a:gd name="T38" fmla="*/ 183 w 312"/>
                <a:gd name="T39" fmla="*/ 552 h 555"/>
                <a:gd name="T40" fmla="*/ 167 w 312"/>
                <a:gd name="T41" fmla="*/ 555 h 555"/>
                <a:gd name="T42" fmla="*/ 147 w 312"/>
                <a:gd name="T43" fmla="*/ 555 h 555"/>
                <a:gd name="T44" fmla="*/ 128 w 312"/>
                <a:gd name="T45" fmla="*/ 550 h 555"/>
                <a:gd name="T46" fmla="*/ 112 w 312"/>
                <a:gd name="T47" fmla="*/ 538 h 555"/>
                <a:gd name="T48" fmla="*/ 98 w 312"/>
                <a:gd name="T49" fmla="*/ 517 h 555"/>
                <a:gd name="T50" fmla="*/ 92 w 312"/>
                <a:gd name="T51" fmla="*/ 499 h 555"/>
                <a:gd name="T52" fmla="*/ 92 w 312"/>
                <a:gd name="T53" fmla="*/ 483 h 555"/>
                <a:gd name="T54" fmla="*/ 98 w 312"/>
                <a:gd name="T55" fmla="*/ 470 h 555"/>
                <a:gd name="T56" fmla="*/ 107 w 312"/>
                <a:gd name="T57" fmla="*/ 458 h 555"/>
                <a:gd name="T58" fmla="*/ 120 w 312"/>
                <a:gd name="T59" fmla="*/ 449 h 555"/>
                <a:gd name="T60" fmla="*/ 137 w 312"/>
                <a:gd name="T61" fmla="*/ 444 h 555"/>
                <a:gd name="T62" fmla="*/ 156 w 312"/>
                <a:gd name="T63" fmla="*/ 442 h 555"/>
                <a:gd name="T64" fmla="*/ 177 w 312"/>
                <a:gd name="T65" fmla="*/ 444 h 555"/>
                <a:gd name="T66" fmla="*/ 196 w 312"/>
                <a:gd name="T67" fmla="*/ 445 h 555"/>
                <a:gd name="T68" fmla="*/ 210 w 312"/>
                <a:gd name="T69" fmla="*/ 444 h 555"/>
                <a:gd name="T70" fmla="*/ 220 w 312"/>
                <a:gd name="T71" fmla="*/ 440 h 555"/>
                <a:gd name="T72" fmla="*/ 225 w 312"/>
                <a:gd name="T73" fmla="*/ 433 h 555"/>
                <a:gd name="T74" fmla="*/ 228 w 312"/>
                <a:gd name="T75" fmla="*/ 428 h 555"/>
                <a:gd name="T76" fmla="*/ 229 w 312"/>
                <a:gd name="T77" fmla="*/ 421 h 555"/>
                <a:gd name="T78" fmla="*/ 229 w 312"/>
                <a:gd name="T79" fmla="*/ 417 h 555"/>
                <a:gd name="T80" fmla="*/ 229 w 312"/>
                <a:gd name="T81" fmla="*/ 416 h 555"/>
                <a:gd name="T82" fmla="*/ 225 w 312"/>
                <a:gd name="T83" fmla="*/ 415 h 555"/>
                <a:gd name="T84" fmla="*/ 214 w 312"/>
                <a:gd name="T85" fmla="*/ 411 h 555"/>
                <a:gd name="T86" fmla="*/ 198 w 312"/>
                <a:gd name="T87" fmla="*/ 403 h 555"/>
                <a:gd name="T88" fmla="*/ 179 w 312"/>
                <a:gd name="T89" fmla="*/ 392 h 555"/>
                <a:gd name="T90" fmla="*/ 156 w 312"/>
                <a:gd name="T91" fmla="*/ 379 h 555"/>
                <a:gd name="T92" fmla="*/ 131 w 312"/>
                <a:gd name="T93" fmla="*/ 362 h 555"/>
                <a:gd name="T94" fmla="*/ 104 w 312"/>
                <a:gd name="T95" fmla="*/ 342 h 555"/>
                <a:gd name="T96" fmla="*/ 79 w 312"/>
                <a:gd name="T97" fmla="*/ 319 h 555"/>
                <a:gd name="T98" fmla="*/ 55 w 312"/>
                <a:gd name="T99" fmla="*/ 293 h 555"/>
                <a:gd name="T100" fmla="*/ 34 w 312"/>
                <a:gd name="T101" fmla="*/ 262 h 555"/>
                <a:gd name="T102" fmla="*/ 17 w 312"/>
                <a:gd name="T103" fmla="*/ 229 h 555"/>
                <a:gd name="T104" fmla="*/ 5 w 312"/>
                <a:gd name="T105" fmla="*/ 192 h 555"/>
                <a:gd name="T106" fmla="*/ 0 w 312"/>
                <a:gd name="T107" fmla="*/ 152 h 555"/>
                <a:gd name="T108" fmla="*/ 1 w 312"/>
                <a:gd name="T109" fmla="*/ 107 h 555"/>
                <a:gd name="T110" fmla="*/ 12 w 312"/>
                <a:gd name="T111" fmla="*/ 60 h 555"/>
                <a:gd name="T112" fmla="*/ 32 w 312"/>
                <a:gd name="T113" fmla="*/ 8 h 555"/>
                <a:gd name="T114" fmla="*/ 232 w 312"/>
                <a:gd name="T1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2" h="555">
                  <a:moveTo>
                    <a:pt x="232" y="0"/>
                  </a:moveTo>
                  <a:lnTo>
                    <a:pt x="225" y="9"/>
                  </a:lnTo>
                  <a:lnTo>
                    <a:pt x="208" y="37"/>
                  </a:lnTo>
                  <a:lnTo>
                    <a:pt x="188" y="78"/>
                  </a:lnTo>
                  <a:lnTo>
                    <a:pt x="172" y="128"/>
                  </a:lnTo>
                  <a:lnTo>
                    <a:pt x="164" y="187"/>
                  </a:lnTo>
                  <a:lnTo>
                    <a:pt x="171" y="248"/>
                  </a:lnTo>
                  <a:lnTo>
                    <a:pt x="201" y="309"/>
                  </a:lnTo>
                  <a:lnTo>
                    <a:pt x="258" y="366"/>
                  </a:lnTo>
                  <a:lnTo>
                    <a:pt x="265" y="368"/>
                  </a:lnTo>
                  <a:lnTo>
                    <a:pt x="278" y="376"/>
                  </a:lnTo>
                  <a:lnTo>
                    <a:pt x="295" y="389"/>
                  </a:lnTo>
                  <a:lnTo>
                    <a:pt x="308" y="408"/>
                  </a:lnTo>
                  <a:lnTo>
                    <a:pt x="312" y="432"/>
                  </a:lnTo>
                  <a:lnTo>
                    <a:pt x="300" y="462"/>
                  </a:lnTo>
                  <a:lnTo>
                    <a:pt x="269" y="499"/>
                  </a:lnTo>
                  <a:lnTo>
                    <a:pt x="210" y="542"/>
                  </a:lnTo>
                  <a:lnTo>
                    <a:pt x="206" y="543"/>
                  </a:lnTo>
                  <a:lnTo>
                    <a:pt x="197" y="547"/>
                  </a:lnTo>
                  <a:lnTo>
                    <a:pt x="183" y="552"/>
                  </a:lnTo>
                  <a:lnTo>
                    <a:pt x="167" y="555"/>
                  </a:lnTo>
                  <a:lnTo>
                    <a:pt x="147" y="555"/>
                  </a:lnTo>
                  <a:lnTo>
                    <a:pt x="128" y="550"/>
                  </a:lnTo>
                  <a:lnTo>
                    <a:pt x="112" y="538"/>
                  </a:lnTo>
                  <a:lnTo>
                    <a:pt x="98" y="517"/>
                  </a:lnTo>
                  <a:lnTo>
                    <a:pt x="92" y="499"/>
                  </a:lnTo>
                  <a:lnTo>
                    <a:pt x="92" y="483"/>
                  </a:lnTo>
                  <a:lnTo>
                    <a:pt x="98" y="470"/>
                  </a:lnTo>
                  <a:lnTo>
                    <a:pt x="107" y="458"/>
                  </a:lnTo>
                  <a:lnTo>
                    <a:pt x="120" y="449"/>
                  </a:lnTo>
                  <a:lnTo>
                    <a:pt x="137" y="444"/>
                  </a:lnTo>
                  <a:lnTo>
                    <a:pt x="156" y="442"/>
                  </a:lnTo>
                  <a:lnTo>
                    <a:pt x="177" y="444"/>
                  </a:lnTo>
                  <a:lnTo>
                    <a:pt x="196" y="445"/>
                  </a:lnTo>
                  <a:lnTo>
                    <a:pt x="210" y="444"/>
                  </a:lnTo>
                  <a:lnTo>
                    <a:pt x="220" y="440"/>
                  </a:lnTo>
                  <a:lnTo>
                    <a:pt x="225" y="433"/>
                  </a:lnTo>
                  <a:lnTo>
                    <a:pt x="228" y="428"/>
                  </a:lnTo>
                  <a:lnTo>
                    <a:pt x="229" y="421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5" y="415"/>
                  </a:lnTo>
                  <a:lnTo>
                    <a:pt x="214" y="411"/>
                  </a:lnTo>
                  <a:lnTo>
                    <a:pt x="198" y="403"/>
                  </a:lnTo>
                  <a:lnTo>
                    <a:pt x="179" y="392"/>
                  </a:lnTo>
                  <a:lnTo>
                    <a:pt x="156" y="379"/>
                  </a:lnTo>
                  <a:lnTo>
                    <a:pt x="131" y="362"/>
                  </a:lnTo>
                  <a:lnTo>
                    <a:pt x="104" y="342"/>
                  </a:lnTo>
                  <a:lnTo>
                    <a:pt x="79" y="319"/>
                  </a:lnTo>
                  <a:lnTo>
                    <a:pt x="55" y="293"/>
                  </a:lnTo>
                  <a:lnTo>
                    <a:pt x="34" y="262"/>
                  </a:lnTo>
                  <a:lnTo>
                    <a:pt x="17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1" y="107"/>
                  </a:lnTo>
                  <a:lnTo>
                    <a:pt x="12" y="60"/>
                  </a:lnTo>
                  <a:lnTo>
                    <a:pt x="32" y="8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573713" y="3938334"/>
              <a:ext cx="972770" cy="977453"/>
            </a:xfrm>
            <a:custGeom>
              <a:avLst/>
              <a:gdLst>
                <a:gd name="T0" fmla="*/ 326 w 330"/>
                <a:gd name="T1" fmla="*/ 73 h 473"/>
                <a:gd name="T2" fmla="*/ 301 w 330"/>
                <a:gd name="T3" fmla="*/ 79 h 473"/>
                <a:gd name="T4" fmla="*/ 261 w 330"/>
                <a:gd name="T5" fmla="*/ 92 h 473"/>
                <a:gd name="T6" fmla="*/ 215 w 330"/>
                <a:gd name="T7" fmla="*/ 113 h 473"/>
                <a:gd name="T8" fmla="*/ 172 w 330"/>
                <a:gd name="T9" fmla="*/ 145 h 473"/>
                <a:gd name="T10" fmla="*/ 146 w 330"/>
                <a:gd name="T11" fmla="*/ 186 h 473"/>
                <a:gd name="T12" fmla="*/ 142 w 330"/>
                <a:gd name="T13" fmla="*/ 239 h 473"/>
                <a:gd name="T14" fmla="*/ 172 w 330"/>
                <a:gd name="T15" fmla="*/ 305 h 473"/>
                <a:gd name="T16" fmla="*/ 208 w 330"/>
                <a:gd name="T17" fmla="*/ 348 h 473"/>
                <a:gd name="T18" fmla="*/ 228 w 330"/>
                <a:gd name="T19" fmla="*/ 371 h 473"/>
                <a:gd name="T20" fmla="*/ 231 w 330"/>
                <a:gd name="T21" fmla="*/ 411 h 473"/>
                <a:gd name="T22" fmla="*/ 179 w 330"/>
                <a:gd name="T23" fmla="*/ 453 h 473"/>
                <a:gd name="T24" fmla="*/ 117 w 330"/>
                <a:gd name="T25" fmla="*/ 473 h 473"/>
                <a:gd name="T26" fmla="*/ 89 w 330"/>
                <a:gd name="T27" fmla="*/ 469 h 473"/>
                <a:gd name="T28" fmla="*/ 51 w 330"/>
                <a:gd name="T29" fmla="*/ 456 h 473"/>
                <a:gd name="T30" fmla="*/ 20 w 330"/>
                <a:gd name="T31" fmla="*/ 427 h 473"/>
                <a:gd name="T32" fmla="*/ 13 w 330"/>
                <a:gd name="T33" fmla="*/ 391 h 473"/>
                <a:gd name="T34" fmla="*/ 25 w 330"/>
                <a:gd name="T35" fmla="*/ 370 h 473"/>
                <a:gd name="T36" fmla="*/ 47 w 330"/>
                <a:gd name="T37" fmla="*/ 362 h 473"/>
                <a:gd name="T38" fmla="*/ 77 w 330"/>
                <a:gd name="T39" fmla="*/ 367 h 473"/>
                <a:gd name="T40" fmla="*/ 108 w 330"/>
                <a:gd name="T41" fmla="*/ 381 h 473"/>
                <a:gd name="T42" fmla="*/ 129 w 330"/>
                <a:gd name="T43" fmla="*/ 379 h 473"/>
                <a:gd name="T44" fmla="*/ 139 w 330"/>
                <a:gd name="T45" fmla="*/ 369 h 473"/>
                <a:gd name="T46" fmla="*/ 143 w 330"/>
                <a:gd name="T47" fmla="*/ 358 h 473"/>
                <a:gd name="T48" fmla="*/ 141 w 330"/>
                <a:gd name="T49" fmla="*/ 355 h 473"/>
                <a:gd name="T50" fmla="*/ 121 w 330"/>
                <a:gd name="T51" fmla="*/ 341 h 473"/>
                <a:gd name="T52" fmla="*/ 88 w 330"/>
                <a:gd name="T53" fmla="*/ 314 h 473"/>
                <a:gd name="T54" fmla="*/ 52 w 330"/>
                <a:gd name="T55" fmla="*/ 276 h 473"/>
                <a:gd name="T56" fmla="*/ 20 w 330"/>
                <a:gd name="T57" fmla="*/ 227 h 473"/>
                <a:gd name="T58" fmla="*/ 2 w 330"/>
                <a:gd name="T59" fmla="*/ 170 h 473"/>
                <a:gd name="T60" fmla="*/ 4 w 330"/>
                <a:gd name="T61" fmla="*/ 106 h 473"/>
                <a:gd name="T62" fmla="*/ 37 w 330"/>
                <a:gd name="T63" fmla="*/ 38 h 473"/>
                <a:gd name="T64" fmla="*/ 330 w 330"/>
                <a:gd name="T65" fmla="*/ 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473">
                  <a:moveTo>
                    <a:pt x="330" y="72"/>
                  </a:moveTo>
                  <a:lnTo>
                    <a:pt x="326" y="73"/>
                  </a:lnTo>
                  <a:lnTo>
                    <a:pt x="317" y="75"/>
                  </a:lnTo>
                  <a:lnTo>
                    <a:pt x="301" y="79"/>
                  </a:lnTo>
                  <a:lnTo>
                    <a:pt x="282" y="84"/>
                  </a:lnTo>
                  <a:lnTo>
                    <a:pt x="261" y="92"/>
                  </a:lnTo>
                  <a:lnTo>
                    <a:pt x="237" y="101"/>
                  </a:lnTo>
                  <a:lnTo>
                    <a:pt x="215" y="113"/>
                  </a:lnTo>
                  <a:lnTo>
                    <a:pt x="192" y="128"/>
                  </a:lnTo>
                  <a:lnTo>
                    <a:pt x="172" y="145"/>
                  </a:lnTo>
                  <a:lnTo>
                    <a:pt x="157" y="163"/>
                  </a:lnTo>
                  <a:lnTo>
                    <a:pt x="146" y="186"/>
                  </a:lnTo>
                  <a:lnTo>
                    <a:pt x="141" y="211"/>
                  </a:lnTo>
                  <a:lnTo>
                    <a:pt x="142" y="239"/>
                  </a:lnTo>
                  <a:lnTo>
                    <a:pt x="153" y="271"/>
                  </a:lnTo>
                  <a:lnTo>
                    <a:pt x="172" y="305"/>
                  </a:lnTo>
                  <a:lnTo>
                    <a:pt x="204" y="344"/>
                  </a:lnTo>
                  <a:lnTo>
                    <a:pt x="208" y="348"/>
                  </a:lnTo>
                  <a:lnTo>
                    <a:pt x="217" y="357"/>
                  </a:lnTo>
                  <a:lnTo>
                    <a:pt x="228" y="371"/>
                  </a:lnTo>
                  <a:lnTo>
                    <a:pt x="235" y="390"/>
                  </a:lnTo>
                  <a:lnTo>
                    <a:pt x="231" y="411"/>
                  </a:lnTo>
                  <a:lnTo>
                    <a:pt x="215" y="432"/>
                  </a:lnTo>
                  <a:lnTo>
                    <a:pt x="179" y="453"/>
                  </a:lnTo>
                  <a:lnTo>
                    <a:pt x="121" y="473"/>
                  </a:lnTo>
                  <a:lnTo>
                    <a:pt x="117" y="473"/>
                  </a:lnTo>
                  <a:lnTo>
                    <a:pt x="105" y="472"/>
                  </a:lnTo>
                  <a:lnTo>
                    <a:pt x="89" y="469"/>
                  </a:lnTo>
                  <a:lnTo>
                    <a:pt x="70" y="464"/>
                  </a:lnTo>
                  <a:lnTo>
                    <a:pt x="51" y="456"/>
                  </a:lnTo>
                  <a:lnTo>
                    <a:pt x="33" y="444"/>
                  </a:lnTo>
                  <a:lnTo>
                    <a:pt x="20" y="427"/>
                  </a:lnTo>
                  <a:lnTo>
                    <a:pt x="13" y="406"/>
                  </a:lnTo>
                  <a:lnTo>
                    <a:pt x="13" y="391"/>
                  </a:lnTo>
                  <a:lnTo>
                    <a:pt x="17" y="379"/>
                  </a:lnTo>
                  <a:lnTo>
                    <a:pt x="25" y="370"/>
                  </a:lnTo>
                  <a:lnTo>
                    <a:pt x="35" y="365"/>
                  </a:lnTo>
                  <a:lnTo>
                    <a:pt x="47" y="362"/>
                  </a:lnTo>
                  <a:lnTo>
                    <a:pt x="61" y="363"/>
                  </a:lnTo>
                  <a:lnTo>
                    <a:pt x="77" y="367"/>
                  </a:lnTo>
                  <a:lnTo>
                    <a:pt x="93" y="374"/>
                  </a:lnTo>
                  <a:lnTo>
                    <a:pt x="108" y="381"/>
                  </a:lnTo>
                  <a:lnTo>
                    <a:pt x="119" y="382"/>
                  </a:lnTo>
                  <a:lnTo>
                    <a:pt x="129" y="379"/>
                  </a:lnTo>
                  <a:lnTo>
                    <a:pt x="135" y="374"/>
                  </a:lnTo>
                  <a:lnTo>
                    <a:pt x="139" y="369"/>
                  </a:lnTo>
                  <a:lnTo>
                    <a:pt x="142" y="363"/>
                  </a:lnTo>
                  <a:lnTo>
                    <a:pt x="143" y="358"/>
                  </a:lnTo>
                  <a:lnTo>
                    <a:pt x="143" y="357"/>
                  </a:lnTo>
                  <a:lnTo>
                    <a:pt x="141" y="355"/>
                  </a:lnTo>
                  <a:lnTo>
                    <a:pt x="133" y="350"/>
                  </a:lnTo>
                  <a:lnTo>
                    <a:pt x="121" y="341"/>
                  </a:lnTo>
                  <a:lnTo>
                    <a:pt x="105" y="329"/>
                  </a:lnTo>
                  <a:lnTo>
                    <a:pt x="88" y="314"/>
                  </a:lnTo>
                  <a:lnTo>
                    <a:pt x="70" y="296"/>
                  </a:lnTo>
                  <a:lnTo>
                    <a:pt x="52" y="276"/>
                  </a:lnTo>
                  <a:lnTo>
                    <a:pt x="36" y="252"/>
                  </a:lnTo>
                  <a:lnTo>
                    <a:pt x="20" y="227"/>
                  </a:lnTo>
                  <a:lnTo>
                    <a:pt x="9" y="200"/>
                  </a:lnTo>
                  <a:lnTo>
                    <a:pt x="2" y="170"/>
                  </a:lnTo>
                  <a:lnTo>
                    <a:pt x="0" y="140"/>
                  </a:lnTo>
                  <a:lnTo>
                    <a:pt x="4" y="106"/>
                  </a:lnTo>
                  <a:lnTo>
                    <a:pt x="16" y="72"/>
                  </a:lnTo>
                  <a:lnTo>
                    <a:pt x="37" y="38"/>
                  </a:lnTo>
                  <a:lnTo>
                    <a:pt x="66" y="0"/>
                  </a:lnTo>
                  <a:lnTo>
                    <a:pt x="33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404143" y="2991878"/>
              <a:ext cx="1830575" cy="967121"/>
            </a:xfrm>
            <a:custGeom>
              <a:avLst/>
              <a:gdLst>
                <a:gd name="T0" fmla="*/ 205 w 621"/>
                <a:gd name="T1" fmla="*/ 315 h 468"/>
                <a:gd name="T2" fmla="*/ 184 w 621"/>
                <a:gd name="T3" fmla="*/ 348 h 468"/>
                <a:gd name="T4" fmla="*/ 167 w 621"/>
                <a:gd name="T5" fmla="*/ 368 h 468"/>
                <a:gd name="T6" fmla="*/ 145 w 621"/>
                <a:gd name="T7" fmla="*/ 417 h 468"/>
                <a:gd name="T8" fmla="*/ 139 w 621"/>
                <a:gd name="T9" fmla="*/ 431 h 468"/>
                <a:gd name="T10" fmla="*/ 119 w 621"/>
                <a:gd name="T11" fmla="*/ 419 h 468"/>
                <a:gd name="T12" fmla="*/ 120 w 621"/>
                <a:gd name="T13" fmla="*/ 396 h 468"/>
                <a:gd name="T14" fmla="*/ 131 w 621"/>
                <a:gd name="T15" fmla="*/ 378 h 468"/>
                <a:gd name="T16" fmla="*/ 118 w 621"/>
                <a:gd name="T17" fmla="*/ 380 h 468"/>
                <a:gd name="T18" fmla="*/ 96 w 621"/>
                <a:gd name="T19" fmla="*/ 393 h 468"/>
                <a:gd name="T20" fmla="*/ 80 w 621"/>
                <a:gd name="T21" fmla="*/ 413 h 468"/>
                <a:gd name="T22" fmla="*/ 74 w 621"/>
                <a:gd name="T23" fmla="*/ 443 h 468"/>
                <a:gd name="T24" fmla="*/ 65 w 621"/>
                <a:gd name="T25" fmla="*/ 465 h 468"/>
                <a:gd name="T26" fmla="*/ 47 w 621"/>
                <a:gd name="T27" fmla="*/ 465 h 468"/>
                <a:gd name="T28" fmla="*/ 41 w 621"/>
                <a:gd name="T29" fmla="*/ 449 h 468"/>
                <a:gd name="T30" fmla="*/ 49 w 621"/>
                <a:gd name="T31" fmla="*/ 411 h 468"/>
                <a:gd name="T32" fmla="*/ 57 w 621"/>
                <a:gd name="T33" fmla="*/ 391 h 468"/>
                <a:gd name="T34" fmla="*/ 61 w 621"/>
                <a:gd name="T35" fmla="*/ 384 h 468"/>
                <a:gd name="T36" fmla="*/ 53 w 621"/>
                <a:gd name="T37" fmla="*/ 390 h 468"/>
                <a:gd name="T38" fmla="*/ 35 w 621"/>
                <a:gd name="T39" fmla="*/ 415 h 468"/>
                <a:gd name="T40" fmla="*/ 20 w 621"/>
                <a:gd name="T41" fmla="*/ 435 h 468"/>
                <a:gd name="T42" fmla="*/ 2 w 621"/>
                <a:gd name="T43" fmla="*/ 428 h 468"/>
                <a:gd name="T44" fmla="*/ 1 w 621"/>
                <a:gd name="T45" fmla="*/ 411 h 468"/>
                <a:gd name="T46" fmla="*/ 22 w 621"/>
                <a:gd name="T47" fmla="*/ 376 h 468"/>
                <a:gd name="T48" fmla="*/ 38 w 621"/>
                <a:gd name="T49" fmla="*/ 360 h 468"/>
                <a:gd name="T50" fmla="*/ 58 w 621"/>
                <a:gd name="T51" fmla="*/ 350 h 468"/>
                <a:gd name="T52" fmla="*/ 73 w 621"/>
                <a:gd name="T53" fmla="*/ 342 h 468"/>
                <a:gd name="T54" fmla="*/ 76 w 621"/>
                <a:gd name="T55" fmla="*/ 341 h 468"/>
                <a:gd name="T56" fmla="*/ 82 w 621"/>
                <a:gd name="T57" fmla="*/ 331 h 468"/>
                <a:gd name="T58" fmla="*/ 82 w 621"/>
                <a:gd name="T59" fmla="*/ 325 h 468"/>
                <a:gd name="T60" fmla="*/ 73 w 621"/>
                <a:gd name="T61" fmla="*/ 327 h 468"/>
                <a:gd name="T62" fmla="*/ 49 w 621"/>
                <a:gd name="T63" fmla="*/ 344 h 468"/>
                <a:gd name="T64" fmla="*/ 27 w 621"/>
                <a:gd name="T65" fmla="*/ 356 h 468"/>
                <a:gd name="T66" fmla="*/ 13 w 621"/>
                <a:gd name="T67" fmla="*/ 346 h 468"/>
                <a:gd name="T68" fmla="*/ 18 w 621"/>
                <a:gd name="T69" fmla="*/ 329 h 468"/>
                <a:gd name="T70" fmla="*/ 31 w 621"/>
                <a:gd name="T71" fmla="*/ 318 h 468"/>
                <a:gd name="T72" fmla="*/ 49 w 621"/>
                <a:gd name="T73" fmla="*/ 305 h 468"/>
                <a:gd name="T74" fmla="*/ 65 w 621"/>
                <a:gd name="T75" fmla="*/ 297 h 468"/>
                <a:gd name="T76" fmla="*/ 86 w 621"/>
                <a:gd name="T77" fmla="*/ 291 h 468"/>
                <a:gd name="T78" fmla="*/ 104 w 621"/>
                <a:gd name="T79" fmla="*/ 289 h 468"/>
                <a:gd name="T80" fmla="*/ 114 w 621"/>
                <a:gd name="T81" fmla="*/ 289 h 468"/>
                <a:gd name="T82" fmla="*/ 128 w 621"/>
                <a:gd name="T83" fmla="*/ 286 h 468"/>
                <a:gd name="T84" fmla="*/ 155 w 621"/>
                <a:gd name="T85" fmla="*/ 277 h 468"/>
                <a:gd name="T86" fmla="*/ 172 w 621"/>
                <a:gd name="T87" fmla="*/ 233 h 468"/>
                <a:gd name="T88" fmla="*/ 213 w 621"/>
                <a:gd name="T89" fmla="*/ 160 h 468"/>
                <a:gd name="T90" fmla="*/ 287 w 621"/>
                <a:gd name="T91" fmla="*/ 82 h 468"/>
                <a:gd name="T92" fmla="*/ 400 w 621"/>
                <a:gd name="T93" fmla="*/ 21 h 468"/>
                <a:gd name="T94" fmla="*/ 557 w 621"/>
                <a:gd name="T95" fmla="*/ 0 h 468"/>
                <a:gd name="T96" fmla="*/ 606 w 621"/>
                <a:gd name="T97" fmla="*/ 152 h 468"/>
                <a:gd name="T98" fmla="*/ 573 w 621"/>
                <a:gd name="T99" fmla="*/ 131 h 468"/>
                <a:gd name="T100" fmla="*/ 506 w 621"/>
                <a:gd name="T101" fmla="*/ 110 h 468"/>
                <a:gd name="T102" fmla="*/ 416 w 621"/>
                <a:gd name="T103" fmla="*/ 111 h 468"/>
                <a:gd name="T104" fmla="*/ 310 w 621"/>
                <a:gd name="T105" fmla="*/ 162 h 468"/>
                <a:gd name="T106" fmla="*/ 197 w 621"/>
                <a:gd name="T107" fmla="*/ 28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1" h="468">
                  <a:moveTo>
                    <a:pt x="197" y="289"/>
                  </a:moveTo>
                  <a:lnTo>
                    <a:pt x="204" y="302"/>
                  </a:lnTo>
                  <a:lnTo>
                    <a:pt x="205" y="315"/>
                  </a:lnTo>
                  <a:lnTo>
                    <a:pt x="198" y="331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1" y="354"/>
                  </a:lnTo>
                  <a:lnTo>
                    <a:pt x="176" y="360"/>
                  </a:lnTo>
                  <a:lnTo>
                    <a:pt x="167" y="368"/>
                  </a:lnTo>
                  <a:lnTo>
                    <a:pt x="155" y="384"/>
                  </a:lnTo>
                  <a:lnTo>
                    <a:pt x="148" y="401"/>
                  </a:lnTo>
                  <a:lnTo>
                    <a:pt x="145" y="417"/>
                  </a:lnTo>
                  <a:lnTo>
                    <a:pt x="145" y="424"/>
                  </a:lnTo>
                  <a:lnTo>
                    <a:pt x="144" y="427"/>
                  </a:lnTo>
                  <a:lnTo>
                    <a:pt x="139" y="431"/>
                  </a:lnTo>
                  <a:lnTo>
                    <a:pt x="132" y="431"/>
                  </a:lnTo>
                  <a:lnTo>
                    <a:pt x="124" y="425"/>
                  </a:lnTo>
                  <a:lnTo>
                    <a:pt x="119" y="419"/>
                  </a:lnTo>
                  <a:lnTo>
                    <a:pt x="116" y="411"/>
                  </a:lnTo>
                  <a:lnTo>
                    <a:pt x="116" y="404"/>
                  </a:lnTo>
                  <a:lnTo>
                    <a:pt x="120" y="396"/>
                  </a:lnTo>
                  <a:lnTo>
                    <a:pt x="124" y="391"/>
                  </a:lnTo>
                  <a:lnTo>
                    <a:pt x="127" y="384"/>
                  </a:lnTo>
                  <a:lnTo>
                    <a:pt x="131" y="378"/>
                  </a:lnTo>
                  <a:lnTo>
                    <a:pt x="133" y="371"/>
                  </a:lnTo>
                  <a:lnTo>
                    <a:pt x="125" y="376"/>
                  </a:lnTo>
                  <a:lnTo>
                    <a:pt x="118" y="380"/>
                  </a:lnTo>
                  <a:lnTo>
                    <a:pt x="111" y="383"/>
                  </a:lnTo>
                  <a:lnTo>
                    <a:pt x="104" y="386"/>
                  </a:lnTo>
                  <a:lnTo>
                    <a:pt x="96" y="393"/>
                  </a:lnTo>
                  <a:lnTo>
                    <a:pt x="90" y="401"/>
                  </a:lnTo>
                  <a:lnTo>
                    <a:pt x="84" y="409"/>
                  </a:lnTo>
                  <a:lnTo>
                    <a:pt x="80" y="413"/>
                  </a:lnTo>
                  <a:lnTo>
                    <a:pt x="79" y="420"/>
                  </a:lnTo>
                  <a:lnTo>
                    <a:pt x="76" y="429"/>
                  </a:lnTo>
                  <a:lnTo>
                    <a:pt x="74" y="443"/>
                  </a:lnTo>
                  <a:lnTo>
                    <a:pt x="71" y="454"/>
                  </a:lnTo>
                  <a:lnTo>
                    <a:pt x="69" y="461"/>
                  </a:lnTo>
                  <a:lnTo>
                    <a:pt x="65" y="465"/>
                  </a:lnTo>
                  <a:lnTo>
                    <a:pt x="59" y="468"/>
                  </a:lnTo>
                  <a:lnTo>
                    <a:pt x="53" y="468"/>
                  </a:lnTo>
                  <a:lnTo>
                    <a:pt x="47" y="465"/>
                  </a:lnTo>
                  <a:lnTo>
                    <a:pt x="43" y="461"/>
                  </a:lnTo>
                  <a:lnTo>
                    <a:pt x="41" y="456"/>
                  </a:lnTo>
                  <a:lnTo>
                    <a:pt x="41" y="449"/>
                  </a:lnTo>
                  <a:lnTo>
                    <a:pt x="42" y="440"/>
                  </a:lnTo>
                  <a:lnTo>
                    <a:pt x="45" y="425"/>
                  </a:lnTo>
                  <a:lnTo>
                    <a:pt x="49" y="411"/>
                  </a:lnTo>
                  <a:lnTo>
                    <a:pt x="53" y="400"/>
                  </a:lnTo>
                  <a:lnTo>
                    <a:pt x="54" y="396"/>
                  </a:lnTo>
                  <a:lnTo>
                    <a:pt x="57" y="391"/>
                  </a:lnTo>
                  <a:lnTo>
                    <a:pt x="61" y="387"/>
                  </a:lnTo>
                  <a:lnTo>
                    <a:pt x="65" y="382"/>
                  </a:lnTo>
                  <a:lnTo>
                    <a:pt x="61" y="384"/>
                  </a:lnTo>
                  <a:lnTo>
                    <a:pt x="57" y="387"/>
                  </a:lnTo>
                  <a:lnTo>
                    <a:pt x="54" y="388"/>
                  </a:lnTo>
                  <a:lnTo>
                    <a:pt x="53" y="390"/>
                  </a:lnTo>
                  <a:lnTo>
                    <a:pt x="49" y="395"/>
                  </a:lnTo>
                  <a:lnTo>
                    <a:pt x="42" y="404"/>
                  </a:lnTo>
                  <a:lnTo>
                    <a:pt x="35" y="415"/>
                  </a:lnTo>
                  <a:lnTo>
                    <a:pt x="29" y="427"/>
                  </a:lnTo>
                  <a:lnTo>
                    <a:pt x="25" y="432"/>
                  </a:lnTo>
                  <a:lnTo>
                    <a:pt x="20" y="435"/>
                  </a:lnTo>
                  <a:lnTo>
                    <a:pt x="14" y="435"/>
                  </a:lnTo>
                  <a:lnTo>
                    <a:pt x="8" y="432"/>
                  </a:lnTo>
                  <a:lnTo>
                    <a:pt x="2" y="428"/>
                  </a:lnTo>
                  <a:lnTo>
                    <a:pt x="0" y="423"/>
                  </a:lnTo>
                  <a:lnTo>
                    <a:pt x="0" y="417"/>
                  </a:lnTo>
                  <a:lnTo>
                    <a:pt x="1" y="411"/>
                  </a:lnTo>
                  <a:lnTo>
                    <a:pt x="6" y="401"/>
                  </a:lnTo>
                  <a:lnTo>
                    <a:pt x="14" y="390"/>
                  </a:lnTo>
                  <a:lnTo>
                    <a:pt x="22" y="376"/>
                  </a:lnTo>
                  <a:lnTo>
                    <a:pt x="29" y="367"/>
                  </a:lnTo>
                  <a:lnTo>
                    <a:pt x="33" y="364"/>
                  </a:lnTo>
                  <a:lnTo>
                    <a:pt x="38" y="360"/>
                  </a:lnTo>
                  <a:lnTo>
                    <a:pt x="45" y="356"/>
                  </a:lnTo>
                  <a:lnTo>
                    <a:pt x="51" y="352"/>
                  </a:lnTo>
                  <a:lnTo>
                    <a:pt x="58" y="350"/>
                  </a:lnTo>
                  <a:lnTo>
                    <a:pt x="63" y="346"/>
                  </a:lnTo>
                  <a:lnTo>
                    <a:pt x="69" y="343"/>
                  </a:lnTo>
                  <a:lnTo>
                    <a:pt x="73" y="342"/>
                  </a:lnTo>
                  <a:lnTo>
                    <a:pt x="74" y="341"/>
                  </a:lnTo>
                  <a:lnTo>
                    <a:pt x="75" y="341"/>
                  </a:lnTo>
                  <a:lnTo>
                    <a:pt x="76" y="341"/>
                  </a:lnTo>
                  <a:lnTo>
                    <a:pt x="78" y="339"/>
                  </a:lnTo>
                  <a:lnTo>
                    <a:pt x="79" y="335"/>
                  </a:lnTo>
                  <a:lnTo>
                    <a:pt x="82" y="331"/>
                  </a:lnTo>
                  <a:lnTo>
                    <a:pt x="83" y="327"/>
                  </a:lnTo>
                  <a:lnTo>
                    <a:pt x="86" y="323"/>
                  </a:lnTo>
                  <a:lnTo>
                    <a:pt x="82" y="325"/>
                  </a:lnTo>
                  <a:lnTo>
                    <a:pt x="78" y="325"/>
                  </a:lnTo>
                  <a:lnTo>
                    <a:pt x="75" y="326"/>
                  </a:lnTo>
                  <a:lnTo>
                    <a:pt x="73" y="327"/>
                  </a:lnTo>
                  <a:lnTo>
                    <a:pt x="67" y="331"/>
                  </a:lnTo>
                  <a:lnTo>
                    <a:pt x="58" y="337"/>
                  </a:lnTo>
                  <a:lnTo>
                    <a:pt x="49" y="344"/>
                  </a:lnTo>
                  <a:lnTo>
                    <a:pt x="38" y="352"/>
                  </a:lnTo>
                  <a:lnTo>
                    <a:pt x="33" y="356"/>
                  </a:lnTo>
                  <a:lnTo>
                    <a:pt x="27" y="356"/>
                  </a:lnTo>
                  <a:lnTo>
                    <a:pt x="21" y="355"/>
                  </a:lnTo>
                  <a:lnTo>
                    <a:pt x="16" y="351"/>
                  </a:lnTo>
                  <a:lnTo>
                    <a:pt x="13" y="346"/>
                  </a:lnTo>
                  <a:lnTo>
                    <a:pt x="13" y="339"/>
                  </a:lnTo>
                  <a:lnTo>
                    <a:pt x="14" y="334"/>
                  </a:lnTo>
                  <a:lnTo>
                    <a:pt x="18" y="329"/>
                  </a:lnTo>
                  <a:lnTo>
                    <a:pt x="21" y="326"/>
                  </a:lnTo>
                  <a:lnTo>
                    <a:pt x="26" y="322"/>
                  </a:lnTo>
                  <a:lnTo>
                    <a:pt x="31" y="318"/>
                  </a:lnTo>
                  <a:lnTo>
                    <a:pt x="37" y="313"/>
                  </a:lnTo>
                  <a:lnTo>
                    <a:pt x="43" y="309"/>
                  </a:lnTo>
                  <a:lnTo>
                    <a:pt x="49" y="305"/>
                  </a:lnTo>
                  <a:lnTo>
                    <a:pt x="55" y="301"/>
                  </a:lnTo>
                  <a:lnTo>
                    <a:pt x="59" y="298"/>
                  </a:lnTo>
                  <a:lnTo>
                    <a:pt x="65" y="297"/>
                  </a:lnTo>
                  <a:lnTo>
                    <a:pt x="71" y="294"/>
                  </a:lnTo>
                  <a:lnTo>
                    <a:pt x="78" y="293"/>
                  </a:lnTo>
                  <a:lnTo>
                    <a:pt x="86" y="291"/>
                  </a:lnTo>
                  <a:lnTo>
                    <a:pt x="92" y="290"/>
                  </a:lnTo>
                  <a:lnTo>
                    <a:pt x="99" y="290"/>
                  </a:lnTo>
                  <a:lnTo>
                    <a:pt x="104" y="289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4" y="289"/>
                  </a:lnTo>
                  <a:lnTo>
                    <a:pt x="116" y="290"/>
                  </a:lnTo>
                  <a:lnTo>
                    <a:pt x="119" y="291"/>
                  </a:lnTo>
                  <a:lnTo>
                    <a:pt x="128" y="286"/>
                  </a:lnTo>
                  <a:lnTo>
                    <a:pt x="137" y="282"/>
                  </a:lnTo>
                  <a:lnTo>
                    <a:pt x="147" y="278"/>
                  </a:lnTo>
                  <a:lnTo>
                    <a:pt x="155" y="277"/>
                  </a:lnTo>
                  <a:lnTo>
                    <a:pt x="157" y="266"/>
                  </a:lnTo>
                  <a:lnTo>
                    <a:pt x="164" y="252"/>
                  </a:lnTo>
                  <a:lnTo>
                    <a:pt x="172" y="233"/>
                  </a:lnTo>
                  <a:lnTo>
                    <a:pt x="182" y="211"/>
                  </a:lnTo>
                  <a:lnTo>
                    <a:pt x="196" y="187"/>
                  </a:lnTo>
                  <a:lnTo>
                    <a:pt x="213" y="160"/>
                  </a:lnTo>
                  <a:lnTo>
                    <a:pt x="234" y="134"/>
                  </a:lnTo>
                  <a:lnTo>
                    <a:pt x="259" y="107"/>
                  </a:lnTo>
                  <a:lnTo>
                    <a:pt x="287" y="82"/>
                  </a:lnTo>
                  <a:lnTo>
                    <a:pt x="320" y="58"/>
                  </a:lnTo>
                  <a:lnTo>
                    <a:pt x="357" y="38"/>
                  </a:lnTo>
                  <a:lnTo>
                    <a:pt x="400" y="21"/>
                  </a:lnTo>
                  <a:lnTo>
                    <a:pt x="446" y="8"/>
                  </a:lnTo>
                  <a:lnTo>
                    <a:pt x="499" y="1"/>
                  </a:lnTo>
                  <a:lnTo>
                    <a:pt x="557" y="0"/>
                  </a:lnTo>
                  <a:lnTo>
                    <a:pt x="621" y="7"/>
                  </a:lnTo>
                  <a:lnTo>
                    <a:pt x="609" y="154"/>
                  </a:lnTo>
                  <a:lnTo>
                    <a:pt x="606" y="152"/>
                  </a:lnTo>
                  <a:lnTo>
                    <a:pt x="600" y="147"/>
                  </a:lnTo>
                  <a:lnTo>
                    <a:pt x="588" y="140"/>
                  </a:lnTo>
                  <a:lnTo>
                    <a:pt x="573" y="131"/>
                  </a:lnTo>
                  <a:lnTo>
                    <a:pt x="553" y="123"/>
                  </a:lnTo>
                  <a:lnTo>
                    <a:pt x="531" y="115"/>
                  </a:lnTo>
                  <a:lnTo>
                    <a:pt x="506" y="110"/>
                  </a:lnTo>
                  <a:lnTo>
                    <a:pt x="478" y="106"/>
                  </a:lnTo>
                  <a:lnTo>
                    <a:pt x="447" y="106"/>
                  </a:lnTo>
                  <a:lnTo>
                    <a:pt x="416" y="111"/>
                  </a:lnTo>
                  <a:lnTo>
                    <a:pt x="381" y="122"/>
                  </a:lnTo>
                  <a:lnTo>
                    <a:pt x="345" y="138"/>
                  </a:lnTo>
                  <a:lnTo>
                    <a:pt x="310" y="162"/>
                  </a:lnTo>
                  <a:lnTo>
                    <a:pt x="273" y="195"/>
                  </a:lnTo>
                  <a:lnTo>
                    <a:pt x="234" y="237"/>
                  </a:lnTo>
                  <a:lnTo>
                    <a:pt x="197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149933" y="867519"/>
              <a:ext cx="4946384" cy="3934611"/>
            </a:xfrm>
            <a:custGeom>
              <a:avLst/>
              <a:gdLst>
                <a:gd name="T0" fmla="*/ 141 w 1678"/>
                <a:gd name="T1" fmla="*/ 5 h 1904"/>
                <a:gd name="T2" fmla="*/ 141 w 1678"/>
                <a:gd name="T3" fmla="*/ 1203 h 1904"/>
                <a:gd name="T4" fmla="*/ 0 w 1678"/>
                <a:gd name="T5" fmla="*/ 1237 h 1904"/>
                <a:gd name="T6" fmla="*/ 0 w 1678"/>
                <a:gd name="T7" fmla="*/ 1314 h 1904"/>
                <a:gd name="T8" fmla="*/ 1487 w 1678"/>
                <a:gd name="T9" fmla="*/ 1904 h 1904"/>
                <a:gd name="T10" fmla="*/ 1678 w 1678"/>
                <a:gd name="T11" fmla="*/ 1814 h 1904"/>
                <a:gd name="T12" fmla="*/ 1678 w 1678"/>
                <a:gd name="T13" fmla="*/ 119 h 1904"/>
                <a:gd name="T14" fmla="*/ 202 w 1678"/>
                <a:gd name="T15" fmla="*/ 0 h 1904"/>
                <a:gd name="T16" fmla="*/ 141 w 1678"/>
                <a:gd name="T17" fmla="*/ 5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1904">
                  <a:moveTo>
                    <a:pt x="141" y="5"/>
                  </a:moveTo>
                  <a:lnTo>
                    <a:pt x="141" y="1203"/>
                  </a:lnTo>
                  <a:lnTo>
                    <a:pt x="0" y="1237"/>
                  </a:lnTo>
                  <a:lnTo>
                    <a:pt x="0" y="1314"/>
                  </a:lnTo>
                  <a:lnTo>
                    <a:pt x="1487" y="1904"/>
                  </a:lnTo>
                  <a:lnTo>
                    <a:pt x="1678" y="1814"/>
                  </a:lnTo>
                  <a:lnTo>
                    <a:pt x="1678" y="119"/>
                  </a:lnTo>
                  <a:lnTo>
                    <a:pt x="202" y="0"/>
                  </a:lnTo>
                  <a:lnTo>
                    <a:pt x="14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3671691" y="946046"/>
              <a:ext cx="85485" cy="2448799"/>
            </a:xfrm>
            <a:custGeom>
              <a:avLst/>
              <a:gdLst>
                <a:gd name="T0" fmla="*/ 0 w 29"/>
                <a:gd name="T1" fmla="*/ 0 h 1185"/>
                <a:gd name="T2" fmla="*/ 0 w 29"/>
                <a:gd name="T3" fmla="*/ 1170 h 1185"/>
                <a:gd name="T4" fmla="*/ 29 w 29"/>
                <a:gd name="T5" fmla="*/ 1185 h 1185"/>
                <a:gd name="T6" fmla="*/ 29 w 29"/>
                <a:gd name="T7" fmla="*/ 47 h 1185"/>
                <a:gd name="T8" fmla="*/ 0 w 29"/>
                <a:gd name="T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85">
                  <a:moveTo>
                    <a:pt x="0" y="0"/>
                  </a:moveTo>
                  <a:lnTo>
                    <a:pt x="0" y="1170"/>
                  </a:lnTo>
                  <a:lnTo>
                    <a:pt x="29" y="1185"/>
                  </a:lnTo>
                  <a:lnTo>
                    <a:pt x="2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745385" y="935714"/>
              <a:ext cx="4112161" cy="334773"/>
            </a:xfrm>
            <a:custGeom>
              <a:avLst/>
              <a:gdLst>
                <a:gd name="T0" fmla="*/ 0 w 1395"/>
                <a:gd name="T1" fmla="*/ 0 h 162"/>
                <a:gd name="T2" fmla="*/ 20 w 1395"/>
                <a:gd name="T3" fmla="*/ 36 h 162"/>
                <a:gd name="T4" fmla="*/ 1330 w 1395"/>
                <a:gd name="T5" fmla="*/ 162 h 162"/>
                <a:gd name="T6" fmla="*/ 1395 w 1395"/>
                <a:gd name="T7" fmla="*/ 117 h 162"/>
                <a:gd name="T8" fmla="*/ 0 w 1395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162">
                  <a:moveTo>
                    <a:pt x="0" y="0"/>
                  </a:moveTo>
                  <a:lnTo>
                    <a:pt x="20" y="36"/>
                  </a:lnTo>
                  <a:lnTo>
                    <a:pt x="1330" y="162"/>
                  </a:lnTo>
                  <a:lnTo>
                    <a:pt x="1395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7783851" y="1218823"/>
              <a:ext cx="135599" cy="3240268"/>
            </a:xfrm>
            <a:custGeom>
              <a:avLst/>
              <a:gdLst>
                <a:gd name="T0" fmla="*/ 46 w 46"/>
                <a:gd name="T1" fmla="*/ 0 h 1568"/>
                <a:gd name="T2" fmla="*/ 0 w 46"/>
                <a:gd name="T3" fmla="*/ 45 h 1568"/>
                <a:gd name="T4" fmla="*/ 0 w 46"/>
                <a:gd name="T5" fmla="*/ 1542 h 1568"/>
                <a:gd name="T6" fmla="*/ 46 w 46"/>
                <a:gd name="T7" fmla="*/ 1568 h 1568"/>
                <a:gd name="T8" fmla="*/ 46 w 46"/>
                <a:gd name="T9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68">
                  <a:moveTo>
                    <a:pt x="46" y="0"/>
                  </a:moveTo>
                  <a:lnTo>
                    <a:pt x="0" y="45"/>
                  </a:lnTo>
                  <a:lnTo>
                    <a:pt x="0" y="1542"/>
                  </a:lnTo>
                  <a:lnTo>
                    <a:pt x="46" y="156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3480085" y="3479571"/>
              <a:ext cx="4350932" cy="1103510"/>
            </a:xfrm>
            <a:custGeom>
              <a:avLst/>
              <a:gdLst>
                <a:gd name="T0" fmla="*/ 0 w 1476"/>
                <a:gd name="T1" fmla="*/ 14 h 534"/>
                <a:gd name="T2" fmla="*/ 86 w 1476"/>
                <a:gd name="T3" fmla="*/ 0 h 534"/>
                <a:gd name="T4" fmla="*/ 1476 w 1476"/>
                <a:gd name="T5" fmla="*/ 494 h 534"/>
                <a:gd name="T6" fmla="*/ 1365 w 1476"/>
                <a:gd name="T7" fmla="*/ 534 h 534"/>
                <a:gd name="T8" fmla="*/ 0 w 1476"/>
                <a:gd name="T9" fmla="*/ 1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534">
                  <a:moveTo>
                    <a:pt x="0" y="14"/>
                  </a:moveTo>
                  <a:lnTo>
                    <a:pt x="86" y="0"/>
                  </a:lnTo>
                  <a:lnTo>
                    <a:pt x="1476" y="494"/>
                  </a:lnTo>
                  <a:lnTo>
                    <a:pt x="1365" y="5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285532" y="3508502"/>
              <a:ext cx="4185856" cy="1210967"/>
            </a:xfrm>
            <a:custGeom>
              <a:avLst/>
              <a:gdLst>
                <a:gd name="T0" fmla="*/ 0 w 1420"/>
                <a:gd name="T1" fmla="*/ 0 h 586"/>
                <a:gd name="T2" fmla="*/ 4 w 1420"/>
                <a:gd name="T3" fmla="*/ 26 h 586"/>
                <a:gd name="T4" fmla="*/ 1420 w 1420"/>
                <a:gd name="T5" fmla="*/ 586 h 586"/>
                <a:gd name="T6" fmla="*/ 1420 w 1420"/>
                <a:gd name="T7" fmla="*/ 556 h 586"/>
                <a:gd name="T8" fmla="*/ 0 w 1420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0" h="586">
                  <a:moveTo>
                    <a:pt x="0" y="0"/>
                  </a:moveTo>
                  <a:lnTo>
                    <a:pt x="4" y="26"/>
                  </a:lnTo>
                  <a:lnTo>
                    <a:pt x="1420" y="586"/>
                  </a:lnTo>
                  <a:lnTo>
                    <a:pt x="1420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7562768" y="4552083"/>
              <a:ext cx="341943" cy="167386"/>
            </a:xfrm>
            <a:custGeom>
              <a:avLst/>
              <a:gdLst>
                <a:gd name="T0" fmla="*/ 5 w 116"/>
                <a:gd name="T1" fmla="*/ 45 h 81"/>
                <a:gd name="T2" fmla="*/ 0 w 116"/>
                <a:gd name="T3" fmla="*/ 81 h 81"/>
                <a:gd name="T4" fmla="*/ 116 w 116"/>
                <a:gd name="T5" fmla="*/ 31 h 81"/>
                <a:gd name="T6" fmla="*/ 116 w 116"/>
                <a:gd name="T7" fmla="*/ 0 h 81"/>
                <a:gd name="T8" fmla="*/ 5 w 116"/>
                <a:gd name="T9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1">
                  <a:moveTo>
                    <a:pt x="5" y="45"/>
                  </a:moveTo>
                  <a:lnTo>
                    <a:pt x="0" y="81"/>
                  </a:lnTo>
                  <a:lnTo>
                    <a:pt x="116" y="31"/>
                  </a:lnTo>
                  <a:lnTo>
                    <a:pt x="116" y="0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7978406" y="1177493"/>
              <a:ext cx="58956" cy="3364258"/>
            </a:xfrm>
            <a:custGeom>
              <a:avLst/>
              <a:gdLst>
                <a:gd name="T0" fmla="*/ 20 w 20"/>
                <a:gd name="T1" fmla="*/ 0 h 1628"/>
                <a:gd name="T2" fmla="*/ 0 w 20"/>
                <a:gd name="T3" fmla="*/ 5 h 1628"/>
                <a:gd name="T4" fmla="*/ 0 w 20"/>
                <a:gd name="T5" fmla="*/ 1623 h 1628"/>
                <a:gd name="T6" fmla="*/ 20 w 20"/>
                <a:gd name="T7" fmla="*/ 1628 h 1628"/>
                <a:gd name="T8" fmla="*/ 20 w 20"/>
                <a:gd name="T9" fmla="*/ 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28">
                  <a:moveTo>
                    <a:pt x="20" y="0"/>
                  </a:moveTo>
                  <a:lnTo>
                    <a:pt x="0" y="5"/>
                  </a:lnTo>
                  <a:lnTo>
                    <a:pt x="0" y="1623"/>
                  </a:lnTo>
                  <a:lnTo>
                    <a:pt x="20" y="16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822028" y="1039037"/>
              <a:ext cx="56008" cy="2343408"/>
            </a:xfrm>
            <a:custGeom>
              <a:avLst/>
              <a:gdLst>
                <a:gd name="T0" fmla="*/ 0 w 19"/>
                <a:gd name="T1" fmla="*/ 0 h 1134"/>
                <a:gd name="T2" fmla="*/ 0 w 19"/>
                <a:gd name="T3" fmla="*/ 1134 h 1134"/>
                <a:gd name="T4" fmla="*/ 19 w 19"/>
                <a:gd name="T5" fmla="*/ 1134 h 1134"/>
                <a:gd name="T6" fmla="*/ 19 w 19"/>
                <a:gd name="T7" fmla="*/ 6 h 1134"/>
                <a:gd name="T8" fmla="*/ 0 w 19"/>
                <a:gd name="T9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34">
                  <a:moveTo>
                    <a:pt x="0" y="0"/>
                  </a:moveTo>
                  <a:lnTo>
                    <a:pt x="0" y="1134"/>
                  </a:lnTo>
                  <a:lnTo>
                    <a:pt x="19" y="1134"/>
                  </a:lnTo>
                  <a:lnTo>
                    <a:pt x="1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3288479" y="3386578"/>
              <a:ext cx="344891" cy="99192"/>
            </a:xfrm>
            <a:custGeom>
              <a:avLst/>
              <a:gdLst>
                <a:gd name="T0" fmla="*/ 0 w 117"/>
                <a:gd name="T1" fmla="*/ 32 h 48"/>
                <a:gd name="T2" fmla="*/ 32 w 117"/>
                <a:gd name="T3" fmla="*/ 48 h 48"/>
                <a:gd name="T4" fmla="*/ 117 w 117"/>
                <a:gd name="T5" fmla="*/ 26 h 48"/>
                <a:gd name="T6" fmla="*/ 117 w 117"/>
                <a:gd name="T7" fmla="*/ 0 h 48"/>
                <a:gd name="T8" fmla="*/ 0 w 117"/>
                <a:gd name="T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">
                  <a:moveTo>
                    <a:pt x="0" y="32"/>
                  </a:moveTo>
                  <a:lnTo>
                    <a:pt x="32" y="48"/>
                  </a:lnTo>
                  <a:lnTo>
                    <a:pt x="117" y="26"/>
                  </a:lnTo>
                  <a:lnTo>
                    <a:pt x="1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7931242" y="4010661"/>
              <a:ext cx="1801097" cy="498026"/>
            </a:xfrm>
            <a:custGeom>
              <a:avLst/>
              <a:gdLst>
                <a:gd name="T0" fmla="*/ 434 w 611"/>
                <a:gd name="T1" fmla="*/ 158 h 241"/>
                <a:gd name="T2" fmla="*/ 420 w 611"/>
                <a:gd name="T3" fmla="*/ 161 h 241"/>
                <a:gd name="T4" fmla="*/ 399 w 611"/>
                <a:gd name="T5" fmla="*/ 169 h 241"/>
                <a:gd name="T6" fmla="*/ 378 w 611"/>
                <a:gd name="T7" fmla="*/ 181 h 241"/>
                <a:gd name="T8" fmla="*/ 322 w 611"/>
                <a:gd name="T9" fmla="*/ 207 h 241"/>
                <a:gd name="T10" fmla="*/ 242 w 611"/>
                <a:gd name="T11" fmla="*/ 232 h 241"/>
                <a:gd name="T12" fmla="*/ 145 w 611"/>
                <a:gd name="T13" fmla="*/ 241 h 241"/>
                <a:gd name="T14" fmla="*/ 44 w 611"/>
                <a:gd name="T15" fmla="*/ 222 h 241"/>
                <a:gd name="T16" fmla="*/ 3 w 611"/>
                <a:gd name="T17" fmla="*/ 25 h 241"/>
                <a:gd name="T18" fmla="*/ 32 w 611"/>
                <a:gd name="T19" fmla="*/ 48 h 241"/>
                <a:gd name="T20" fmla="*/ 96 w 611"/>
                <a:gd name="T21" fmla="*/ 83 h 241"/>
                <a:gd name="T22" fmla="*/ 186 w 611"/>
                <a:gd name="T23" fmla="*/ 114 h 241"/>
                <a:gd name="T24" fmla="*/ 300 w 611"/>
                <a:gd name="T25" fmla="*/ 124 h 241"/>
                <a:gd name="T26" fmla="*/ 434 w 611"/>
                <a:gd name="T27" fmla="*/ 97 h 241"/>
                <a:gd name="T28" fmla="*/ 423 w 611"/>
                <a:gd name="T29" fmla="*/ 41 h 241"/>
                <a:gd name="T30" fmla="*/ 444 w 611"/>
                <a:gd name="T31" fmla="*/ 1 h 241"/>
                <a:gd name="T32" fmla="*/ 467 w 611"/>
                <a:gd name="T33" fmla="*/ 8 h 241"/>
                <a:gd name="T34" fmla="*/ 469 w 611"/>
                <a:gd name="T35" fmla="*/ 30 h 241"/>
                <a:gd name="T36" fmla="*/ 467 w 611"/>
                <a:gd name="T37" fmla="*/ 71 h 241"/>
                <a:gd name="T38" fmla="*/ 471 w 611"/>
                <a:gd name="T39" fmla="*/ 77 h 241"/>
                <a:gd name="T40" fmla="*/ 476 w 611"/>
                <a:gd name="T41" fmla="*/ 77 h 241"/>
                <a:gd name="T42" fmla="*/ 493 w 611"/>
                <a:gd name="T43" fmla="*/ 75 h 241"/>
                <a:gd name="T44" fmla="*/ 501 w 611"/>
                <a:gd name="T45" fmla="*/ 71 h 241"/>
                <a:gd name="T46" fmla="*/ 514 w 611"/>
                <a:gd name="T47" fmla="*/ 70 h 241"/>
                <a:gd name="T48" fmla="*/ 540 w 611"/>
                <a:gd name="T49" fmla="*/ 58 h 241"/>
                <a:gd name="T50" fmla="*/ 562 w 611"/>
                <a:gd name="T51" fmla="*/ 24 h 241"/>
                <a:gd name="T52" fmla="*/ 579 w 611"/>
                <a:gd name="T53" fmla="*/ 10 h 241"/>
                <a:gd name="T54" fmla="*/ 599 w 611"/>
                <a:gd name="T55" fmla="*/ 21 h 241"/>
                <a:gd name="T56" fmla="*/ 593 w 611"/>
                <a:gd name="T57" fmla="*/ 55 h 241"/>
                <a:gd name="T58" fmla="*/ 558 w 611"/>
                <a:gd name="T59" fmla="*/ 95 h 241"/>
                <a:gd name="T60" fmla="*/ 518 w 611"/>
                <a:gd name="T61" fmla="*/ 110 h 241"/>
                <a:gd name="T62" fmla="*/ 530 w 611"/>
                <a:gd name="T63" fmla="*/ 110 h 241"/>
                <a:gd name="T64" fmla="*/ 558 w 611"/>
                <a:gd name="T65" fmla="*/ 103 h 241"/>
                <a:gd name="T66" fmla="*/ 574 w 611"/>
                <a:gd name="T67" fmla="*/ 94 h 241"/>
                <a:gd name="T68" fmla="*/ 595 w 611"/>
                <a:gd name="T69" fmla="*/ 86 h 241"/>
                <a:gd name="T70" fmla="*/ 611 w 611"/>
                <a:gd name="T71" fmla="*/ 103 h 241"/>
                <a:gd name="T72" fmla="*/ 599 w 611"/>
                <a:gd name="T73" fmla="*/ 127 h 241"/>
                <a:gd name="T74" fmla="*/ 565 w 611"/>
                <a:gd name="T75" fmla="*/ 144 h 241"/>
                <a:gd name="T76" fmla="*/ 525 w 611"/>
                <a:gd name="T77" fmla="*/ 151 h 241"/>
                <a:gd name="T78" fmla="*/ 526 w 611"/>
                <a:gd name="T79" fmla="*/ 155 h 241"/>
                <a:gd name="T80" fmla="*/ 545 w 611"/>
                <a:gd name="T81" fmla="*/ 156 h 241"/>
                <a:gd name="T82" fmla="*/ 561 w 611"/>
                <a:gd name="T83" fmla="*/ 150 h 241"/>
                <a:gd name="T84" fmla="*/ 583 w 611"/>
                <a:gd name="T85" fmla="*/ 150 h 241"/>
                <a:gd name="T86" fmla="*/ 593 w 611"/>
                <a:gd name="T87" fmla="*/ 171 h 241"/>
                <a:gd name="T88" fmla="*/ 561 w 611"/>
                <a:gd name="T89" fmla="*/ 195 h 241"/>
                <a:gd name="T90" fmla="*/ 489 w 611"/>
                <a:gd name="T91" fmla="*/ 188 h 241"/>
                <a:gd name="T92" fmla="*/ 440 w 611"/>
                <a:gd name="T93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241">
                  <a:moveTo>
                    <a:pt x="435" y="160"/>
                  </a:moveTo>
                  <a:lnTo>
                    <a:pt x="434" y="159"/>
                  </a:lnTo>
                  <a:lnTo>
                    <a:pt x="434" y="158"/>
                  </a:lnTo>
                  <a:lnTo>
                    <a:pt x="434" y="158"/>
                  </a:lnTo>
                  <a:lnTo>
                    <a:pt x="432" y="156"/>
                  </a:lnTo>
                  <a:lnTo>
                    <a:pt x="420" y="161"/>
                  </a:lnTo>
                  <a:lnTo>
                    <a:pt x="410" y="165"/>
                  </a:lnTo>
                  <a:lnTo>
                    <a:pt x="402" y="168"/>
                  </a:lnTo>
                  <a:lnTo>
                    <a:pt x="399" y="169"/>
                  </a:lnTo>
                  <a:lnTo>
                    <a:pt x="397" y="171"/>
                  </a:lnTo>
                  <a:lnTo>
                    <a:pt x="390" y="175"/>
                  </a:lnTo>
                  <a:lnTo>
                    <a:pt x="378" y="181"/>
                  </a:lnTo>
                  <a:lnTo>
                    <a:pt x="363" y="189"/>
                  </a:lnTo>
                  <a:lnTo>
                    <a:pt x="344" y="197"/>
                  </a:lnTo>
                  <a:lnTo>
                    <a:pt x="322" y="207"/>
                  </a:lnTo>
                  <a:lnTo>
                    <a:pt x="297" y="216"/>
                  </a:lnTo>
                  <a:lnTo>
                    <a:pt x="271" y="224"/>
                  </a:lnTo>
                  <a:lnTo>
                    <a:pt x="242" y="232"/>
                  </a:lnTo>
                  <a:lnTo>
                    <a:pt x="210" y="237"/>
                  </a:lnTo>
                  <a:lnTo>
                    <a:pt x="178" y="241"/>
                  </a:lnTo>
                  <a:lnTo>
                    <a:pt x="145" y="241"/>
                  </a:lnTo>
                  <a:lnTo>
                    <a:pt x="112" y="240"/>
                  </a:lnTo>
                  <a:lnTo>
                    <a:pt x="77" y="233"/>
                  </a:lnTo>
                  <a:lnTo>
                    <a:pt x="44" y="222"/>
                  </a:lnTo>
                  <a:lnTo>
                    <a:pt x="11" y="208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8" y="30"/>
                  </a:lnTo>
                  <a:lnTo>
                    <a:pt x="19" y="38"/>
                  </a:lnTo>
                  <a:lnTo>
                    <a:pt x="32" y="48"/>
                  </a:lnTo>
                  <a:lnTo>
                    <a:pt x="51" y="59"/>
                  </a:lnTo>
                  <a:lnTo>
                    <a:pt x="71" y="71"/>
                  </a:lnTo>
                  <a:lnTo>
                    <a:pt x="96" y="83"/>
                  </a:lnTo>
                  <a:lnTo>
                    <a:pt x="122" y="95"/>
                  </a:lnTo>
                  <a:lnTo>
                    <a:pt x="153" y="106"/>
                  </a:lnTo>
                  <a:lnTo>
                    <a:pt x="186" y="114"/>
                  </a:lnTo>
                  <a:lnTo>
                    <a:pt x="222" y="120"/>
                  </a:lnTo>
                  <a:lnTo>
                    <a:pt x="260" y="124"/>
                  </a:lnTo>
                  <a:lnTo>
                    <a:pt x="300" y="124"/>
                  </a:lnTo>
                  <a:lnTo>
                    <a:pt x="342" y="120"/>
                  </a:lnTo>
                  <a:lnTo>
                    <a:pt x="387" y="111"/>
                  </a:lnTo>
                  <a:lnTo>
                    <a:pt x="434" y="97"/>
                  </a:lnTo>
                  <a:lnTo>
                    <a:pt x="427" y="83"/>
                  </a:lnTo>
                  <a:lnTo>
                    <a:pt x="423" y="65"/>
                  </a:lnTo>
                  <a:lnTo>
                    <a:pt x="423" y="41"/>
                  </a:lnTo>
                  <a:lnTo>
                    <a:pt x="432" y="12"/>
                  </a:lnTo>
                  <a:lnTo>
                    <a:pt x="438" y="5"/>
                  </a:lnTo>
                  <a:lnTo>
                    <a:pt x="444" y="1"/>
                  </a:lnTo>
                  <a:lnTo>
                    <a:pt x="452" y="0"/>
                  </a:lnTo>
                  <a:lnTo>
                    <a:pt x="460" y="3"/>
                  </a:lnTo>
                  <a:lnTo>
                    <a:pt x="467" y="8"/>
                  </a:lnTo>
                  <a:lnTo>
                    <a:pt x="471" y="14"/>
                  </a:lnTo>
                  <a:lnTo>
                    <a:pt x="472" y="22"/>
                  </a:lnTo>
                  <a:lnTo>
                    <a:pt x="469" y="30"/>
                  </a:lnTo>
                  <a:lnTo>
                    <a:pt x="464" y="49"/>
                  </a:lnTo>
                  <a:lnTo>
                    <a:pt x="464" y="62"/>
                  </a:lnTo>
                  <a:lnTo>
                    <a:pt x="467" y="71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1" y="77"/>
                  </a:lnTo>
                  <a:lnTo>
                    <a:pt x="471" y="78"/>
                  </a:lnTo>
                  <a:lnTo>
                    <a:pt x="471" y="78"/>
                  </a:lnTo>
                  <a:lnTo>
                    <a:pt x="476" y="77"/>
                  </a:lnTo>
                  <a:lnTo>
                    <a:pt x="483" y="74"/>
                  </a:lnTo>
                  <a:lnTo>
                    <a:pt x="488" y="74"/>
                  </a:lnTo>
                  <a:lnTo>
                    <a:pt x="493" y="75"/>
                  </a:lnTo>
                  <a:lnTo>
                    <a:pt x="496" y="74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5" y="71"/>
                  </a:lnTo>
                  <a:lnTo>
                    <a:pt x="508" y="71"/>
                  </a:lnTo>
                  <a:lnTo>
                    <a:pt x="514" y="70"/>
                  </a:lnTo>
                  <a:lnTo>
                    <a:pt x="521" y="67"/>
                  </a:lnTo>
                  <a:lnTo>
                    <a:pt x="530" y="63"/>
                  </a:lnTo>
                  <a:lnTo>
                    <a:pt x="540" y="58"/>
                  </a:lnTo>
                  <a:lnTo>
                    <a:pt x="548" y="50"/>
                  </a:lnTo>
                  <a:lnTo>
                    <a:pt x="556" y="38"/>
                  </a:lnTo>
                  <a:lnTo>
                    <a:pt x="562" y="24"/>
                  </a:lnTo>
                  <a:lnTo>
                    <a:pt x="566" y="17"/>
                  </a:lnTo>
                  <a:lnTo>
                    <a:pt x="571" y="12"/>
                  </a:lnTo>
                  <a:lnTo>
                    <a:pt x="579" y="10"/>
                  </a:lnTo>
                  <a:lnTo>
                    <a:pt x="587" y="10"/>
                  </a:lnTo>
                  <a:lnTo>
                    <a:pt x="594" y="14"/>
                  </a:lnTo>
                  <a:lnTo>
                    <a:pt x="599" y="21"/>
                  </a:lnTo>
                  <a:lnTo>
                    <a:pt x="602" y="28"/>
                  </a:lnTo>
                  <a:lnTo>
                    <a:pt x="601" y="36"/>
                  </a:lnTo>
                  <a:lnTo>
                    <a:pt x="593" y="55"/>
                  </a:lnTo>
                  <a:lnTo>
                    <a:pt x="582" y="71"/>
                  </a:lnTo>
                  <a:lnTo>
                    <a:pt x="570" y="85"/>
                  </a:lnTo>
                  <a:lnTo>
                    <a:pt x="558" y="95"/>
                  </a:lnTo>
                  <a:lnTo>
                    <a:pt x="545" y="102"/>
                  </a:lnTo>
                  <a:lnTo>
                    <a:pt x="532" y="107"/>
                  </a:lnTo>
                  <a:lnTo>
                    <a:pt x="518" y="110"/>
                  </a:lnTo>
                  <a:lnTo>
                    <a:pt x="508" y="111"/>
                  </a:lnTo>
                  <a:lnTo>
                    <a:pt x="520" y="110"/>
                  </a:lnTo>
                  <a:lnTo>
                    <a:pt x="530" y="110"/>
                  </a:lnTo>
                  <a:lnTo>
                    <a:pt x="541" y="107"/>
                  </a:lnTo>
                  <a:lnTo>
                    <a:pt x="550" y="106"/>
                  </a:lnTo>
                  <a:lnTo>
                    <a:pt x="558" y="103"/>
                  </a:lnTo>
                  <a:lnTo>
                    <a:pt x="565" y="101"/>
                  </a:lnTo>
                  <a:lnTo>
                    <a:pt x="570" y="98"/>
                  </a:lnTo>
                  <a:lnTo>
                    <a:pt x="574" y="94"/>
                  </a:lnTo>
                  <a:lnTo>
                    <a:pt x="581" y="89"/>
                  </a:lnTo>
                  <a:lnTo>
                    <a:pt x="589" y="86"/>
                  </a:lnTo>
                  <a:lnTo>
                    <a:pt x="595" y="86"/>
                  </a:lnTo>
                  <a:lnTo>
                    <a:pt x="603" y="90"/>
                  </a:lnTo>
                  <a:lnTo>
                    <a:pt x="609" y="97"/>
                  </a:lnTo>
                  <a:lnTo>
                    <a:pt x="611" y="103"/>
                  </a:lnTo>
                  <a:lnTo>
                    <a:pt x="611" y="111"/>
                  </a:lnTo>
                  <a:lnTo>
                    <a:pt x="607" y="119"/>
                  </a:lnTo>
                  <a:lnTo>
                    <a:pt x="599" y="127"/>
                  </a:lnTo>
                  <a:lnTo>
                    <a:pt x="589" y="134"/>
                  </a:lnTo>
                  <a:lnTo>
                    <a:pt x="577" y="140"/>
                  </a:lnTo>
                  <a:lnTo>
                    <a:pt x="565" y="144"/>
                  </a:lnTo>
                  <a:lnTo>
                    <a:pt x="552" y="147"/>
                  </a:lnTo>
                  <a:lnTo>
                    <a:pt x="538" y="150"/>
                  </a:lnTo>
                  <a:lnTo>
                    <a:pt x="525" y="151"/>
                  </a:lnTo>
                  <a:lnTo>
                    <a:pt x="513" y="152"/>
                  </a:lnTo>
                  <a:lnTo>
                    <a:pt x="520" y="154"/>
                  </a:lnTo>
                  <a:lnTo>
                    <a:pt x="526" y="155"/>
                  </a:lnTo>
                  <a:lnTo>
                    <a:pt x="532" y="156"/>
                  </a:lnTo>
                  <a:lnTo>
                    <a:pt x="538" y="156"/>
                  </a:lnTo>
                  <a:lnTo>
                    <a:pt x="545" y="156"/>
                  </a:lnTo>
                  <a:lnTo>
                    <a:pt x="550" y="155"/>
                  </a:lnTo>
                  <a:lnTo>
                    <a:pt x="556" y="152"/>
                  </a:lnTo>
                  <a:lnTo>
                    <a:pt x="561" y="150"/>
                  </a:lnTo>
                  <a:lnTo>
                    <a:pt x="569" y="147"/>
                  </a:lnTo>
                  <a:lnTo>
                    <a:pt x="577" y="146"/>
                  </a:lnTo>
                  <a:lnTo>
                    <a:pt x="583" y="150"/>
                  </a:lnTo>
                  <a:lnTo>
                    <a:pt x="590" y="155"/>
                  </a:lnTo>
                  <a:lnTo>
                    <a:pt x="593" y="163"/>
                  </a:lnTo>
                  <a:lnTo>
                    <a:pt x="593" y="171"/>
                  </a:lnTo>
                  <a:lnTo>
                    <a:pt x="590" y="177"/>
                  </a:lnTo>
                  <a:lnTo>
                    <a:pt x="583" y="184"/>
                  </a:lnTo>
                  <a:lnTo>
                    <a:pt x="561" y="195"/>
                  </a:lnTo>
                  <a:lnTo>
                    <a:pt x="536" y="197"/>
                  </a:lnTo>
                  <a:lnTo>
                    <a:pt x="512" y="195"/>
                  </a:lnTo>
                  <a:lnTo>
                    <a:pt x="489" y="188"/>
                  </a:lnTo>
                  <a:lnTo>
                    <a:pt x="468" y="179"/>
                  </a:lnTo>
                  <a:lnTo>
                    <a:pt x="452" y="171"/>
                  </a:lnTo>
                  <a:lnTo>
                    <a:pt x="440" y="164"/>
                  </a:lnTo>
                  <a:lnTo>
                    <a:pt x="435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9251849" y="3167530"/>
              <a:ext cx="722207" cy="1339090"/>
            </a:xfrm>
            <a:custGeom>
              <a:avLst/>
              <a:gdLst>
                <a:gd name="T0" fmla="*/ 0 w 245"/>
                <a:gd name="T1" fmla="*/ 609 h 648"/>
                <a:gd name="T2" fmla="*/ 133 w 245"/>
                <a:gd name="T3" fmla="*/ 13 h 648"/>
                <a:gd name="T4" fmla="*/ 135 w 245"/>
                <a:gd name="T5" fmla="*/ 12 h 648"/>
                <a:gd name="T6" fmla="*/ 145 w 245"/>
                <a:gd name="T7" fmla="*/ 8 h 648"/>
                <a:gd name="T8" fmla="*/ 158 w 245"/>
                <a:gd name="T9" fmla="*/ 2 h 648"/>
                <a:gd name="T10" fmla="*/ 174 w 245"/>
                <a:gd name="T11" fmla="*/ 0 h 648"/>
                <a:gd name="T12" fmla="*/ 191 w 245"/>
                <a:gd name="T13" fmla="*/ 0 h 648"/>
                <a:gd name="T14" fmla="*/ 211 w 245"/>
                <a:gd name="T15" fmla="*/ 4 h 648"/>
                <a:gd name="T16" fmla="*/ 228 w 245"/>
                <a:gd name="T17" fmla="*/ 14 h 648"/>
                <a:gd name="T18" fmla="*/ 245 w 245"/>
                <a:gd name="T19" fmla="*/ 33 h 648"/>
                <a:gd name="T20" fmla="*/ 86 w 245"/>
                <a:gd name="T21" fmla="*/ 642 h 648"/>
                <a:gd name="T22" fmla="*/ 82 w 245"/>
                <a:gd name="T23" fmla="*/ 644 h 648"/>
                <a:gd name="T24" fmla="*/ 74 w 245"/>
                <a:gd name="T25" fmla="*/ 645 h 648"/>
                <a:gd name="T26" fmla="*/ 61 w 245"/>
                <a:gd name="T27" fmla="*/ 648 h 648"/>
                <a:gd name="T28" fmla="*/ 45 w 245"/>
                <a:gd name="T29" fmla="*/ 648 h 648"/>
                <a:gd name="T30" fmla="*/ 31 w 245"/>
                <a:gd name="T31" fmla="*/ 646 h 648"/>
                <a:gd name="T32" fmla="*/ 16 w 245"/>
                <a:gd name="T33" fmla="*/ 640 h 648"/>
                <a:gd name="T34" fmla="*/ 6 w 245"/>
                <a:gd name="T35" fmla="*/ 628 h 648"/>
                <a:gd name="T36" fmla="*/ 0 w 245"/>
                <a:gd name="T37" fmla="*/ 60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48">
                  <a:moveTo>
                    <a:pt x="0" y="609"/>
                  </a:moveTo>
                  <a:lnTo>
                    <a:pt x="133" y="13"/>
                  </a:lnTo>
                  <a:lnTo>
                    <a:pt x="135" y="12"/>
                  </a:lnTo>
                  <a:lnTo>
                    <a:pt x="145" y="8"/>
                  </a:lnTo>
                  <a:lnTo>
                    <a:pt x="158" y="2"/>
                  </a:lnTo>
                  <a:lnTo>
                    <a:pt x="174" y="0"/>
                  </a:lnTo>
                  <a:lnTo>
                    <a:pt x="191" y="0"/>
                  </a:lnTo>
                  <a:lnTo>
                    <a:pt x="211" y="4"/>
                  </a:lnTo>
                  <a:lnTo>
                    <a:pt x="228" y="14"/>
                  </a:lnTo>
                  <a:lnTo>
                    <a:pt x="245" y="33"/>
                  </a:lnTo>
                  <a:lnTo>
                    <a:pt x="86" y="642"/>
                  </a:lnTo>
                  <a:lnTo>
                    <a:pt x="82" y="644"/>
                  </a:lnTo>
                  <a:lnTo>
                    <a:pt x="74" y="645"/>
                  </a:lnTo>
                  <a:lnTo>
                    <a:pt x="61" y="648"/>
                  </a:lnTo>
                  <a:lnTo>
                    <a:pt x="45" y="648"/>
                  </a:lnTo>
                  <a:lnTo>
                    <a:pt x="31" y="646"/>
                  </a:lnTo>
                  <a:lnTo>
                    <a:pt x="16" y="640"/>
                  </a:lnTo>
                  <a:lnTo>
                    <a:pt x="6" y="62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9349126" y="3262588"/>
              <a:ext cx="509967" cy="1182036"/>
            </a:xfrm>
            <a:custGeom>
              <a:avLst/>
              <a:gdLst>
                <a:gd name="T0" fmla="*/ 126 w 173"/>
                <a:gd name="T1" fmla="*/ 0 h 572"/>
                <a:gd name="T2" fmla="*/ 0 w 173"/>
                <a:gd name="T3" fmla="*/ 557 h 572"/>
                <a:gd name="T4" fmla="*/ 3 w 173"/>
                <a:gd name="T5" fmla="*/ 561 h 572"/>
                <a:gd name="T6" fmla="*/ 11 w 173"/>
                <a:gd name="T7" fmla="*/ 569 h 572"/>
                <a:gd name="T8" fmla="*/ 22 w 173"/>
                <a:gd name="T9" fmla="*/ 572 h 572"/>
                <a:gd name="T10" fmla="*/ 36 w 173"/>
                <a:gd name="T11" fmla="*/ 566 h 572"/>
                <a:gd name="T12" fmla="*/ 173 w 173"/>
                <a:gd name="T13" fmla="*/ 13 h 572"/>
                <a:gd name="T14" fmla="*/ 171 w 173"/>
                <a:gd name="T15" fmla="*/ 13 h 572"/>
                <a:gd name="T16" fmla="*/ 169 w 173"/>
                <a:gd name="T17" fmla="*/ 15 h 572"/>
                <a:gd name="T18" fmla="*/ 163 w 173"/>
                <a:gd name="T19" fmla="*/ 15 h 572"/>
                <a:gd name="T20" fmla="*/ 157 w 173"/>
                <a:gd name="T21" fmla="*/ 15 h 572"/>
                <a:gd name="T22" fmla="*/ 150 w 173"/>
                <a:gd name="T23" fmla="*/ 13 h 572"/>
                <a:gd name="T24" fmla="*/ 142 w 173"/>
                <a:gd name="T25" fmla="*/ 11 h 572"/>
                <a:gd name="T26" fmla="*/ 134 w 173"/>
                <a:gd name="T27" fmla="*/ 7 h 572"/>
                <a:gd name="T28" fmla="*/ 126 w 173"/>
                <a:gd name="T2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572">
                  <a:moveTo>
                    <a:pt x="126" y="0"/>
                  </a:moveTo>
                  <a:lnTo>
                    <a:pt x="0" y="557"/>
                  </a:lnTo>
                  <a:lnTo>
                    <a:pt x="3" y="561"/>
                  </a:lnTo>
                  <a:lnTo>
                    <a:pt x="11" y="569"/>
                  </a:lnTo>
                  <a:lnTo>
                    <a:pt x="22" y="572"/>
                  </a:lnTo>
                  <a:lnTo>
                    <a:pt x="36" y="566"/>
                  </a:lnTo>
                  <a:lnTo>
                    <a:pt x="173" y="13"/>
                  </a:lnTo>
                  <a:lnTo>
                    <a:pt x="171" y="13"/>
                  </a:lnTo>
                  <a:lnTo>
                    <a:pt x="169" y="15"/>
                  </a:lnTo>
                  <a:lnTo>
                    <a:pt x="163" y="15"/>
                  </a:lnTo>
                  <a:lnTo>
                    <a:pt x="157" y="15"/>
                  </a:lnTo>
                  <a:lnTo>
                    <a:pt x="150" y="13"/>
                  </a:lnTo>
                  <a:lnTo>
                    <a:pt x="142" y="11"/>
                  </a:lnTo>
                  <a:lnTo>
                    <a:pt x="134" y="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9744130" y="3208860"/>
              <a:ext cx="156232" cy="51662"/>
            </a:xfrm>
            <a:custGeom>
              <a:avLst/>
              <a:gdLst>
                <a:gd name="T0" fmla="*/ 53 w 53"/>
                <a:gd name="T1" fmla="*/ 22 h 25"/>
                <a:gd name="T2" fmla="*/ 49 w 53"/>
                <a:gd name="T3" fmla="*/ 25 h 25"/>
                <a:gd name="T4" fmla="*/ 43 w 53"/>
                <a:gd name="T5" fmla="*/ 25 h 25"/>
                <a:gd name="T6" fmla="*/ 35 w 53"/>
                <a:gd name="T7" fmla="*/ 24 h 25"/>
                <a:gd name="T8" fmla="*/ 24 w 53"/>
                <a:gd name="T9" fmla="*/ 21 h 25"/>
                <a:gd name="T10" fmla="*/ 13 w 53"/>
                <a:gd name="T11" fmla="*/ 16 h 25"/>
                <a:gd name="T12" fmla="*/ 7 w 53"/>
                <a:gd name="T13" fmla="*/ 10 h 25"/>
                <a:gd name="T14" fmla="*/ 1 w 53"/>
                <a:gd name="T15" fmla="*/ 6 h 25"/>
                <a:gd name="T16" fmla="*/ 0 w 53"/>
                <a:gd name="T17" fmla="*/ 2 h 25"/>
                <a:gd name="T18" fmla="*/ 3 w 53"/>
                <a:gd name="T19" fmla="*/ 0 h 25"/>
                <a:gd name="T20" fmla="*/ 9 w 53"/>
                <a:gd name="T21" fmla="*/ 0 h 25"/>
                <a:gd name="T22" fmla="*/ 19 w 53"/>
                <a:gd name="T23" fmla="*/ 2 h 25"/>
                <a:gd name="T24" fmla="*/ 29 w 53"/>
                <a:gd name="T25" fmla="*/ 5 h 25"/>
                <a:gd name="T26" fmla="*/ 40 w 53"/>
                <a:gd name="T27" fmla="*/ 9 h 25"/>
                <a:gd name="T28" fmla="*/ 48 w 53"/>
                <a:gd name="T29" fmla="*/ 14 h 25"/>
                <a:gd name="T30" fmla="*/ 52 w 53"/>
                <a:gd name="T31" fmla="*/ 18 h 25"/>
                <a:gd name="T32" fmla="*/ 53 w 53"/>
                <a:gd name="T3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25">
                  <a:moveTo>
                    <a:pt x="53" y="22"/>
                  </a:moveTo>
                  <a:lnTo>
                    <a:pt x="49" y="25"/>
                  </a:lnTo>
                  <a:lnTo>
                    <a:pt x="43" y="25"/>
                  </a:lnTo>
                  <a:lnTo>
                    <a:pt x="35" y="24"/>
                  </a:lnTo>
                  <a:lnTo>
                    <a:pt x="24" y="21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9" y="5"/>
                  </a:lnTo>
                  <a:lnTo>
                    <a:pt x="40" y="9"/>
                  </a:lnTo>
                  <a:lnTo>
                    <a:pt x="48" y="14"/>
                  </a:lnTo>
                  <a:lnTo>
                    <a:pt x="52" y="18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 rot="177245">
              <a:off x="5087491" y="1306444"/>
              <a:ext cx="709296" cy="43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3200" b="0" kern="0" dirty="0" smtClean="0">
                  <a:solidFill>
                    <a:srgbClr val="FFFF00"/>
                  </a:solidFill>
                </a:rPr>
                <a:t>IPM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 rot="238005">
              <a:off x="3965314" y="1941728"/>
              <a:ext cx="3868369" cy="1179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b="0" kern="0" dirty="0" smtClean="0">
                  <a:solidFill>
                    <a:prstClr val="white"/>
                  </a:solidFill>
                </a:rPr>
                <a:t>An</a:t>
              </a:r>
              <a:r>
                <a:rPr lang="en-US" altLang="en-US" sz="2400" b="0" kern="0" dirty="0" smtClean="0">
                  <a:solidFill>
                    <a:srgbClr val="FFFFFF"/>
                  </a:solidFill>
                </a:rPr>
                <a:t> effective environmental friendly approach to pest management that </a:t>
              </a:r>
              <a:r>
                <a:rPr lang="en-US" altLang="en-US" sz="2400" b="0" kern="0" dirty="0" smtClean="0">
                  <a:solidFill>
                    <a:srgbClr val="FFFF00"/>
                  </a:solidFill>
                </a:rPr>
                <a:t>uses a combination of strategies</a:t>
              </a:r>
              <a:r>
                <a:rPr lang="en-US" altLang="en-US" sz="2400" b="0" kern="0" dirty="0" smtClean="0">
                  <a:solidFill>
                    <a:srgbClr val="FFFFFF"/>
                  </a:solidFill>
                </a:rPr>
                <a:t> to manage pest and their damage. </a:t>
              </a: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2280543" y="1508228"/>
            <a:ext cx="461555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 w="19050">
                <a:noFill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109" y="93167"/>
            <a:ext cx="9982200" cy="6664481"/>
            <a:chOff x="2369290" y="586669"/>
            <a:chExt cx="7746260" cy="5007123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043486" y="3389889"/>
              <a:ext cx="641962" cy="1506476"/>
              <a:chOff x="8281945" y="4004523"/>
              <a:chExt cx="641962" cy="1339090"/>
            </a:xfrm>
          </p:grpSpPr>
          <p:grpSp>
            <p:nvGrpSpPr>
              <p:cNvPr id="5" name="Group 4"/>
              <p:cNvGrpSpPr/>
              <p:nvPr/>
            </p:nvGrpSpPr>
            <p:grpSpPr>
              <a:xfrm rot="1085908">
                <a:off x="8281945" y="4004523"/>
                <a:ext cx="641962" cy="1339090"/>
                <a:chOff x="3574155" y="5575451"/>
                <a:chExt cx="641962" cy="1339090"/>
              </a:xfrm>
            </p:grpSpPr>
            <p:sp>
              <p:nvSpPr>
                <p:cNvPr id="7" name="Freeform 57"/>
                <p:cNvSpPr>
                  <a:spLocks/>
                </p:cNvSpPr>
                <p:nvPr/>
              </p:nvSpPr>
              <p:spPr bwMode="auto">
                <a:xfrm rot="20520902">
                  <a:off x="3574155" y="5575451"/>
                  <a:ext cx="641962" cy="1339090"/>
                </a:xfrm>
                <a:custGeom>
                  <a:avLst/>
                  <a:gdLst>
                    <a:gd name="T0" fmla="*/ 0 w 245"/>
                    <a:gd name="T1" fmla="*/ 609 h 648"/>
                    <a:gd name="T2" fmla="*/ 133 w 245"/>
                    <a:gd name="T3" fmla="*/ 13 h 648"/>
                    <a:gd name="T4" fmla="*/ 135 w 245"/>
                    <a:gd name="T5" fmla="*/ 12 h 648"/>
                    <a:gd name="T6" fmla="*/ 145 w 245"/>
                    <a:gd name="T7" fmla="*/ 8 h 648"/>
                    <a:gd name="T8" fmla="*/ 158 w 245"/>
                    <a:gd name="T9" fmla="*/ 2 h 648"/>
                    <a:gd name="T10" fmla="*/ 174 w 245"/>
                    <a:gd name="T11" fmla="*/ 0 h 648"/>
                    <a:gd name="T12" fmla="*/ 191 w 245"/>
                    <a:gd name="T13" fmla="*/ 0 h 648"/>
                    <a:gd name="T14" fmla="*/ 211 w 245"/>
                    <a:gd name="T15" fmla="*/ 4 h 648"/>
                    <a:gd name="T16" fmla="*/ 228 w 245"/>
                    <a:gd name="T17" fmla="*/ 14 h 648"/>
                    <a:gd name="T18" fmla="*/ 245 w 245"/>
                    <a:gd name="T19" fmla="*/ 33 h 648"/>
                    <a:gd name="T20" fmla="*/ 86 w 245"/>
                    <a:gd name="T21" fmla="*/ 642 h 648"/>
                    <a:gd name="T22" fmla="*/ 82 w 245"/>
                    <a:gd name="T23" fmla="*/ 644 h 648"/>
                    <a:gd name="T24" fmla="*/ 74 w 245"/>
                    <a:gd name="T25" fmla="*/ 645 h 648"/>
                    <a:gd name="T26" fmla="*/ 61 w 245"/>
                    <a:gd name="T27" fmla="*/ 648 h 648"/>
                    <a:gd name="T28" fmla="*/ 45 w 245"/>
                    <a:gd name="T29" fmla="*/ 648 h 648"/>
                    <a:gd name="T30" fmla="*/ 31 w 245"/>
                    <a:gd name="T31" fmla="*/ 646 h 648"/>
                    <a:gd name="T32" fmla="*/ 16 w 245"/>
                    <a:gd name="T33" fmla="*/ 640 h 648"/>
                    <a:gd name="T34" fmla="*/ 6 w 245"/>
                    <a:gd name="T35" fmla="*/ 628 h 648"/>
                    <a:gd name="T36" fmla="*/ 0 w 245"/>
                    <a:gd name="T37" fmla="*/ 609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5" h="648">
                      <a:moveTo>
                        <a:pt x="0" y="609"/>
                      </a:moveTo>
                      <a:lnTo>
                        <a:pt x="133" y="13"/>
                      </a:lnTo>
                      <a:lnTo>
                        <a:pt x="135" y="12"/>
                      </a:lnTo>
                      <a:lnTo>
                        <a:pt x="145" y="8"/>
                      </a:lnTo>
                      <a:lnTo>
                        <a:pt x="158" y="2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11" y="4"/>
                      </a:lnTo>
                      <a:lnTo>
                        <a:pt x="228" y="14"/>
                      </a:lnTo>
                      <a:lnTo>
                        <a:pt x="245" y="33"/>
                      </a:lnTo>
                      <a:lnTo>
                        <a:pt x="86" y="642"/>
                      </a:lnTo>
                      <a:lnTo>
                        <a:pt x="82" y="644"/>
                      </a:lnTo>
                      <a:lnTo>
                        <a:pt x="74" y="645"/>
                      </a:lnTo>
                      <a:lnTo>
                        <a:pt x="61" y="648"/>
                      </a:lnTo>
                      <a:lnTo>
                        <a:pt x="45" y="648"/>
                      </a:lnTo>
                      <a:lnTo>
                        <a:pt x="31" y="646"/>
                      </a:lnTo>
                      <a:lnTo>
                        <a:pt x="16" y="640"/>
                      </a:lnTo>
                      <a:lnTo>
                        <a:pt x="6" y="628"/>
                      </a:lnTo>
                      <a:lnTo>
                        <a:pt x="0" y="6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" name="Freeform 58"/>
                <p:cNvSpPr>
                  <a:spLocks/>
                </p:cNvSpPr>
                <p:nvPr/>
              </p:nvSpPr>
              <p:spPr bwMode="auto">
                <a:xfrm rot="20489481">
                  <a:off x="3660623" y="5670509"/>
                  <a:ext cx="453304" cy="1182036"/>
                </a:xfrm>
                <a:custGeom>
                  <a:avLst/>
                  <a:gdLst>
                    <a:gd name="T0" fmla="*/ 126 w 173"/>
                    <a:gd name="T1" fmla="*/ 0 h 572"/>
                    <a:gd name="T2" fmla="*/ 0 w 173"/>
                    <a:gd name="T3" fmla="*/ 557 h 572"/>
                    <a:gd name="T4" fmla="*/ 3 w 173"/>
                    <a:gd name="T5" fmla="*/ 561 h 572"/>
                    <a:gd name="T6" fmla="*/ 11 w 173"/>
                    <a:gd name="T7" fmla="*/ 569 h 572"/>
                    <a:gd name="T8" fmla="*/ 22 w 173"/>
                    <a:gd name="T9" fmla="*/ 572 h 572"/>
                    <a:gd name="T10" fmla="*/ 36 w 173"/>
                    <a:gd name="T11" fmla="*/ 566 h 572"/>
                    <a:gd name="T12" fmla="*/ 173 w 173"/>
                    <a:gd name="T13" fmla="*/ 13 h 572"/>
                    <a:gd name="T14" fmla="*/ 171 w 173"/>
                    <a:gd name="T15" fmla="*/ 13 h 572"/>
                    <a:gd name="T16" fmla="*/ 169 w 173"/>
                    <a:gd name="T17" fmla="*/ 15 h 572"/>
                    <a:gd name="T18" fmla="*/ 163 w 173"/>
                    <a:gd name="T19" fmla="*/ 15 h 572"/>
                    <a:gd name="T20" fmla="*/ 157 w 173"/>
                    <a:gd name="T21" fmla="*/ 15 h 572"/>
                    <a:gd name="T22" fmla="*/ 150 w 173"/>
                    <a:gd name="T23" fmla="*/ 13 h 572"/>
                    <a:gd name="T24" fmla="*/ 142 w 173"/>
                    <a:gd name="T25" fmla="*/ 11 h 572"/>
                    <a:gd name="T26" fmla="*/ 134 w 173"/>
                    <a:gd name="T27" fmla="*/ 7 h 572"/>
                    <a:gd name="T28" fmla="*/ 126 w 173"/>
                    <a:gd name="T29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3" h="572">
                      <a:moveTo>
                        <a:pt x="126" y="0"/>
                      </a:moveTo>
                      <a:lnTo>
                        <a:pt x="0" y="557"/>
                      </a:lnTo>
                      <a:lnTo>
                        <a:pt x="3" y="561"/>
                      </a:lnTo>
                      <a:lnTo>
                        <a:pt x="11" y="569"/>
                      </a:lnTo>
                      <a:lnTo>
                        <a:pt x="22" y="572"/>
                      </a:lnTo>
                      <a:lnTo>
                        <a:pt x="36" y="566"/>
                      </a:lnTo>
                      <a:lnTo>
                        <a:pt x="173" y="13"/>
                      </a:lnTo>
                      <a:lnTo>
                        <a:pt x="171" y="13"/>
                      </a:lnTo>
                      <a:lnTo>
                        <a:pt x="169" y="15"/>
                      </a:lnTo>
                      <a:lnTo>
                        <a:pt x="163" y="15"/>
                      </a:lnTo>
                      <a:lnTo>
                        <a:pt x="157" y="15"/>
                      </a:lnTo>
                      <a:lnTo>
                        <a:pt x="150" y="13"/>
                      </a:lnTo>
                      <a:lnTo>
                        <a:pt x="142" y="11"/>
                      </a:lnTo>
                      <a:lnTo>
                        <a:pt x="134" y="7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" name="Freeform 59"/>
              <p:cNvSpPr>
                <a:spLocks/>
              </p:cNvSpPr>
              <p:nvPr/>
            </p:nvSpPr>
            <p:spPr bwMode="auto">
              <a:xfrm>
                <a:off x="8686800" y="4038600"/>
                <a:ext cx="138873" cy="51662"/>
              </a:xfrm>
              <a:custGeom>
                <a:avLst/>
                <a:gdLst>
                  <a:gd name="T0" fmla="*/ 53 w 53"/>
                  <a:gd name="T1" fmla="*/ 22 h 25"/>
                  <a:gd name="T2" fmla="*/ 49 w 53"/>
                  <a:gd name="T3" fmla="*/ 25 h 25"/>
                  <a:gd name="T4" fmla="*/ 43 w 53"/>
                  <a:gd name="T5" fmla="*/ 25 h 25"/>
                  <a:gd name="T6" fmla="*/ 35 w 53"/>
                  <a:gd name="T7" fmla="*/ 24 h 25"/>
                  <a:gd name="T8" fmla="*/ 24 w 53"/>
                  <a:gd name="T9" fmla="*/ 21 h 25"/>
                  <a:gd name="T10" fmla="*/ 13 w 53"/>
                  <a:gd name="T11" fmla="*/ 16 h 25"/>
                  <a:gd name="T12" fmla="*/ 7 w 53"/>
                  <a:gd name="T13" fmla="*/ 10 h 25"/>
                  <a:gd name="T14" fmla="*/ 1 w 53"/>
                  <a:gd name="T15" fmla="*/ 6 h 25"/>
                  <a:gd name="T16" fmla="*/ 0 w 53"/>
                  <a:gd name="T17" fmla="*/ 2 h 25"/>
                  <a:gd name="T18" fmla="*/ 3 w 53"/>
                  <a:gd name="T19" fmla="*/ 0 h 25"/>
                  <a:gd name="T20" fmla="*/ 9 w 53"/>
                  <a:gd name="T21" fmla="*/ 0 h 25"/>
                  <a:gd name="T22" fmla="*/ 19 w 53"/>
                  <a:gd name="T23" fmla="*/ 2 h 25"/>
                  <a:gd name="T24" fmla="*/ 29 w 53"/>
                  <a:gd name="T25" fmla="*/ 5 h 25"/>
                  <a:gd name="T26" fmla="*/ 40 w 53"/>
                  <a:gd name="T27" fmla="*/ 9 h 25"/>
                  <a:gd name="T28" fmla="*/ 48 w 53"/>
                  <a:gd name="T29" fmla="*/ 14 h 25"/>
                  <a:gd name="T30" fmla="*/ 52 w 53"/>
                  <a:gd name="T31" fmla="*/ 18 h 25"/>
                  <a:gd name="T32" fmla="*/ 53 w 53"/>
                  <a:gd name="T3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5">
                    <a:moveTo>
                      <a:pt x="53" y="22"/>
                    </a:moveTo>
                    <a:lnTo>
                      <a:pt x="49" y="25"/>
                    </a:lnTo>
                    <a:lnTo>
                      <a:pt x="43" y="25"/>
                    </a:lnTo>
                    <a:lnTo>
                      <a:pt x="35" y="24"/>
                    </a:lnTo>
                    <a:lnTo>
                      <a:pt x="24" y="21"/>
                    </a:lnTo>
                    <a:lnTo>
                      <a:pt x="13" y="16"/>
                    </a:lnTo>
                    <a:lnTo>
                      <a:pt x="7" y="10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2"/>
                    </a:lnTo>
                    <a:lnTo>
                      <a:pt x="29" y="5"/>
                    </a:lnTo>
                    <a:lnTo>
                      <a:pt x="40" y="9"/>
                    </a:lnTo>
                    <a:lnTo>
                      <a:pt x="48" y="14"/>
                    </a:lnTo>
                    <a:lnTo>
                      <a:pt x="52" y="18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369290" y="586669"/>
              <a:ext cx="7720251" cy="5007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8231916" y="1212623"/>
              <a:ext cx="5896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6469139" y="4946784"/>
              <a:ext cx="745790" cy="613750"/>
            </a:xfrm>
            <a:custGeom>
              <a:avLst/>
              <a:gdLst>
                <a:gd name="T0" fmla="*/ 171 w 253"/>
                <a:gd name="T1" fmla="*/ 159 h 297"/>
                <a:gd name="T2" fmla="*/ 169 w 253"/>
                <a:gd name="T3" fmla="*/ 169 h 297"/>
                <a:gd name="T4" fmla="*/ 160 w 253"/>
                <a:gd name="T5" fmla="*/ 181 h 297"/>
                <a:gd name="T6" fmla="*/ 136 w 253"/>
                <a:gd name="T7" fmla="*/ 187 h 297"/>
                <a:gd name="T8" fmla="*/ 96 w 253"/>
                <a:gd name="T9" fmla="*/ 184 h 297"/>
                <a:gd name="T10" fmla="*/ 62 w 253"/>
                <a:gd name="T11" fmla="*/ 191 h 297"/>
                <a:gd name="T12" fmla="*/ 39 w 253"/>
                <a:gd name="T13" fmla="*/ 212 h 297"/>
                <a:gd name="T14" fmla="*/ 34 w 253"/>
                <a:gd name="T15" fmla="*/ 241 h 297"/>
                <a:gd name="T16" fmla="*/ 45 w 253"/>
                <a:gd name="T17" fmla="*/ 269 h 297"/>
                <a:gd name="T18" fmla="*/ 59 w 253"/>
                <a:gd name="T19" fmla="*/ 285 h 297"/>
                <a:gd name="T20" fmla="*/ 77 w 253"/>
                <a:gd name="T21" fmla="*/ 294 h 297"/>
                <a:gd name="T22" fmla="*/ 94 w 253"/>
                <a:gd name="T23" fmla="*/ 297 h 297"/>
                <a:gd name="T24" fmla="*/ 112 w 253"/>
                <a:gd name="T25" fmla="*/ 295 h 297"/>
                <a:gd name="T26" fmla="*/ 130 w 253"/>
                <a:gd name="T27" fmla="*/ 291 h 297"/>
                <a:gd name="T28" fmla="*/ 144 w 253"/>
                <a:gd name="T29" fmla="*/ 286 h 297"/>
                <a:gd name="T30" fmla="*/ 151 w 253"/>
                <a:gd name="T31" fmla="*/ 282 h 297"/>
                <a:gd name="T32" fmla="*/ 210 w 253"/>
                <a:gd name="T33" fmla="*/ 240 h 297"/>
                <a:gd name="T34" fmla="*/ 253 w 253"/>
                <a:gd name="T35" fmla="*/ 173 h 297"/>
                <a:gd name="T36" fmla="*/ 237 w 253"/>
                <a:gd name="T37" fmla="*/ 131 h 297"/>
                <a:gd name="T38" fmla="*/ 206 w 253"/>
                <a:gd name="T39" fmla="*/ 110 h 297"/>
                <a:gd name="T40" fmla="*/ 184 w 253"/>
                <a:gd name="T41" fmla="*/ 94 h 297"/>
                <a:gd name="T42" fmla="*/ 156 w 253"/>
                <a:gd name="T43" fmla="*/ 69 h 297"/>
                <a:gd name="T44" fmla="*/ 136 w 253"/>
                <a:gd name="T45" fmla="*/ 41 h 297"/>
                <a:gd name="T46" fmla="*/ 122 w 253"/>
                <a:gd name="T47" fmla="*/ 13 h 297"/>
                <a:gd name="T48" fmla="*/ 102 w 253"/>
                <a:gd name="T49" fmla="*/ 5 h 297"/>
                <a:gd name="T50" fmla="*/ 73 w 253"/>
                <a:gd name="T51" fmla="*/ 14 h 297"/>
                <a:gd name="T52" fmla="*/ 43 w 253"/>
                <a:gd name="T53" fmla="*/ 25 h 297"/>
                <a:gd name="T54" fmla="*/ 14 w 253"/>
                <a:gd name="T55" fmla="*/ 34 h 297"/>
                <a:gd name="T56" fmla="*/ 26 w 253"/>
                <a:gd name="T57" fmla="*/ 67 h 297"/>
                <a:gd name="T58" fmla="*/ 84 w 253"/>
                <a:gd name="T59" fmla="*/ 113 h 297"/>
                <a:gd name="T60" fmla="*/ 135 w 253"/>
                <a:gd name="T61" fmla="*/ 142 h 297"/>
                <a:gd name="T62" fmla="*/ 167 w 253"/>
                <a:gd name="T63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97">
                  <a:moveTo>
                    <a:pt x="171" y="158"/>
                  </a:moveTo>
                  <a:lnTo>
                    <a:pt x="171" y="159"/>
                  </a:lnTo>
                  <a:lnTo>
                    <a:pt x="171" y="163"/>
                  </a:lnTo>
                  <a:lnTo>
                    <a:pt x="169" y="169"/>
                  </a:lnTo>
                  <a:lnTo>
                    <a:pt x="167" y="175"/>
                  </a:lnTo>
                  <a:lnTo>
                    <a:pt x="160" y="181"/>
                  </a:lnTo>
                  <a:lnTo>
                    <a:pt x="151" y="185"/>
                  </a:lnTo>
                  <a:lnTo>
                    <a:pt x="136" y="187"/>
                  </a:lnTo>
                  <a:lnTo>
                    <a:pt x="118" y="185"/>
                  </a:lnTo>
                  <a:lnTo>
                    <a:pt x="96" y="184"/>
                  </a:lnTo>
                  <a:lnTo>
                    <a:pt x="78" y="185"/>
                  </a:lnTo>
                  <a:lnTo>
                    <a:pt x="62" y="191"/>
                  </a:lnTo>
                  <a:lnTo>
                    <a:pt x="49" y="200"/>
                  </a:lnTo>
                  <a:lnTo>
                    <a:pt x="39" y="212"/>
                  </a:lnTo>
                  <a:lnTo>
                    <a:pt x="34" y="225"/>
                  </a:lnTo>
                  <a:lnTo>
                    <a:pt x="34" y="241"/>
                  </a:lnTo>
                  <a:lnTo>
                    <a:pt x="39" y="258"/>
                  </a:lnTo>
                  <a:lnTo>
                    <a:pt x="45" y="269"/>
                  </a:lnTo>
                  <a:lnTo>
                    <a:pt x="53" y="278"/>
                  </a:lnTo>
                  <a:lnTo>
                    <a:pt x="59" y="285"/>
                  </a:lnTo>
                  <a:lnTo>
                    <a:pt x="67" y="290"/>
                  </a:lnTo>
                  <a:lnTo>
                    <a:pt x="77" y="294"/>
                  </a:lnTo>
                  <a:lnTo>
                    <a:pt x="84" y="295"/>
                  </a:lnTo>
                  <a:lnTo>
                    <a:pt x="94" y="297"/>
                  </a:lnTo>
                  <a:lnTo>
                    <a:pt x="103" y="297"/>
                  </a:lnTo>
                  <a:lnTo>
                    <a:pt x="112" y="295"/>
                  </a:lnTo>
                  <a:lnTo>
                    <a:pt x="122" y="294"/>
                  </a:lnTo>
                  <a:lnTo>
                    <a:pt x="130" y="291"/>
                  </a:lnTo>
                  <a:lnTo>
                    <a:pt x="137" y="289"/>
                  </a:lnTo>
                  <a:lnTo>
                    <a:pt x="144" y="286"/>
                  </a:lnTo>
                  <a:lnTo>
                    <a:pt x="148" y="285"/>
                  </a:lnTo>
                  <a:lnTo>
                    <a:pt x="151" y="282"/>
                  </a:lnTo>
                  <a:lnTo>
                    <a:pt x="152" y="282"/>
                  </a:lnTo>
                  <a:lnTo>
                    <a:pt x="210" y="240"/>
                  </a:lnTo>
                  <a:lnTo>
                    <a:pt x="242" y="204"/>
                  </a:lnTo>
                  <a:lnTo>
                    <a:pt x="253" y="173"/>
                  </a:lnTo>
                  <a:lnTo>
                    <a:pt x="250" y="148"/>
                  </a:lnTo>
                  <a:lnTo>
                    <a:pt x="237" y="131"/>
                  </a:lnTo>
                  <a:lnTo>
                    <a:pt x="220" y="118"/>
                  </a:lnTo>
                  <a:lnTo>
                    <a:pt x="206" y="110"/>
                  </a:lnTo>
                  <a:lnTo>
                    <a:pt x="200" y="107"/>
                  </a:lnTo>
                  <a:lnTo>
                    <a:pt x="184" y="94"/>
                  </a:lnTo>
                  <a:lnTo>
                    <a:pt x="169" y="82"/>
                  </a:lnTo>
                  <a:lnTo>
                    <a:pt x="156" y="69"/>
                  </a:lnTo>
                  <a:lnTo>
                    <a:pt x="145" y="56"/>
                  </a:lnTo>
                  <a:lnTo>
                    <a:pt x="136" y="41"/>
                  </a:lnTo>
                  <a:lnTo>
                    <a:pt x="128" y="28"/>
                  </a:lnTo>
                  <a:lnTo>
                    <a:pt x="122" y="13"/>
                  </a:lnTo>
                  <a:lnTo>
                    <a:pt x="116" y="0"/>
                  </a:lnTo>
                  <a:lnTo>
                    <a:pt x="102" y="5"/>
                  </a:lnTo>
                  <a:lnTo>
                    <a:pt x="87" y="9"/>
                  </a:lnTo>
                  <a:lnTo>
                    <a:pt x="73" y="14"/>
                  </a:lnTo>
                  <a:lnTo>
                    <a:pt x="58" y="20"/>
                  </a:lnTo>
                  <a:lnTo>
                    <a:pt x="43" y="25"/>
                  </a:lnTo>
                  <a:lnTo>
                    <a:pt x="29" y="29"/>
                  </a:lnTo>
                  <a:lnTo>
                    <a:pt x="14" y="34"/>
                  </a:lnTo>
                  <a:lnTo>
                    <a:pt x="0" y="40"/>
                  </a:lnTo>
                  <a:lnTo>
                    <a:pt x="26" y="67"/>
                  </a:lnTo>
                  <a:lnTo>
                    <a:pt x="55" y="93"/>
                  </a:lnTo>
                  <a:lnTo>
                    <a:pt x="84" y="113"/>
                  </a:lnTo>
                  <a:lnTo>
                    <a:pt x="111" y="128"/>
                  </a:lnTo>
                  <a:lnTo>
                    <a:pt x="135" y="142"/>
                  </a:lnTo>
                  <a:lnTo>
                    <a:pt x="153" y="151"/>
                  </a:lnTo>
                  <a:lnTo>
                    <a:pt x="167" y="156"/>
                  </a:lnTo>
                  <a:lnTo>
                    <a:pt x="171" y="15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2542689" y="2268603"/>
              <a:ext cx="1907217" cy="1787520"/>
            </a:xfrm>
            <a:custGeom>
              <a:avLst/>
              <a:gdLst>
                <a:gd name="T0" fmla="*/ 514 w 647"/>
                <a:gd name="T1" fmla="*/ 100 h 865"/>
                <a:gd name="T2" fmla="*/ 464 w 647"/>
                <a:gd name="T3" fmla="*/ 60 h 865"/>
                <a:gd name="T4" fmla="*/ 395 w 647"/>
                <a:gd name="T5" fmla="*/ 0 h 865"/>
                <a:gd name="T6" fmla="*/ 335 w 647"/>
                <a:gd name="T7" fmla="*/ 448 h 865"/>
                <a:gd name="T8" fmla="*/ 264 w 647"/>
                <a:gd name="T9" fmla="*/ 500 h 865"/>
                <a:gd name="T10" fmla="*/ 214 w 647"/>
                <a:gd name="T11" fmla="*/ 559 h 865"/>
                <a:gd name="T12" fmla="*/ 179 w 647"/>
                <a:gd name="T13" fmla="*/ 615 h 865"/>
                <a:gd name="T14" fmla="*/ 161 w 647"/>
                <a:gd name="T15" fmla="*/ 657 h 865"/>
                <a:gd name="T16" fmla="*/ 146 w 647"/>
                <a:gd name="T17" fmla="*/ 676 h 865"/>
                <a:gd name="T18" fmla="*/ 120 w 647"/>
                <a:gd name="T19" fmla="*/ 689 h 865"/>
                <a:gd name="T20" fmla="*/ 112 w 647"/>
                <a:gd name="T21" fmla="*/ 685 h 865"/>
                <a:gd name="T22" fmla="*/ 98 w 647"/>
                <a:gd name="T23" fmla="*/ 687 h 865"/>
                <a:gd name="T24" fmla="*/ 77 w 647"/>
                <a:gd name="T25" fmla="*/ 691 h 865"/>
                <a:gd name="T26" fmla="*/ 60 w 647"/>
                <a:gd name="T27" fmla="*/ 696 h 865"/>
                <a:gd name="T28" fmla="*/ 44 w 647"/>
                <a:gd name="T29" fmla="*/ 705 h 865"/>
                <a:gd name="T30" fmla="*/ 26 w 647"/>
                <a:gd name="T31" fmla="*/ 720 h 865"/>
                <a:gd name="T32" fmla="*/ 14 w 647"/>
                <a:gd name="T33" fmla="*/ 730 h 865"/>
                <a:gd name="T34" fmla="*/ 16 w 647"/>
                <a:gd name="T35" fmla="*/ 749 h 865"/>
                <a:gd name="T36" fmla="*/ 33 w 647"/>
                <a:gd name="T37" fmla="*/ 753 h 865"/>
                <a:gd name="T38" fmla="*/ 59 w 647"/>
                <a:gd name="T39" fmla="*/ 734 h 865"/>
                <a:gd name="T40" fmla="*/ 75 w 647"/>
                <a:gd name="T41" fmla="*/ 724 h 865"/>
                <a:gd name="T42" fmla="*/ 86 w 647"/>
                <a:gd name="T43" fmla="*/ 721 h 865"/>
                <a:gd name="T44" fmla="*/ 80 w 647"/>
                <a:gd name="T45" fmla="*/ 733 h 865"/>
                <a:gd name="T46" fmla="*/ 76 w 647"/>
                <a:gd name="T47" fmla="*/ 737 h 865"/>
                <a:gd name="T48" fmla="*/ 68 w 647"/>
                <a:gd name="T49" fmla="*/ 740 h 865"/>
                <a:gd name="T50" fmla="*/ 51 w 647"/>
                <a:gd name="T51" fmla="*/ 749 h 865"/>
                <a:gd name="T52" fmla="*/ 33 w 647"/>
                <a:gd name="T53" fmla="*/ 761 h 865"/>
                <a:gd name="T54" fmla="*/ 14 w 647"/>
                <a:gd name="T55" fmla="*/ 787 h 865"/>
                <a:gd name="T56" fmla="*/ 0 w 647"/>
                <a:gd name="T57" fmla="*/ 814 h 865"/>
                <a:gd name="T58" fmla="*/ 8 w 647"/>
                <a:gd name="T59" fmla="*/ 830 h 865"/>
                <a:gd name="T60" fmla="*/ 26 w 647"/>
                <a:gd name="T61" fmla="*/ 828 h 865"/>
                <a:gd name="T62" fmla="*/ 43 w 647"/>
                <a:gd name="T63" fmla="*/ 802 h 865"/>
                <a:gd name="T64" fmla="*/ 53 w 647"/>
                <a:gd name="T65" fmla="*/ 786 h 865"/>
                <a:gd name="T66" fmla="*/ 65 w 647"/>
                <a:gd name="T67" fmla="*/ 779 h 865"/>
                <a:gd name="T68" fmla="*/ 55 w 647"/>
                <a:gd name="T69" fmla="*/ 793 h 865"/>
                <a:gd name="T70" fmla="*/ 44 w 647"/>
                <a:gd name="T71" fmla="*/ 823 h 865"/>
                <a:gd name="T72" fmla="*/ 40 w 647"/>
                <a:gd name="T73" fmla="*/ 853 h 865"/>
                <a:gd name="T74" fmla="*/ 53 w 647"/>
                <a:gd name="T75" fmla="*/ 865 h 865"/>
                <a:gd name="T76" fmla="*/ 69 w 647"/>
                <a:gd name="T77" fmla="*/ 859 h 865"/>
                <a:gd name="T78" fmla="*/ 77 w 647"/>
                <a:gd name="T79" fmla="*/ 827 h 865"/>
                <a:gd name="T80" fmla="*/ 85 w 647"/>
                <a:gd name="T81" fmla="*/ 807 h 865"/>
                <a:gd name="T82" fmla="*/ 104 w 647"/>
                <a:gd name="T83" fmla="*/ 783 h 865"/>
                <a:gd name="T84" fmla="*/ 126 w 647"/>
                <a:gd name="T85" fmla="*/ 774 h 865"/>
                <a:gd name="T86" fmla="*/ 128 w 647"/>
                <a:gd name="T87" fmla="*/ 782 h 865"/>
                <a:gd name="T88" fmla="*/ 116 w 647"/>
                <a:gd name="T89" fmla="*/ 800 h 865"/>
                <a:gd name="T90" fmla="*/ 124 w 647"/>
                <a:gd name="T91" fmla="*/ 823 h 865"/>
                <a:gd name="T92" fmla="*/ 145 w 647"/>
                <a:gd name="T93" fmla="*/ 824 h 865"/>
                <a:gd name="T94" fmla="*/ 149 w 647"/>
                <a:gd name="T95" fmla="*/ 799 h 865"/>
                <a:gd name="T96" fmla="*/ 177 w 647"/>
                <a:gd name="T97" fmla="*/ 758 h 865"/>
                <a:gd name="T98" fmla="*/ 183 w 647"/>
                <a:gd name="T99" fmla="*/ 742 h 865"/>
                <a:gd name="T100" fmla="*/ 204 w 647"/>
                <a:gd name="T101" fmla="*/ 698 h 865"/>
                <a:gd name="T102" fmla="*/ 212 w 647"/>
                <a:gd name="T103" fmla="*/ 665 h 865"/>
                <a:gd name="T104" fmla="*/ 232 w 647"/>
                <a:gd name="T105" fmla="*/ 636 h 865"/>
                <a:gd name="T106" fmla="*/ 253 w 647"/>
                <a:gd name="T107" fmla="*/ 611 h 865"/>
                <a:gd name="T108" fmla="*/ 508 w 647"/>
                <a:gd name="T109" fmla="*/ 679 h 865"/>
                <a:gd name="T110" fmla="*/ 618 w 647"/>
                <a:gd name="T111" fmla="*/ 472 h 865"/>
                <a:gd name="T112" fmla="*/ 647 w 647"/>
                <a:gd name="T113" fmla="*/ 321 h 865"/>
                <a:gd name="T114" fmla="*/ 624 w 647"/>
                <a:gd name="T115" fmla="*/ 216 h 865"/>
                <a:gd name="T116" fmla="*/ 577 w 647"/>
                <a:gd name="T117" fmla="*/ 150 h 865"/>
                <a:gd name="T118" fmla="*/ 533 w 647"/>
                <a:gd name="T119" fmla="*/ 113 h 865"/>
                <a:gd name="T120" fmla="*/ 276 w 647"/>
                <a:gd name="T121" fmla="*/ 589 h 865"/>
                <a:gd name="T122" fmla="*/ 328 w 647"/>
                <a:gd name="T123" fmla="*/ 546 h 865"/>
                <a:gd name="T124" fmla="*/ 379 w 647"/>
                <a:gd name="T125" fmla="*/ 52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7" h="865">
                  <a:moveTo>
                    <a:pt x="533" y="113"/>
                  </a:moveTo>
                  <a:lnTo>
                    <a:pt x="525" y="108"/>
                  </a:lnTo>
                  <a:lnTo>
                    <a:pt x="514" y="100"/>
                  </a:lnTo>
                  <a:lnTo>
                    <a:pt x="500" y="88"/>
                  </a:lnTo>
                  <a:lnTo>
                    <a:pt x="484" y="74"/>
                  </a:lnTo>
                  <a:lnTo>
                    <a:pt x="464" y="60"/>
                  </a:lnTo>
                  <a:lnTo>
                    <a:pt x="443" y="41"/>
                  </a:lnTo>
                  <a:lnTo>
                    <a:pt x="420" y="22"/>
                  </a:lnTo>
                  <a:lnTo>
                    <a:pt x="395" y="0"/>
                  </a:lnTo>
                  <a:lnTo>
                    <a:pt x="395" y="420"/>
                  </a:lnTo>
                  <a:lnTo>
                    <a:pt x="363" y="432"/>
                  </a:lnTo>
                  <a:lnTo>
                    <a:pt x="335" y="448"/>
                  </a:lnTo>
                  <a:lnTo>
                    <a:pt x="309" y="464"/>
                  </a:lnTo>
                  <a:lnTo>
                    <a:pt x="285" y="481"/>
                  </a:lnTo>
                  <a:lnTo>
                    <a:pt x="264" y="500"/>
                  </a:lnTo>
                  <a:lnTo>
                    <a:pt x="245" y="520"/>
                  </a:lnTo>
                  <a:lnTo>
                    <a:pt x="228" y="539"/>
                  </a:lnTo>
                  <a:lnTo>
                    <a:pt x="214" y="559"/>
                  </a:lnTo>
                  <a:lnTo>
                    <a:pt x="200" y="579"/>
                  </a:lnTo>
                  <a:lnTo>
                    <a:pt x="190" y="598"/>
                  </a:lnTo>
                  <a:lnTo>
                    <a:pt x="179" y="615"/>
                  </a:lnTo>
                  <a:lnTo>
                    <a:pt x="173" y="631"/>
                  </a:lnTo>
                  <a:lnTo>
                    <a:pt x="166" y="645"/>
                  </a:lnTo>
                  <a:lnTo>
                    <a:pt x="161" y="657"/>
                  </a:lnTo>
                  <a:lnTo>
                    <a:pt x="158" y="668"/>
                  </a:lnTo>
                  <a:lnTo>
                    <a:pt x="155" y="675"/>
                  </a:lnTo>
                  <a:lnTo>
                    <a:pt x="146" y="676"/>
                  </a:lnTo>
                  <a:lnTo>
                    <a:pt x="138" y="680"/>
                  </a:lnTo>
                  <a:lnTo>
                    <a:pt x="129" y="684"/>
                  </a:lnTo>
                  <a:lnTo>
                    <a:pt x="120" y="689"/>
                  </a:lnTo>
                  <a:lnTo>
                    <a:pt x="117" y="688"/>
                  </a:lnTo>
                  <a:lnTo>
                    <a:pt x="114" y="687"/>
                  </a:lnTo>
                  <a:lnTo>
                    <a:pt x="112" y="685"/>
                  </a:lnTo>
                  <a:lnTo>
                    <a:pt x="109" y="685"/>
                  </a:lnTo>
                  <a:lnTo>
                    <a:pt x="105" y="685"/>
                  </a:lnTo>
                  <a:lnTo>
                    <a:pt x="98" y="687"/>
                  </a:lnTo>
                  <a:lnTo>
                    <a:pt x="92" y="688"/>
                  </a:lnTo>
                  <a:lnTo>
                    <a:pt x="85" y="689"/>
                  </a:lnTo>
                  <a:lnTo>
                    <a:pt x="77" y="691"/>
                  </a:lnTo>
                  <a:lnTo>
                    <a:pt x="71" y="692"/>
                  </a:lnTo>
                  <a:lnTo>
                    <a:pt x="65" y="694"/>
                  </a:lnTo>
                  <a:lnTo>
                    <a:pt x="60" y="696"/>
                  </a:lnTo>
                  <a:lnTo>
                    <a:pt x="55" y="698"/>
                  </a:lnTo>
                  <a:lnTo>
                    <a:pt x="49" y="701"/>
                  </a:lnTo>
                  <a:lnTo>
                    <a:pt x="44" y="705"/>
                  </a:lnTo>
                  <a:lnTo>
                    <a:pt x="37" y="710"/>
                  </a:lnTo>
                  <a:lnTo>
                    <a:pt x="31" y="714"/>
                  </a:lnTo>
                  <a:lnTo>
                    <a:pt x="26" y="720"/>
                  </a:lnTo>
                  <a:lnTo>
                    <a:pt x="22" y="724"/>
                  </a:lnTo>
                  <a:lnTo>
                    <a:pt x="18" y="726"/>
                  </a:lnTo>
                  <a:lnTo>
                    <a:pt x="14" y="730"/>
                  </a:lnTo>
                  <a:lnTo>
                    <a:pt x="12" y="737"/>
                  </a:lnTo>
                  <a:lnTo>
                    <a:pt x="14" y="742"/>
                  </a:lnTo>
                  <a:lnTo>
                    <a:pt x="16" y="749"/>
                  </a:lnTo>
                  <a:lnTo>
                    <a:pt x="22" y="753"/>
                  </a:lnTo>
                  <a:lnTo>
                    <a:pt x="27" y="754"/>
                  </a:lnTo>
                  <a:lnTo>
                    <a:pt x="33" y="753"/>
                  </a:lnTo>
                  <a:lnTo>
                    <a:pt x="39" y="750"/>
                  </a:lnTo>
                  <a:lnTo>
                    <a:pt x="49" y="742"/>
                  </a:lnTo>
                  <a:lnTo>
                    <a:pt x="59" y="734"/>
                  </a:lnTo>
                  <a:lnTo>
                    <a:pt x="68" y="728"/>
                  </a:lnTo>
                  <a:lnTo>
                    <a:pt x="73" y="725"/>
                  </a:lnTo>
                  <a:lnTo>
                    <a:pt x="75" y="724"/>
                  </a:lnTo>
                  <a:lnTo>
                    <a:pt x="78" y="722"/>
                  </a:lnTo>
                  <a:lnTo>
                    <a:pt x="81" y="722"/>
                  </a:lnTo>
                  <a:lnTo>
                    <a:pt x="86" y="721"/>
                  </a:lnTo>
                  <a:lnTo>
                    <a:pt x="84" y="725"/>
                  </a:lnTo>
                  <a:lnTo>
                    <a:pt x="81" y="729"/>
                  </a:lnTo>
                  <a:lnTo>
                    <a:pt x="80" y="733"/>
                  </a:lnTo>
                  <a:lnTo>
                    <a:pt x="78" y="737"/>
                  </a:lnTo>
                  <a:lnTo>
                    <a:pt x="77" y="737"/>
                  </a:lnTo>
                  <a:lnTo>
                    <a:pt x="76" y="737"/>
                  </a:lnTo>
                  <a:lnTo>
                    <a:pt x="73" y="738"/>
                  </a:lnTo>
                  <a:lnTo>
                    <a:pt x="72" y="738"/>
                  </a:lnTo>
                  <a:lnTo>
                    <a:pt x="68" y="740"/>
                  </a:lnTo>
                  <a:lnTo>
                    <a:pt x="63" y="742"/>
                  </a:lnTo>
                  <a:lnTo>
                    <a:pt x="57" y="746"/>
                  </a:lnTo>
                  <a:lnTo>
                    <a:pt x="51" y="749"/>
                  </a:lnTo>
                  <a:lnTo>
                    <a:pt x="45" y="753"/>
                  </a:lnTo>
                  <a:lnTo>
                    <a:pt x="39" y="757"/>
                  </a:lnTo>
                  <a:lnTo>
                    <a:pt x="33" y="761"/>
                  </a:lnTo>
                  <a:lnTo>
                    <a:pt x="29" y="765"/>
                  </a:lnTo>
                  <a:lnTo>
                    <a:pt x="23" y="774"/>
                  </a:lnTo>
                  <a:lnTo>
                    <a:pt x="14" y="787"/>
                  </a:lnTo>
                  <a:lnTo>
                    <a:pt x="7" y="799"/>
                  </a:lnTo>
                  <a:lnTo>
                    <a:pt x="2" y="808"/>
                  </a:lnTo>
                  <a:lnTo>
                    <a:pt x="0" y="814"/>
                  </a:lnTo>
                  <a:lnTo>
                    <a:pt x="0" y="820"/>
                  </a:lnTo>
                  <a:lnTo>
                    <a:pt x="3" y="826"/>
                  </a:lnTo>
                  <a:lnTo>
                    <a:pt x="8" y="830"/>
                  </a:lnTo>
                  <a:lnTo>
                    <a:pt x="14" y="831"/>
                  </a:lnTo>
                  <a:lnTo>
                    <a:pt x="20" y="831"/>
                  </a:lnTo>
                  <a:lnTo>
                    <a:pt x="26" y="828"/>
                  </a:lnTo>
                  <a:lnTo>
                    <a:pt x="29" y="823"/>
                  </a:lnTo>
                  <a:lnTo>
                    <a:pt x="36" y="812"/>
                  </a:lnTo>
                  <a:lnTo>
                    <a:pt x="43" y="802"/>
                  </a:lnTo>
                  <a:lnTo>
                    <a:pt x="48" y="793"/>
                  </a:lnTo>
                  <a:lnTo>
                    <a:pt x="52" y="787"/>
                  </a:lnTo>
                  <a:lnTo>
                    <a:pt x="53" y="786"/>
                  </a:lnTo>
                  <a:lnTo>
                    <a:pt x="57" y="785"/>
                  </a:lnTo>
                  <a:lnTo>
                    <a:pt x="60" y="782"/>
                  </a:lnTo>
                  <a:lnTo>
                    <a:pt x="65" y="779"/>
                  </a:lnTo>
                  <a:lnTo>
                    <a:pt x="61" y="785"/>
                  </a:lnTo>
                  <a:lnTo>
                    <a:pt x="57" y="789"/>
                  </a:lnTo>
                  <a:lnTo>
                    <a:pt x="55" y="793"/>
                  </a:lnTo>
                  <a:lnTo>
                    <a:pt x="52" y="796"/>
                  </a:lnTo>
                  <a:lnTo>
                    <a:pt x="48" y="808"/>
                  </a:lnTo>
                  <a:lnTo>
                    <a:pt x="44" y="823"/>
                  </a:lnTo>
                  <a:lnTo>
                    <a:pt x="41" y="836"/>
                  </a:lnTo>
                  <a:lnTo>
                    <a:pt x="40" y="847"/>
                  </a:lnTo>
                  <a:lnTo>
                    <a:pt x="40" y="853"/>
                  </a:lnTo>
                  <a:lnTo>
                    <a:pt x="43" y="859"/>
                  </a:lnTo>
                  <a:lnTo>
                    <a:pt x="48" y="863"/>
                  </a:lnTo>
                  <a:lnTo>
                    <a:pt x="53" y="865"/>
                  </a:lnTo>
                  <a:lnTo>
                    <a:pt x="60" y="865"/>
                  </a:lnTo>
                  <a:lnTo>
                    <a:pt x="65" y="863"/>
                  </a:lnTo>
                  <a:lnTo>
                    <a:pt x="69" y="859"/>
                  </a:lnTo>
                  <a:lnTo>
                    <a:pt x="72" y="852"/>
                  </a:lnTo>
                  <a:lnTo>
                    <a:pt x="75" y="840"/>
                  </a:lnTo>
                  <a:lnTo>
                    <a:pt x="77" y="827"/>
                  </a:lnTo>
                  <a:lnTo>
                    <a:pt x="78" y="816"/>
                  </a:lnTo>
                  <a:lnTo>
                    <a:pt x="81" y="811"/>
                  </a:lnTo>
                  <a:lnTo>
                    <a:pt x="85" y="807"/>
                  </a:lnTo>
                  <a:lnTo>
                    <a:pt x="90" y="799"/>
                  </a:lnTo>
                  <a:lnTo>
                    <a:pt x="97" y="791"/>
                  </a:lnTo>
                  <a:lnTo>
                    <a:pt x="104" y="783"/>
                  </a:lnTo>
                  <a:lnTo>
                    <a:pt x="110" y="781"/>
                  </a:lnTo>
                  <a:lnTo>
                    <a:pt x="118" y="778"/>
                  </a:lnTo>
                  <a:lnTo>
                    <a:pt x="126" y="774"/>
                  </a:lnTo>
                  <a:lnTo>
                    <a:pt x="134" y="769"/>
                  </a:lnTo>
                  <a:lnTo>
                    <a:pt x="131" y="775"/>
                  </a:lnTo>
                  <a:lnTo>
                    <a:pt x="128" y="782"/>
                  </a:lnTo>
                  <a:lnTo>
                    <a:pt x="124" y="787"/>
                  </a:lnTo>
                  <a:lnTo>
                    <a:pt x="120" y="793"/>
                  </a:lnTo>
                  <a:lnTo>
                    <a:pt x="116" y="800"/>
                  </a:lnTo>
                  <a:lnTo>
                    <a:pt x="117" y="808"/>
                  </a:lnTo>
                  <a:lnTo>
                    <a:pt x="120" y="816"/>
                  </a:lnTo>
                  <a:lnTo>
                    <a:pt x="124" y="823"/>
                  </a:lnTo>
                  <a:lnTo>
                    <a:pt x="131" y="828"/>
                  </a:lnTo>
                  <a:lnTo>
                    <a:pt x="139" y="828"/>
                  </a:lnTo>
                  <a:lnTo>
                    <a:pt x="145" y="824"/>
                  </a:lnTo>
                  <a:lnTo>
                    <a:pt x="146" y="822"/>
                  </a:lnTo>
                  <a:lnTo>
                    <a:pt x="146" y="815"/>
                  </a:lnTo>
                  <a:lnTo>
                    <a:pt x="149" y="799"/>
                  </a:lnTo>
                  <a:lnTo>
                    <a:pt x="155" y="782"/>
                  </a:lnTo>
                  <a:lnTo>
                    <a:pt x="167" y="766"/>
                  </a:lnTo>
                  <a:lnTo>
                    <a:pt x="177" y="758"/>
                  </a:lnTo>
                  <a:lnTo>
                    <a:pt x="181" y="751"/>
                  </a:lnTo>
                  <a:lnTo>
                    <a:pt x="183" y="746"/>
                  </a:lnTo>
                  <a:lnTo>
                    <a:pt x="183" y="742"/>
                  </a:lnTo>
                  <a:lnTo>
                    <a:pt x="199" y="728"/>
                  </a:lnTo>
                  <a:lnTo>
                    <a:pt x="206" y="713"/>
                  </a:lnTo>
                  <a:lnTo>
                    <a:pt x="204" y="698"/>
                  </a:lnTo>
                  <a:lnTo>
                    <a:pt x="198" y="685"/>
                  </a:lnTo>
                  <a:lnTo>
                    <a:pt x="204" y="675"/>
                  </a:lnTo>
                  <a:lnTo>
                    <a:pt x="212" y="665"/>
                  </a:lnTo>
                  <a:lnTo>
                    <a:pt x="219" y="655"/>
                  </a:lnTo>
                  <a:lnTo>
                    <a:pt x="226" y="645"/>
                  </a:lnTo>
                  <a:lnTo>
                    <a:pt x="232" y="636"/>
                  </a:lnTo>
                  <a:lnTo>
                    <a:pt x="240" y="628"/>
                  </a:lnTo>
                  <a:lnTo>
                    <a:pt x="247" y="619"/>
                  </a:lnTo>
                  <a:lnTo>
                    <a:pt x="253" y="611"/>
                  </a:lnTo>
                  <a:lnTo>
                    <a:pt x="253" y="683"/>
                  </a:lnTo>
                  <a:lnTo>
                    <a:pt x="449" y="761"/>
                  </a:lnTo>
                  <a:lnTo>
                    <a:pt x="508" y="679"/>
                  </a:lnTo>
                  <a:lnTo>
                    <a:pt x="555" y="602"/>
                  </a:lnTo>
                  <a:lnTo>
                    <a:pt x="591" y="534"/>
                  </a:lnTo>
                  <a:lnTo>
                    <a:pt x="618" y="472"/>
                  </a:lnTo>
                  <a:lnTo>
                    <a:pt x="635" y="415"/>
                  </a:lnTo>
                  <a:lnTo>
                    <a:pt x="644" y="365"/>
                  </a:lnTo>
                  <a:lnTo>
                    <a:pt x="647" y="321"/>
                  </a:lnTo>
                  <a:lnTo>
                    <a:pt x="644" y="281"/>
                  </a:lnTo>
                  <a:lnTo>
                    <a:pt x="636" y="247"/>
                  </a:lnTo>
                  <a:lnTo>
                    <a:pt x="624" y="216"/>
                  </a:lnTo>
                  <a:lnTo>
                    <a:pt x="610" y="190"/>
                  </a:lnTo>
                  <a:lnTo>
                    <a:pt x="594" y="169"/>
                  </a:lnTo>
                  <a:lnTo>
                    <a:pt x="577" y="150"/>
                  </a:lnTo>
                  <a:lnTo>
                    <a:pt x="561" y="134"/>
                  </a:lnTo>
                  <a:lnTo>
                    <a:pt x="546" y="122"/>
                  </a:lnTo>
                  <a:lnTo>
                    <a:pt x="533" y="113"/>
                  </a:lnTo>
                  <a:close/>
                  <a:moveTo>
                    <a:pt x="395" y="571"/>
                  </a:moveTo>
                  <a:lnTo>
                    <a:pt x="259" y="606"/>
                  </a:lnTo>
                  <a:lnTo>
                    <a:pt x="276" y="589"/>
                  </a:lnTo>
                  <a:lnTo>
                    <a:pt x="293" y="573"/>
                  </a:lnTo>
                  <a:lnTo>
                    <a:pt x="310" y="558"/>
                  </a:lnTo>
                  <a:lnTo>
                    <a:pt x="328" y="546"/>
                  </a:lnTo>
                  <a:lnTo>
                    <a:pt x="345" y="536"/>
                  </a:lnTo>
                  <a:lnTo>
                    <a:pt x="362" y="526"/>
                  </a:lnTo>
                  <a:lnTo>
                    <a:pt x="379" y="520"/>
                  </a:lnTo>
                  <a:lnTo>
                    <a:pt x="395" y="513"/>
                  </a:lnTo>
                  <a:lnTo>
                    <a:pt x="395" y="57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7329892" y="3262588"/>
              <a:ext cx="2785658" cy="1636666"/>
            </a:xfrm>
            <a:custGeom>
              <a:avLst/>
              <a:gdLst>
                <a:gd name="T0" fmla="*/ 824 w 945"/>
                <a:gd name="T1" fmla="*/ 505 h 792"/>
                <a:gd name="T2" fmla="*/ 826 w 945"/>
                <a:gd name="T3" fmla="*/ 490 h 792"/>
                <a:gd name="T4" fmla="*/ 847 w 945"/>
                <a:gd name="T5" fmla="*/ 460 h 792"/>
                <a:gd name="T6" fmla="*/ 852 w 945"/>
                <a:gd name="T7" fmla="*/ 432 h 792"/>
                <a:gd name="T8" fmla="*/ 945 w 945"/>
                <a:gd name="T9" fmla="*/ 35 h 792"/>
                <a:gd name="T10" fmla="*/ 922 w 945"/>
                <a:gd name="T11" fmla="*/ 11 h 792"/>
                <a:gd name="T12" fmla="*/ 896 w 945"/>
                <a:gd name="T13" fmla="*/ 2 h 792"/>
                <a:gd name="T14" fmla="*/ 871 w 945"/>
                <a:gd name="T15" fmla="*/ 23 h 792"/>
                <a:gd name="T16" fmla="*/ 843 w 945"/>
                <a:gd name="T17" fmla="*/ 89 h 792"/>
                <a:gd name="T18" fmla="*/ 810 w 945"/>
                <a:gd name="T19" fmla="*/ 154 h 792"/>
                <a:gd name="T20" fmla="*/ 726 w 945"/>
                <a:gd name="T21" fmla="*/ 486 h 792"/>
                <a:gd name="T22" fmla="*/ 722 w 945"/>
                <a:gd name="T23" fmla="*/ 488 h 792"/>
                <a:gd name="T24" fmla="*/ 721 w 945"/>
                <a:gd name="T25" fmla="*/ 486 h 792"/>
                <a:gd name="T26" fmla="*/ 716 w 945"/>
                <a:gd name="T27" fmla="*/ 472 h 792"/>
                <a:gd name="T28" fmla="*/ 724 w 945"/>
                <a:gd name="T29" fmla="*/ 431 h 792"/>
                <a:gd name="T30" fmla="*/ 712 w 945"/>
                <a:gd name="T31" fmla="*/ 412 h 792"/>
                <a:gd name="T32" fmla="*/ 689 w 945"/>
                <a:gd name="T33" fmla="*/ 415 h 792"/>
                <a:gd name="T34" fmla="*/ 673 w 945"/>
                <a:gd name="T35" fmla="*/ 474 h 792"/>
                <a:gd name="T36" fmla="*/ 667 w 945"/>
                <a:gd name="T37" fmla="*/ 513 h 792"/>
                <a:gd name="T38" fmla="*/ 615 w 945"/>
                <a:gd name="T39" fmla="*/ 526 h 792"/>
                <a:gd name="T40" fmla="*/ 565 w 945"/>
                <a:gd name="T41" fmla="*/ 533 h 792"/>
                <a:gd name="T42" fmla="*/ 517 w 945"/>
                <a:gd name="T43" fmla="*/ 534 h 792"/>
                <a:gd name="T44" fmla="*/ 473 w 945"/>
                <a:gd name="T45" fmla="*/ 530 h 792"/>
                <a:gd name="T46" fmla="*/ 432 w 945"/>
                <a:gd name="T47" fmla="*/ 522 h 792"/>
                <a:gd name="T48" fmla="*/ 408 w 945"/>
                <a:gd name="T49" fmla="*/ 538 h 792"/>
                <a:gd name="T50" fmla="*/ 385 w 945"/>
                <a:gd name="T51" fmla="*/ 553 h 792"/>
                <a:gd name="T52" fmla="*/ 346 w 945"/>
                <a:gd name="T53" fmla="*/ 576 h 792"/>
                <a:gd name="T54" fmla="*/ 280 w 945"/>
                <a:gd name="T55" fmla="*/ 614 h 792"/>
                <a:gd name="T56" fmla="*/ 211 w 945"/>
                <a:gd name="T57" fmla="*/ 651 h 792"/>
                <a:gd name="T58" fmla="*/ 142 w 945"/>
                <a:gd name="T59" fmla="*/ 684 h 792"/>
                <a:gd name="T60" fmla="*/ 71 w 945"/>
                <a:gd name="T61" fmla="*/ 716 h 792"/>
                <a:gd name="T62" fmla="*/ 0 w 945"/>
                <a:gd name="T63" fmla="*/ 746 h 792"/>
                <a:gd name="T64" fmla="*/ 308 w 945"/>
                <a:gd name="T65" fmla="*/ 636 h 792"/>
                <a:gd name="T66" fmla="*/ 399 w 945"/>
                <a:gd name="T67" fmla="*/ 651 h 792"/>
                <a:gd name="T68" fmla="*/ 488 w 945"/>
                <a:gd name="T69" fmla="*/ 641 h 792"/>
                <a:gd name="T70" fmla="*/ 563 w 945"/>
                <a:gd name="T71" fmla="*/ 619 h 792"/>
                <a:gd name="T72" fmla="*/ 619 w 945"/>
                <a:gd name="T73" fmla="*/ 594 h 792"/>
                <a:gd name="T74" fmla="*/ 647 w 945"/>
                <a:gd name="T75" fmla="*/ 579 h 792"/>
                <a:gd name="T76" fmla="*/ 660 w 945"/>
                <a:gd name="T77" fmla="*/ 574 h 792"/>
                <a:gd name="T78" fmla="*/ 685 w 945"/>
                <a:gd name="T79" fmla="*/ 567 h 792"/>
                <a:gd name="T80" fmla="*/ 687 w 945"/>
                <a:gd name="T81" fmla="*/ 570 h 792"/>
                <a:gd name="T82" fmla="*/ 699 w 945"/>
                <a:gd name="T83" fmla="*/ 576 h 792"/>
                <a:gd name="T84" fmla="*/ 705 w 945"/>
                <a:gd name="T85" fmla="*/ 628 h 792"/>
                <a:gd name="T86" fmla="*/ 745 w 945"/>
                <a:gd name="T87" fmla="*/ 648 h 792"/>
                <a:gd name="T88" fmla="*/ 782 w 945"/>
                <a:gd name="T89" fmla="*/ 644 h 792"/>
                <a:gd name="T90" fmla="*/ 801 w 945"/>
                <a:gd name="T91" fmla="*/ 606 h 792"/>
                <a:gd name="T92" fmla="*/ 815 w 945"/>
                <a:gd name="T93" fmla="*/ 603 h 792"/>
                <a:gd name="T94" fmla="*/ 831 w 945"/>
                <a:gd name="T95" fmla="*/ 596 h 792"/>
                <a:gd name="T96" fmla="*/ 844 w 945"/>
                <a:gd name="T97" fmla="*/ 580 h 792"/>
                <a:gd name="T98" fmla="*/ 835 w 945"/>
                <a:gd name="T99" fmla="*/ 559 h 792"/>
                <a:gd name="T100" fmla="*/ 813 w 945"/>
                <a:gd name="T101" fmla="*/ 559 h 792"/>
                <a:gd name="T102" fmla="*/ 809 w 945"/>
                <a:gd name="T103" fmla="*/ 561 h 792"/>
                <a:gd name="T104" fmla="*/ 817 w 945"/>
                <a:gd name="T105" fmla="*/ 553 h 792"/>
                <a:gd name="T106" fmla="*/ 836 w 945"/>
                <a:gd name="T107" fmla="*/ 545 h 792"/>
                <a:gd name="T108" fmla="*/ 854 w 945"/>
                <a:gd name="T109" fmla="*/ 534 h 792"/>
                <a:gd name="T110" fmla="*/ 863 w 945"/>
                <a:gd name="T111" fmla="*/ 513 h 792"/>
                <a:gd name="T112" fmla="*/ 847 w 945"/>
                <a:gd name="T113" fmla="*/ 496 h 792"/>
                <a:gd name="T114" fmla="*/ 826 w 945"/>
                <a:gd name="T115" fmla="*/ 50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5" h="792">
                  <a:moveTo>
                    <a:pt x="826" y="504"/>
                  </a:moveTo>
                  <a:lnTo>
                    <a:pt x="824" y="505"/>
                  </a:lnTo>
                  <a:lnTo>
                    <a:pt x="824" y="505"/>
                  </a:lnTo>
                  <a:lnTo>
                    <a:pt x="823" y="506"/>
                  </a:lnTo>
                  <a:lnTo>
                    <a:pt x="822" y="508"/>
                  </a:lnTo>
                  <a:lnTo>
                    <a:pt x="826" y="490"/>
                  </a:lnTo>
                  <a:lnTo>
                    <a:pt x="834" y="481"/>
                  </a:lnTo>
                  <a:lnTo>
                    <a:pt x="840" y="472"/>
                  </a:lnTo>
                  <a:lnTo>
                    <a:pt x="847" y="460"/>
                  </a:lnTo>
                  <a:lnTo>
                    <a:pt x="852" y="445"/>
                  </a:lnTo>
                  <a:lnTo>
                    <a:pt x="854" y="439"/>
                  </a:lnTo>
                  <a:lnTo>
                    <a:pt x="852" y="432"/>
                  </a:lnTo>
                  <a:lnTo>
                    <a:pt x="848" y="427"/>
                  </a:lnTo>
                  <a:lnTo>
                    <a:pt x="843" y="423"/>
                  </a:lnTo>
                  <a:lnTo>
                    <a:pt x="945" y="35"/>
                  </a:lnTo>
                  <a:lnTo>
                    <a:pt x="938" y="25"/>
                  </a:lnTo>
                  <a:lnTo>
                    <a:pt x="930" y="17"/>
                  </a:lnTo>
                  <a:lnTo>
                    <a:pt x="922" y="11"/>
                  </a:lnTo>
                  <a:lnTo>
                    <a:pt x="913" y="5"/>
                  </a:lnTo>
                  <a:lnTo>
                    <a:pt x="905" y="3"/>
                  </a:lnTo>
                  <a:lnTo>
                    <a:pt x="896" y="2"/>
                  </a:lnTo>
                  <a:lnTo>
                    <a:pt x="887" y="0"/>
                  </a:lnTo>
                  <a:lnTo>
                    <a:pt x="879" y="0"/>
                  </a:lnTo>
                  <a:lnTo>
                    <a:pt x="871" y="23"/>
                  </a:lnTo>
                  <a:lnTo>
                    <a:pt x="863" y="45"/>
                  </a:lnTo>
                  <a:lnTo>
                    <a:pt x="854" y="68"/>
                  </a:lnTo>
                  <a:lnTo>
                    <a:pt x="843" y="89"/>
                  </a:lnTo>
                  <a:lnTo>
                    <a:pt x="832" y="111"/>
                  </a:lnTo>
                  <a:lnTo>
                    <a:pt x="822" y="133"/>
                  </a:lnTo>
                  <a:lnTo>
                    <a:pt x="810" y="154"/>
                  </a:lnTo>
                  <a:lnTo>
                    <a:pt x="797" y="175"/>
                  </a:lnTo>
                  <a:lnTo>
                    <a:pt x="728" y="485"/>
                  </a:lnTo>
                  <a:lnTo>
                    <a:pt x="726" y="486"/>
                  </a:lnTo>
                  <a:lnTo>
                    <a:pt x="725" y="486"/>
                  </a:lnTo>
                  <a:lnTo>
                    <a:pt x="724" y="486"/>
                  </a:lnTo>
                  <a:lnTo>
                    <a:pt x="722" y="488"/>
                  </a:lnTo>
                  <a:lnTo>
                    <a:pt x="721" y="488"/>
                  </a:lnTo>
                  <a:lnTo>
                    <a:pt x="721" y="486"/>
                  </a:lnTo>
                  <a:lnTo>
                    <a:pt x="721" y="486"/>
                  </a:lnTo>
                  <a:lnTo>
                    <a:pt x="721" y="485"/>
                  </a:lnTo>
                  <a:lnTo>
                    <a:pt x="718" y="481"/>
                  </a:lnTo>
                  <a:lnTo>
                    <a:pt x="716" y="472"/>
                  </a:lnTo>
                  <a:lnTo>
                    <a:pt x="714" y="457"/>
                  </a:lnTo>
                  <a:lnTo>
                    <a:pt x="721" y="439"/>
                  </a:lnTo>
                  <a:lnTo>
                    <a:pt x="724" y="431"/>
                  </a:lnTo>
                  <a:lnTo>
                    <a:pt x="722" y="423"/>
                  </a:lnTo>
                  <a:lnTo>
                    <a:pt x="718" y="416"/>
                  </a:lnTo>
                  <a:lnTo>
                    <a:pt x="712" y="412"/>
                  </a:lnTo>
                  <a:lnTo>
                    <a:pt x="704" y="410"/>
                  </a:lnTo>
                  <a:lnTo>
                    <a:pt x="696" y="411"/>
                  </a:lnTo>
                  <a:lnTo>
                    <a:pt x="689" y="415"/>
                  </a:lnTo>
                  <a:lnTo>
                    <a:pt x="684" y="420"/>
                  </a:lnTo>
                  <a:lnTo>
                    <a:pt x="675" y="449"/>
                  </a:lnTo>
                  <a:lnTo>
                    <a:pt x="673" y="474"/>
                  </a:lnTo>
                  <a:lnTo>
                    <a:pt x="679" y="493"/>
                  </a:lnTo>
                  <a:lnTo>
                    <a:pt x="685" y="506"/>
                  </a:lnTo>
                  <a:lnTo>
                    <a:pt x="667" y="513"/>
                  </a:lnTo>
                  <a:lnTo>
                    <a:pt x="650" y="518"/>
                  </a:lnTo>
                  <a:lnTo>
                    <a:pt x="632" y="522"/>
                  </a:lnTo>
                  <a:lnTo>
                    <a:pt x="615" y="526"/>
                  </a:lnTo>
                  <a:lnTo>
                    <a:pt x="598" y="529"/>
                  </a:lnTo>
                  <a:lnTo>
                    <a:pt x="581" y="531"/>
                  </a:lnTo>
                  <a:lnTo>
                    <a:pt x="565" y="533"/>
                  </a:lnTo>
                  <a:lnTo>
                    <a:pt x="549" y="534"/>
                  </a:lnTo>
                  <a:lnTo>
                    <a:pt x="533" y="534"/>
                  </a:lnTo>
                  <a:lnTo>
                    <a:pt x="517" y="534"/>
                  </a:lnTo>
                  <a:lnTo>
                    <a:pt x="503" y="533"/>
                  </a:lnTo>
                  <a:lnTo>
                    <a:pt x="488" y="531"/>
                  </a:lnTo>
                  <a:lnTo>
                    <a:pt x="473" y="530"/>
                  </a:lnTo>
                  <a:lnTo>
                    <a:pt x="459" y="527"/>
                  </a:lnTo>
                  <a:lnTo>
                    <a:pt x="446" y="525"/>
                  </a:lnTo>
                  <a:lnTo>
                    <a:pt x="432" y="522"/>
                  </a:lnTo>
                  <a:lnTo>
                    <a:pt x="424" y="527"/>
                  </a:lnTo>
                  <a:lnTo>
                    <a:pt x="416" y="533"/>
                  </a:lnTo>
                  <a:lnTo>
                    <a:pt x="408" y="538"/>
                  </a:lnTo>
                  <a:lnTo>
                    <a:pt x="401" y="543"/>
                  </a:lnTo>
                  <a:lnTo>
                    <a:pt x="393" y="549"/>
                  </a:lnTo>
                  <a:lnTo>
                    <a:pt x="385" y="553"/>
                  </a:lnTo>
                  <a:lnTo>
                    <a:pt x="377" y="558"/>
                  </a:lnTo>
                  <a:lnTo>
                    <a:pt x="369" y="563"/>
                  </a:lnTo>
                  <a:lnTo>
                    <a:pt x="346" y="576"/>
                  </a:lnTo>
                  <a:lnTo>
                    <a:pt x="325" y="590"/>
                  </a:lnTo>
                  <a:lnTo>
                    <a:pt x="303" y="602"/>
                  </a:lnTo>
                  <a:lnTo>
                    <a:pt x="280" y="614"/>
                  </a:lnTo>
                  <a:lnTo>
                    <a:pt x="257" y="627"/>
                  </a:lnTo>
                  <a:lnTo>
                    <a:pt x="234" y="639"/>
                  </a:lnTo>
                  <a:lnTo>
                    <a:pt x="211" y="651"/>
                  </a:lnTo>
                  <a:lnTo>
                    <a:pt x="189" y="661"/>
                  </a:lnTo>
                  <a:lnTo>
                    <a:pt x="165" y="673"/>
                  </a:lnTo>
                  <a:lnTo>
                    <a:pt x="142" y="684"/>
                  </a:lnTo>
                  <a:lnTo>
                    <a:pt x="118" y="694"/>
                  </a:lnTo>
                  <a:lnTo>
                    <a:pt x="95" y="705"/>
                  </a:lnTo>
                  <a:lnTo>
                    <a:pt x="71" y="716"/>
                  </a:lnTo>
                  <a:lnTo>
                    <a:pt x="48" y="726"/>
                  </a:lnTo>
                  <a:lnTo>
                    <a:pt x="24" y="737"/>
                  </a:lnTo>
                  <a:lnTo>
                    <a:pt x="0" y="746"/>
                  </a:lnTo>
                  <a:lnTo>
                    <a:pt x="116" y="792"/>
                  </a:lnTo>
                  <a:lnTo>
                    <a:pt x="308" y="701"/>
                  </a:lnTo>
                  <a:lnTo>
                    <a:pt x="308" y="636"/>
                  </a:lnTo>
                  <a:lnTo>
                    <a:pt x="338" y="644"/>
                  </a:lnTo>
                  <a:lnTo>
                    <a:pt x="369" y="649"/>
                  </a:lnTo>
                  <a:lnTo>
                    <a:pt x="399" y="651"/>
                  </a:lnTo>
                  <a:lnTo>
                    <a:pt x="430" y="649"/>
                  </a:lnTo>
                  <a:lnTo>
                    <a:pt x="459" y="647"/>
                  </a:lnTo>
                  <a:lnTo>
                    <a:pt x="488" y="641"/>
                  </a:lnTo>
                  <a:lnTo>
                    <a:pt x="514" y="635"/>
                  </a:lnTo>
                  <a:lnTo>
                    <a:pt x="540" y="627"/>
                  </a:lnTo>
                  <a:lnTo>
                    <a:pt x="563" y="619"/>
                  </a:lnTo>
                  <a:lnTo>
                    <a:pt x="585" y="610"/>
                  </a:lnTo>
                  <a:lnTo>
                    <a:pt x="603" y="602"/>
                  </a:lnTo>
                  <a:lnTo>
                    <a:pt x="619" y="594"/>
                  </a:lnTo>
                  <a:lnTo>
                    <a:pt x="632" y="587"/>
                  </a:lnTo>
                  <a:lnTo>
                    <a:pt x="642" y="583"/>
                  </a:lnTo>
                  <a:lnTo>
                    <a:pt x="647" y="579"/>
                  </a:lnTo>
                  <a:lnTo>
                    <a:pt x="650" y="578"/>
                  </a:lnTo>
                  <a:lnTo>
                    <a:pt x="652" y="576"/>
                  </a:lnTo>
                  <a:lnTo>
                    <a:pt x="660" y="574"/>
                  </a:lnTo>
                  <a:lnTo>
                    <a:pt x="671" y="570"/>
                  </a:lnTo>
                  <a:lnTo>
                    <a:pt x="684" y="566"/>
                  </a:lnTo>
                  <a:lnTo>
                    <a:pt x="685" y="567"/>
                  </a:lnTo>
                  <a:lnTo>
                    <a:pt x="685" y="567"/>
                  </a:lnTo>
                  <a:lnTo>
                    <a:pt x="685" y="569"/>
                  </a:lnTo>
                  <a:lnTo>
                    <a:pt x="687" y="570"/>
                  </a:lnTo>
                  <a:lnTo>
                    <a:pt x="689" y="571"/>
                  </a:lnTo>
                  <a:lnTo>
                    <a:pt x="693" y="574"/>
                  </a:lnTo>
                  <a:lnTo>
                    <a:pt x="699" y="576"/>
                  </a:lnTo>
                  <a:lnTo>
                    <a:pt x="707" y="582"/>
                  </a:lnTo>
                  <a:lnTo>
                    <a:pt x="700" y="610"/>
                  </a:lnTo>
                  <a:lnTo>
                    <a:pt x="705" y="628"/>
                  </a:lnTo>
                  <a:lnTo>
                    <a:pt x="716" y="640"/>
                  </a:lnTo>
                  <a:lnTo>
                    <a:pt x="730" y="647"/>
                  </a:lnTo>
                  <a:lnTo>
                    <a:pt x="745" y="648"/>
                  </a:lnTo>
                  <a:lnTo>
                    <a:pt x="761" y="648"/>
                  </a:lnTo>
                  <a:lnTo>
                    <a:pt x="774" y="645"/>
                  </a:lnTo>
                  <a:lnTo>
                    <a:pt x="782" y="644"/>
                  </a:lnTo>
                  <a:lnTo>
                    <a:pt x="786" y="643"/>
                  </a:lnTo>
                  <a:lnTo>
                    <a:pt x="795" y="606"/>
                  </a:lnTo>
                  <a:lnTo>
                    <a:pt x="801" y="606"/>
                  </a:lnTo>
                  <a:lnTo>
                    <a:pt x="806" y="604"/>
                  </a:lnTo>
                  <a:lnTo>
                    <a:pt x="811" y="604"/>
                  </a:lnTo>
                  <a:lnTo>
                    <a:pt x="815" y="603"/>
                  </a:lnTo>
                  <a:lnTo>
                    <a:pt x="820" y="600"/>
                  </a:lnTo>
                  <a:lnTo>
                    <a:pt x="826" y="599"/>
                  </a:lnTo>
                  <a:lnTo>
                    <a:pt x="831" y="596"/>
                  </a:lnTo>
                  <a:lnTo>
                    <a:pt x="835" y="594"/>
                  </a:lnTo>
                  <a:lnTo>
                    <a:pt x="840" y="587"/>
                  </a:lnTo>
                  <a:lnTo>
                    <a:pt x="844" y="580"/>
                  </a:lnTo>
                  <a:lnTo>
                    <a:pt x="843" y="572"/>
                  </a:lnTo>
                  <a:lnTo>
                    <a:pt x="840" y="565"/>
                  </a:lnTo>
                  <a:lnTo>
                    <a:pt x="835" y="559"/>
                  </a:lnTo>
                  <a:lnTo>
                    <a:pt x="828" y="555"/>
                  </a:lnTo>
                  <a:lnTo>
                    <a:pt x="820" y="557"/>
                  </a:lnTo>
                  <a:lnTo>
                    <a:pt x="813" y="559"/>
                  </a:lnTo>
                  <a:lnTo>
                    <a:pt x="811" y="561"/>
                  </a:lnTo>
                  <a:lnTo>
                    <a:pt x="810" y="561"/>
                  </a:lnTo>
                  <a:lnTo>
                    <a:pt x="809" y="561"/>
                  </a:lnTo>
                  <a:lnTo>
                    <a:pt x="807" y="561"/>
                  </a:lnTo>
                  <a:lnTo>
                    <a:pt x="809" y="555"/>
                  </a:lnTo>
                  <a:lnTo>
                    <a:pt x="817" y="553"/>
                  </a:lnTo>
                  <a:lnTo>
                    <a:pt x="823" y="551"/>
                  </a:lnTo>
                  <a:lnTo>
                    <a:pt x="830" y="549"/>
                  </a:lnTo>
                  <a:lnTo>
                    <a:pt x="836" y="545"/>
                  </a:lnTo>
                  <a:lnTo>
                    <a:pt x="843" y="542"/>
                  </a:lnTo>
                  <a:lnTo>
                    <a:pt x="848" y="538"/>
                  </a:lnTo>
                  <a:lnTo>
                    <a:pt x="854" y="534"/>
                  </a:lnTo>
                  <a:lnTo>
                    <a:pt x="858" y="529"/>
                  </a:lnTo>
                  <a:lnTo>
                    <a:pt x="862" y="521"/>
                  </a:lnTo>
                  <a:lnTo>
                    <a:pt x="863" y="513"/>
                  </a:lnTo>
                  <a:lnTo>
                    <a:pt x="860" y="506"/>
                  </a:lnTo>
                  <a:lnTo>
                    <a:pt x="855" y="500"/>
                  </a:lnTo>
                  <a:lnTo>
                    <a:pt x="847" y="496"/>
                  </a:lnTo>
                  <a:lnTo>
                    <a:pt x="839" y="496"/>
                  </a:lnTo>
                  <a:lnTo>
                    <a:pt x="832" y="498"/>
                  </a:lnTo>
                  <a:lnTo>
                    <a:pt x="826" y="5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9679278" y="3262589"/>
              <a:ext cx="241719" cy="361637"/>
            </a:xfrm>
            <a:custGeom>
              <a:avLst/>
              <a:gdLst>
                <a:gd name="T0" fmla="*/ 0 w 82"/>
                <a:gd name="T1" fmla="*/ 175 h 175"/>
                <a:gd name="T2" fmla="*/ 13 w 82"/>
                <a:gd name="T3" fmla="*/ 154 h 175"/>
                <a:gd name="T4" fmla="*/ 25 w 82"/>
                <a:gd name="T5" fmla="*/ 133 h 175"/>
                <a:gd name="T6" fmla="*/ 35 w 82"/>
                <a:gd name="T7" fmla="*/ 111 h 175"/>
                <a:gd name="T8" fmla="*/ 46 w 82"/>
                <a:gd name="T9" fmla="*/ 89 h 175"/>
                <a:gd name="T10" fmla="*/ 57 w 82"/>
                <a:gd name="T11" fmla="*/ 68 h 175"/>
                <a:gd name="T12" fmla="*/ 66 w 82"/>
                <a:gd name="T13" fmla="*/ 45 h 175"/>
                <a:gd name="T14" fmla="*/ 74 w 82"/>
                <a:gd name="T15" fmla="*/ 23 h 175"/>
                <a:gd name="T16" fmla="*/ 82 w 82"/>
                <a:gd name="T17" fmla="*/ 0 h 175"/>
                <a:gd name="T18" fmla="*/ 72 w 82"/>
                <a:gd name="T19" fmla="*/ 2 h 175"/>
                <a:gd name="T20" fmla="*/ 65 w 82"/>
                <a:gd name="T21" fmla="*/ 3 h 175"/>
                <a:gd name="T22" fmla="*/ 57 w 82"/>
                <a:gd name="T23" fmla="*/ 5 h 175"/>
                <a:gd name="T24" fmla="*/ 49 w 82"/>
                <a:gd name="T25" fmla="*/ 8 h 175"/>
                <a:gd name="T26" fmla="*/ 43 w 82"/>
                <a:gd name="T27" fmla="*/ 11 h 175"/>
                <a:gd name="T28" fmla="*/ 39 w 82"/>
                <a:gd name="T29" fmla="*/ 12 h 175"/>
                <a:gd name="T30" fmla="*/ 37 w 82"/>
                <a:gd name="T31" fmla="*/ 15 h 175"/>
                <a:gd name="T32" fmla="*/ 35 w 82"/>
                <a:gd name="T33" fmla="*/ 15 h 175"/>
                <a:gd name="T34" fmla="*/ 0 w 82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75">
                  <a:moveTo>
                    <a:pt x="0" y="175"/>
                  </a:moveTo>
                  <a:lnTo>
                    <a:pt x="13" y="154"/>
                  </a:lnTo>
                  <a:lnTo>
                    <a:pt x="25" y="133"/>
                  </a:lnTo>
                  <a:lnTo>
                    <a:pt x="35" y="111"/>
                  </a:lnTo>
                  <a:lnTo>
                    <a:pt x="46" y="89"/>
                  </a:lnTo>
                  <a:lnTo>
                    <a:pt x="57" y="68"/>
                  </a:lnTo>
                  <a:lnTo>
                    <a:pt x="66" y="45"/>
                  </a:lnTo>
                  <a:lnTo>
                    <a:pt x="74" y="23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5" y="3"/>
                  </a:lnTo>
                  <a:lnTo>
                    <a:pt x="57" y="5"/>
                  </a:lnTo>
                  <a:lnTo>
                    <a:pt x="49" y="8"/>
                  </a:lnTo>
                  <a:lnTo>
                    <a:pt x="43" y="11"/>
                  </a:lnTo>
                  <a:lnTo>
                    <a:pt x="39" y="12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3707064" y="966710"/>
              <a:ext cx="4896272" cy="4062734"/>
            </a:xfrm>
            <a:custGeom>
              <a:avLst/>
              <a:gdLst>
                <a:gd name="T0" fmla="*/ 1624 w 1661"/>
                <a:gd name="T1" fmla="*/ 1623 h 1966"/>
                <a:gd name="T2" fmla="*/ 1577 w 1661"/>
                <a:gd name="T3" fmla="*/ 1604 h 1966"/>
                <a:gd name="T4" fmla="*/ 1537 w 1661"/>
                <a:gd name="T5" fmla="*/ 1583 h 1966"/>
                <a:gd name="T6" fmla="*/ 1537 w 1661"/>
                <a:gd name="T7" fmla="*/ 119 h 1966"/>
                <a:gd name="T8" fmla="*/ 60 w 1661"/>
                <a:gd name="T9" fmla="*/ 0 h 1966"/>
                <a:gd name="T10" fmla="*/ 25 w 1661"/>
                <a:gd name="T11" fmla="*/ 652 h 1966"/>
                <a:gd name="T12" fmla="*/ 89 w 1661"/>
                <a:gd name="T13" fmla="*/ 704 h 1966"/>
                <a:gd name="T14" fmla="*/ 130 w 1661"/>
                <a:gd name="T15" fmla="*/ 738 h 1966"/>
                <a:gd name="T16" fmla="*/ 166 w 1661"/>
                <a:gd name="T17" fmla="*/ 764 h 1966"/>
                <a:gd name="T18" fmla="*/ 215 w 1661"/>
                <a:gd name="T19" fmla="*/ 820 h 1966"/>
                <a:gd name="T20" fmla="*/ 249 w 1661"/>
                <a:gd name="T21" fmla="*/ 911 h 1966"/>
                <a:gd name="T22" fmla="*/ 240 w 1661"/>
                <a:gd name="T23" fmla="*/ 1045 h 1966"/>
                <a:gd name="T24" fmla="*/ 160 w 1661"/>
                <a:gd name="T25" fmla="*/ 1232 h 1966"/>
                <a:gd name="T26" fmla="*/ 380 w 1661"/>
                <a:gd name="T27" fmla="*/ 1519 h 1966"/>
                <a:gd name="T28" fmla="*/ 342 w 1661"/>
                <a:gd name="T29" fmla="*/ 1616 h 1966"/>
                <a:gd name="T30" fmla="*/ 356 w 1661"/>
                <a:gd name="T31" fmla="*/ 1701 h 1966"/>
                <a:gd name="T32" fmla="*/ 402 w 1661"/>
                <a:gd name="T33" fmla="*/ 1770 h 1966"/>
                <a:gd name="T34" fmla="*/ 451 w 1661"/>
                <a:gd name="T35" fmla="*/ 1817 h 1966"/>
                <a:gd name="T36" fmla="*/ 482 w 1661"/>
                <a:gd name="T37" fmla="*/ 1841 h 1966"/>
                <a:gd name="T38" fmla="*/ 484 w 1661"/>
                <a:gd name="T39" fmla="*/ 1849 h 1966"/>
                <a:gd name="T40" fmla="*/ 470 w 1661"/>
                <a:gd name="T41" fmla="*/ 1865 h 1966"/>
                <a:gd name="T42" fmla="*/ 435 w 1661"/>
                <a:gd name="T43" fmla="*/ 1860 h 1966"/>
                <a:gd name="T44" fmla="*/ 388 w 1661"/>
                <a:gd name="T45" fmla="*/ 1848 h 1966"/>
                <a:gd name="T46" fmla="*/ 359 w 1661"/>
                <a:gd name="T47" fmla="*/ 1864 h 1966"/>
                <a:gd name="T48" fmla="*/ 362 w 1661"/>
                <a:gd name="T49" fmla="*/ 1913 h 1966"/>
                <a:gd name="T50" fmla="*/ 412 w 1661"/>
                <a:gd name="T51" fmla="*/ 1948 h 1966"/>
                <a:gd name="T52" fmla="*/ 458 w 1661"/>
                <a:gd name="T53" fmla="*/ 1958 h 1966"/>
                <a:gd name="T54" fmla="*/ 556 w 1661"/>
                <a:gd name="T55" fmla="*/ 1917 h 1966"/>
                <a:gd name="T56" fmla="*/ 570 w 1661"/>
                <a:gd name="T57" fmla="*/ 1857 h 1966"/>
                <a:gd name="T58" fmla="*/ 546 w 1661"/>
                <a:gd name="T59" fmla="*/ 1828 h 1966"/>
                <a:gd name="T60" fmla="*/ 481 w 1661"/>
                <a:gd name="T61" fmla="*/ 1709 h 1966"/>
                <a:gd name="T62" fmla="*/ 515 w 1661"/>
                <a:gd name="T63" fmla="*/ 1629 h 1966"/>
                <a:gd name="T64" fmla="*/ 890 w 1661"/>
                <a:gd name="T65" fmla="*/ 1723 h 1966"/>
                <a:gd name="T66" fmla="*/ 878 w 1661"/>
                <a:gd name="T67" fmla="*/ 1831 h 1966"/>
                <a:gd name="T68" fmla="*/ 905 w 1661"/>
                <a:gd name="T69" fmla="*/ 1918 h 1966"/>
                <a:gd name="T70" fmla="*/ 951 w 1661"/>
                <a:gd name="T71" fmla="*/ 1960 h 1966"/>
                <a:gd name="T72" fmla="*/ 995 w 1661"/>
                <a:gd name="T73" fmla="*/ 1946 h 1966"/>
                <a:gd name="T74" fmla="*/ 1039 w 1661"/>
                <a:gd name="T75" fmla="*/ 1931 h 1966"/>
                <a:gd name="T76" fmla="*/ 1041 w 1661"/>
                <a:gd name="T77" fmla="*/ 1854 h 1966"/>
                <a:gd name="T78" fmla="*/ 1229 w 1661"/>
                <a:gd name="T79" fmla="*/ 1857 h 1966"/>
                <a:gd name="T80" fmla="*/ 1300 w 1661"/>
                <a:gd name="T81" fmla="*/ 1827 h 1966"/>
                <a:gd name="T82" fmla="*/ 1371 w 1661"/>
                <a:gd name="T83" fmla="*/ 1795 h 1966"/>
                <a:gd name="T84" fmla="*/ 1440 w 1661"/>
                <a:gd name="T85" fmla="*/ 1762 h 1966"/>
                <a:gd name="T86" fmla="*/ 1509 w 1661"/>
                <a:gd name="T87" fmla="*/ 1725 h 1966"/>
                <a:gd name="T88" fmla="*/ 1575 w 1661"/>
                <a:gd name="T89" fmla="*/ 1687 h 1966"/>
                <a:gd name="T90" fmla="*/ 1614 w 1661"/>
                <a:gd name="T91" fmla="*/ 1664 h 1966"/>
                <a:gd name="T92" fmla="*/ 1637 w 1661"/>
                <a:gd name="T93" fmla="*/ 1649 h 1966"/>
                <a:gd name="T94" fmla="*/ 1661 w 1661"/>
                <a:gd name="T95" fmla="*/ 163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1" h="1966">
                  <a:moveTo>
                    <a:pt x="1661" y="1633"/>
                  </a:moveTo>
                  <a:lnTo>
                    <a:pt x="1643" y="1628"/>
                  </a:lnTo>
                  <a:lnTo>
                    <a:pt x="1624" y="1623"/>
                  </a:lnTo>
                  <a:lnTo>
                    <a:pt x="1607" y="1617"/>
                  </a:lnTo>
                  <a:lnTo>
                    <a:pt x="1591" y="1611"/>
                  </a:lnTo>
                  <a:lnTo>
                    <a:pt x="1577" y="1604"/>
                  </a:lnTo>
                  <a:lnTo>
                    <a:pt x="1562" y="1597"/>
                  </a:lnTo>
                  <a:lnTo>
                    <a:pt x="1549" y="1589"/>
                  </a:lnTo>
                  <a:lnTo>
                    <a:pt x="1537" y="1583"/>
                  </a:lnTo>
                  <a:lnTo>
                    <a:pt x="1537" y="119"/>
                  </a:lnTo>
                  <a:lnTo>
                    <a:pt x="1537" y="119"/>
                  </a:lnTo>
                  <a:lnTo>
                    <a:pt x="1537" y="119"/>
                  </a:lnTo>
                  <a:lnTo>
                    <a:pt x="1535" y="119"/>
                  </a:lnTo>
                  <a:lnTo>
                    <a:pt x="1535" y="119"/>
                  </a:lnTo>
                  <a:lnTo>
                    <a:pt x="60" y="0"/>
                  </a:lnTo>
                  <a:lnTo>
                    <a:pt x="0" y="5"/>
                  </a:lnTo>
                  <a:lnTo>
                    <a:pt x="0" y="630"/>
                  </a:lnTo>
                  <a:lnTo>
                    <a:pt x="25" y="652"/>
                  </a:lnTo>
                  <a:lnTo>
                    <a:pt x="48" y="671"/>
                  </a:lnTo>
                  <a:lnTo>
                    <a:pt x="69" y="690"/>
                  </a:lnTo>
                  <a:lnTo>
                    <a:pt x="89" y="704"/>
                  </a:lnTo>
                  <a:lnTo>
                    <a:pt x="105" y="718"/>
                  </a:lnTo>
                  <a:lnTo>
                    <a:pt x="119" y="730"/>
                  </a:lnTo>
                  <a:lnTo>
                    <a:pt x="130" y="738"/>
                  </a:lnTo>
                  <a:lnTo>
                    <a:pt x="138" y="743"/>
                  </a:lnTo>
                  <a:lnTo>
                    <a:pt x="151" y="752"/>
                  </a:lnTo>
                  <a:lnTo>
                    <a:pt x="166" y="764"/>
                  </a:lnTo>
                  <a:lnTo>
                    <a:pt x="182" y="780"/>
                  </a:lnTo>
                  <a:lnTo>
                    <a:pt x="199" y="799"/>
                  </a:lnTo>
                  <a:lnTo>
                    <a:pt x="215" y="820"/>
                  </a:lnTo>
                  <a:lnTo>
                    <a:pt x="229" y="846"/>
                  </a:lnTo>
                  <a:lnTo>
                    <a:pt x="241" y="877"/>
                  </a:lnTo>
                  <a:lnTo>
                    <a:pt x="249" y="911"/>
                  </a:lnTo>
                  <a:lnTo>
                    <a:pt x="252" y="951"/>
                  </a:lnTo>
                  <a:lnTo>
                    <a:pt x="249" y="995"/>
                  </a:lnTo>
                  <a:lnTo>
                    <a:pt x="240" y="1045"/>
                  </a:lnTo>
                  <a:lnTo>
                    <a:pt x="223" y="1102"/>
                  </a:lnTo>
                  <a:lnTo>
                    <a:pt x="196" y="1164"/>
                  </a:lnTo>
                  <a:lnTo>
                    <a:pt x="160" y="1232"/>
                  </a:lnTo>
                  <a:lnTo>
                    <a:pt x="113" y="1309"/>
                  </a:lnTo>
                  <a:lnTo>
                    <a:pt x="54" y="1391"/>
                  </a:lnTo>
                  <a:lnTo>
                    <a:pt x="380" y="1519"/>
                  </a:lnTo>
                  <a:lnTo>
                    <a:pt x="360" y="1552"/>
                  </a:lnTo>
                  <a:lnTo>
                    <a:pt x="349" y="1585"/>
                  </a:lnTo>
                  <a:lnTo>
                    <a:pt x="342" y="1616"/>
                  </a:lnTo>
                  <a:lnTo>
                    <a:pt x="342" y="1646"/>
                  </a:lnTo>
                  <a:lnTo>
                    <a:pt x="347" y="1674"/>
                  </a:lnTo>
                  <a:lnTo>
                    <a:pt x="356" y="1701"/>
                  </a:lnTo>
                  <a:lnTo>
                    <a:pt x="370" y="1726"/>
                  </a:lnTo>
                  <a:lnTo>
                    <a:pt x="384" y="1748"/>
                  </a:lnTo>
                  <a:lnTo>
                    <a:pt x="402" y="1770"/>
                  </a:lnTo>
                  <a:lnTo>
                    <a:pt x="417" y="1788"/>
                  </a:lnTo>
                  <a:lnTo>
                    <a:pt x="435" y="1804"/>
                  </a:lnTo>
                  <a:lnTo>
                    <a:pt x="451" y="1817"/>
                  </a:lnTo>
                  <a:lnTo>
                    <a:pt x="464" y="1828"/>
                  </a:lnTo>
                  <a:lnTo>
                    <a:pt x="476" y="1836"/>
                  </a:lnTo>
                  <a:lnTo>
                    <a:pt x="482" y="1841"/>
                  </a:lnTo>
                  <a:lnTo>
                    <a:pt x="485" y="1842"/>
                  </a:lnTo>
                  <a:lnTo>
                    <a:pt x="485" y="1844"/>
                  </a:lnTo>
                  <a:lnTo>
                    <a:pt x="484" y="1849"/>
                  </a:lnTo>
                  <a:lnTo>
                    <a:pt x="481" y="1854"/>
                  </a:lnTo>
                  <a:lnTo>
                    <a:pt x="477" y="1860"/>
                  </a:lnTo>
                  <a:lnTo>
                    <a:pt x="470" y="1865"/>
                  </a:lnTo>
                  <a:lnTo>
                    <a:pt x="461" y="1868"/>
                  </a:lnTo>
                  <a:lnTo>
                    <a:pt x="449" y="1866"/>
                  </a:lnTo>
                  <a:lnTo>
                    <a:pt x="435" y="1860"/>
                  </a:lnTo>
                  <a:lnTo>
                    <a:pt x="417" y="1852"/>
                  </a:lnTo>
                  <a:lnTo>
                    <a:pt x="403" y="1848"/>
                  </a:lnTo>
                  <a:lnTo>
                    <a:pt x="388" y="1848"/>
                  </a:lnTo>
                  <a:lnTo>
                    <a:pt x="376" y="1849"/>
                  </a:lnTo>
                  <a:lnTo>
                    <a:pt x="366" y="1856"/>
                  </a:lnTo>
                  <a:lnTo>
                    <a:pt x="359" y="1864"/>
                  </a:lnTo>
                  <a:lnTo>
                    <a:pt x="355" y="1876"/>
                  </a:lnTo>
                  <a:lnTo>
                    <a:pt x="355" y="1891"/>
                  </a:lnTo>
                  <a:lnTo>
                    <a:pt x="362" y="1913"/>
                  </a:lnTo>
                  <a:lnTo>
                    <a:pt x="375" y="1929"/>
                  </a:lnTo>
                  <a:lnTo>
                    <a:pt x="392" y="1940"/>
                  </a:lnTo>
                  <a:lnTo>
                    <a:pt x="412" y="1948"/>
                  </a:lnTo>
                  <a:lnTo>
                    <a:pt x="431" y="1954"/>
                  </a:lnTo>
                  <a:lnTo>
                    <a:pt x="447" y="1956"/>
                  </a:lnTo>
                  <a:lnTo>
                    <a:pt x="458" y="1958"/>
                  </a:lnTo>
                  <a:lnTo>
                    <a:pt x="462" y="1958"/>
                  </a:lnTo>
                  <a:lnTo>
                    <a:pt x="521" y="1938"/>
                  </a:lnTo>
                  <a:lnTo>
                    <a:pt x="556" y="1917"/>
                  </a:lnTo>
                  <a:lnTo>
                    <a:pt x="572" y="1895"/>
                  </a:lnTo>
                  <a:lnTo>
                    <a:pt x="576" y="1874"/>
                  </a:lnTo>
                  <a:lnTo>
                    <a:pt x="570" y="1857"/>
                  </a:lnTo>
                  <a:lnTo>
                    <a:pt x="559" y="1841"/>
                  </a:lnTo>
                  <a:lnTo>
                    <a:pt x="550" y="1832"/>
                  </a:lnTo>
                  <a:lnTo>
                    <a:pt x="546" y="1828"/>
                  </a:lnTo>
                  <a:lnTo>
                    <a:pt x="510" y="1784"/>
                  </a:lnTo>
                  <a:lnTo>
                    <a:pt x="489" y="1744"/>
                  </a:lnTo>
                  <a:lnTo>
                    <a:pt x="481" y="1709"/>
                  </a:lnTo>
                  <a:lnTo>
                    <a:pt x="485" y="1678"/>
                  </a:lnTo>
                  <a:lnTo>
                    <a:pt x="497" y="1652"/>
                  </a:lnTo>
                  <a:lnTo>
                    <a:pt x="515" y="1629"/>
                  </a:lnTo>
                  <a:lnTo>
                    <a:pt x="539" y="1609"/>
                  </a:lnTo>
                  <a:lnTo>
                    <a:pt x="566" y="1593"/>
                  </a:lnTo>
                  <a:lnTo>
                    <a:pt x="890" y="1723"/>
                  </a:lnTo>
                  <a:lnTo>
                    <a:pt x="881" y="1762"/>
                  </a:lnTo>
                  <a:lnTo>
                    <a:pt x="877" y="1797"/>
                  </a:lnTo>
                  <a:lnTo>
                    <a:pt x="878" y="1831"/>
                  </a:lnTo>
                  <a:lnTo>
                    <a:pt x="884" y="1862"/>
                  </a:lnTo>
                  <a:lnTo>
                    <a:pt x="893" y="1891"/>
                  </a:lnTo>
                  <a:lnTo>
                    <a:pt x="905" y="1918"/>
                  </a:lnTo>
                  <a:lnTo>
                    <a:pt x="919" y="1943"/>
                  </a:lnTo>
                  <a:lnTo>
                    <a:pt x="937" y="1966"/>
                  </a:lnTo>
                  <a:lnTo>
                    <a:pt x="951" y="1960"/>
                  </a:lnTo>
                  <a:lnTo>
                    <a:pt x="966" y="1955"/>
                  </a:lnTo>
                  <a:lnTo>
                    <a:pt x="980" y="1951"/>
                  </a:lnTo>
                  <a:lnTo>
                    <a:pt x="995" y="1946"/>
                  </a:lnTo>
                  <a:lnTo>
                    <a:pt x="1010" y="1940"/>
                  </a:lnTo>
                  <a:lnTo>
                    <a:pt x="1024" y="1935"/>
                  </a:lnTo>
                  <a:lnTo>
                    <a:pt x="1039" y="1931"/>
                  </a:lnTo>
                  <a:lnTo>
                    <a:pt x="1053" y="1926"/>
                  </a:lnTo>
                  <a:lnTo>
                    <a:pt x="1044" y="1890"/>
                  </a:lnTo>
                  <a:lnTo>
                    <a:pt x="1041" y="1854"/>
                  </a:lnTo>
                  <a:lnTo>
                    <a:pt x="1045" y="1820"/>
                  </a:lnTo>
                  <a:lnTo>
                    <a:pt x="1052" y="1787"/>
                  </a:lnTo>
                  <a:lnTo>
                    <a:pt x="1229" y="1857"/>
                  </a:lnTo>
                  <a:lnTo>
                    <a:pt x="1253" y="1848"/>
                  </a:lnTo>
                  <a:lnTo>
                    <a:pt x="1277" y="1837"/>
                  </a:lnTo>
                  <a:lnTo>
                    <a:pt x="1300" y="1827"/>
                  </a:lnTo>
                  <a:lnTo>
                    <a:pt x="1324" y="1816"/>
                  </a:lnTo>
                  <a:lnTo>
                    <a:pt x="1347" y="1805"/>
                  </a:lnTo>
                  <a:lnTo>
                    <a:pt x="1371" y="1795"/>
                  </a:lnTo>
                  <a:lnTo>
                    <a:pt x="1394" y="1784"/>
                  </a:lnTo>
                  <a:lnTo>
                    <a:pt x="1418" y="1772"/>
                  </a:lnTo>
                  <a:lnTo>
                    <a:pt x="1440" y="1762"/>
                  </a:lnTo>
                  <a:lnTo>
                    <a:pt x="1463" y="1750"/>
                  </a:lnTo>
                  <a:lnTo>
                    <a:pt x="1486" y="1738"/>
                  </a:lnTo>
                  <a:lnTo>
                    <a:pt x="1509" y="1725"/>
                  </a:lnTo>
                  <a:lnTo>
                    <a:pt x="1532" y="1713"/>
                  </a:lnTo>
                  <a:lnTo>
                    <a:pt x="1554" y="1701"/>
                  </a:lnTo>
                  <a:lnTo>
                    <a:pt x="1575" y="1687"/>
                  </a:lnTo>
                  <a:lnTo>
                    <a:pt x="1598" y="1674"/>
                  </a:lnTo>
                  <a:lnTo>
                    <a:pt x="1606" y="1669"/>
                  </a:lnTo>
                  <a:lnTo>
                    <a:pt x="1614" y="1664"/>
                  </a:lnTo>
                  <a:lnTo>
                    <a:pt x="1622" y="1660"/>
                  </a:lnTo>
                  <a:lnTo>
                    <a:pt x="1630" y="1654"/>
                  </a:lnTo>
                  <a:lnTo>
                    <a:pt x="1637" y="1649"/>
                  </a:lnTo>
                  <a:lnTo>
                    <a:pt x="1645" y="1644"/>
                  </a:lnTo>
                  <a:lnTo>
                    <a:pt x="1653" y="1638"/>
                  </a:lnTo>
                  <a:lnTo>
                    <a:pt x="1661" y="1633"/>
                  </a:lnTo>
                  <a:close/>
                </a:path>
              </a:pathLst>
            </a:custGeom>
            <a:solidFill>
              <a:srgbClr val="26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6156674" y="4314436"/>
              <a:ext cx="919709" cy="1146906"/>
            </a:xfrm>
            <a:custGeom>
              <a:avLst/>
              <a:gdLst>
                <a:gd name="T0" fmla="*/ 232 w 312"/>
                <a:gd name="T1" fmla="*/ 0 h 555"/>
                <a:gd name="T2" fmla="*/ 225 w 312"/>
                <a:gd name="T3" fmla="*/ 9 h 555"/>
                <a:gd name="T4" fmla="*/ 208 w 312"/>
                <a:gd name="T5" fmla="*/ 37 h 555"/>
                <a:gd name="T6" fmla="*/ 188 w 312"/>
                <a:gd name="T7" fmla="*/ 78 h 555"/>
                <a:gd name="T8" fmla="*/ 172 w 312"/>
                <a:gd name="T9" fmla="*/ 128 h 555"/>
                <a:gd name="T10" fmla="*/ 164 w 312"/>
                <a:gd name="T11" fmla="*/ 187 h 555"/>
                <a:gd name="T12" fmla="*/ 171 w 312"/>
                <a:gd name="T13" fmla="*/ 248 h 555"/>
                <a:gd name="T14" fmla="*/ 201 w 312"/>
                <a:gd name="T15" fmla="*/ 309 h 555"/>
                <a:gd name="T16" fmla="*/ 258 w 312"/>
                <a:gd name="T17" fmla="*/ 366 h 555"/>
                <a:gd name="T18" fmla="*/ 265 w 312"/>
                <a:gd name="T19" fmla="*/ 368 h 555"/>
                <a:gd name="T20" fmla="*/ 278 w 312"/>
                <a:gd name="T21" fmla="*/ 376 h 555"/>
                <a:gd name="T22" fmla="*/ 295 w 312"/>
                <a:gd name="T23" fmla="*/ 389 h 555"/>
                <a:gd name="T24" fmla="*/ 308 w 312"/>
                <a:gd name="T25" fmla="*/ 408 h 555"/>
                <a:gd name="T26" fmla="*/ 312 w 312"/>
                <a:gd name="T27" fmla="*/ 432 h 555"/>
                <a:gd name="T28" fmla="*/ 300 w 312"/>
                <a:gd name="T29" fmla="*/ 462 h 555"/>
                <a:gd name="T30" fmla="*/ 269 w 312"/>
                <a:gd name="T31" fmla="*/ 499 h 555"/>
                <a:gd name="T32" fmla="*/ 210 w 312"/>
                <a:gd name="T33" fmla="*/ 542 h 555"/>
                <a:gd name="T34" fmla="*/ 206 w 312"/>
                <a:gd name="T35" fmla="*/ 543 h 555"/>
                <a:gd name="T36" fmla="*/ 197 w 312"/>
                <a:gd name="T37" fmla="*/ 547 h 555"/>
                <a:gd name="T38" fmla="*/ 183 w 312"/>
                <a:gd name="T39" fmla="*/ 552 h 555"/>
                <a:gd name="T40" fmla="*/ 167 w 312"/>
                <a:gd name="T41" fmla="*/ 555 h 555"/>
                <a:gd name="T42" fmla="*/ 147 w 312"/>
                <a:gd name="T43" fmla="*/ 555 h 555"/>
                <a:gd name="T44" fmla="*/ 128 w 312"/>
                <a:gd name="T45" fmla="*/ 550 h 555"/>
                <a:gd name="T46" fmla="*/ 112 w 312"/>
                <a:gd name="T47" fmla="*/ 538 h 555"/>
                <a:gd name="T48" fmla="*/ 98 w 312"/>
                <a:gd name="T49" fmla="*/ 517 h 555"/>
                <a:gd name="T50" fmla="*/ 92 w 312"/>
                <a:gd name="T51" fmla="*/ 499 h 555"/>
                <a:gd name="T52" fmla="*/ 92 w 312"/>
                <a:gd name="T53" fmla="*/ 483 h 555"/>
                <a:gd name="T54" fmla="*/ 98 w 312"/>
                <a:gd name="T55" fmla="*/ 470 h 555"/>
                <a:gd name="T56" fmla="*/ 107 w 312"/>
                <a:gd name="T57" fmla="*/ 458 h 555"/>
                <a:gd name="T58" fmla="*/ 120 w 312"/>
                <a:gd name="T59" fmla="*/ 449 h 555"/>
                <a:gd name="T60" fmla="*/ 137 w 312"/>
                <a:gd name="T61" fmla="*/ 444 h 555"/>
                <a:gd name="T62" fmla="*/ 156 w 312"/>
                <a:gd name="T63" fmla="*/ 442 h 555"/>
                <a:gd name="T64" fmla="*/ 177 w 312"/>
                <a:gd name="T65" fmla="*/ 444 h 555"/>
                <a:gd name="T66" fmla="*/ 196 w 312"/>
                <a:gd name="T67" fmla="*/ 445 h 555"/>
                <a:gd name="T68" fmla="*/ 210 w 312"/>
                <a:gd name="T69" fmla="*/ 444 h 555"/>
                <a:gd name="T70" fmla="*/ 220 w 312"/>
                <a:gd name="T71" fmla="*/ 440 h 555"/>
                <a:gd name="T72" fmla="*/ 225 w 312"/>
                <a:gd name="T73" fmla="*/ 433 h 555"/>
                <a:gd name="T74" fmla="*/ 228 w 312"/>
                <a:gd name="T75" fmla="*/ 428 h 555"/>
                <a:gd name="T76" fmla="*/ 229 w 312"/>
                <a:gd name="T77" fmla="*/ 421 h 555"/>
                <a:gd name="T78" fmla="*/ 229 w 312"/>
                <a:gd name="T79" fmla="*/ 417 h 555"/>
                <a:gd name="T80" fmla="*/ 229 w 312"/>
                <a:gd name="T81" fmla="*/ 416 h 555"/>
                <a:gd name="T82" fmla="*/ 225 w 312"/>
                <a:gd name="T83" fmla="*/ 415 h 555"/>
                <a:gd name="T84" fmla="*/ 214 w 312"/>
                <a:gd name="T85" fmla="*/ 411 h 555"/>
                <a:gd name="T86" fmla="*/ 198 w 312"/>
                <a:gd name="T87" fmla="*/ 403 h 555"/>
                <a:gd name="T88" fmla="*/ 179 w 312"/>
                <a:gd name="T89" fmla="*/ 392 h 555"/>
                <a:gd name="T90" fmla="*/ 156 w 312"/>
                <a:gd name="T91" fmla="*/ 379 h 555"/>
                <a:gd name="T92" fmla="*/ 131 w 312"/>
                <a:gd name="T93" fmla="*/ 362 h 555"/>
                <a:gd name="T94" fmla="*/ 104 w 312"/>
                <a:gd name="T95" fmla="*/ 342 h 555"/>
                <a:gd name="T96" fmla="*/ 79 w 312"/>
                <a:gd name="T97" fmla="*/ 319 h 555"/>
                <a:gd name="T98" fmla="*/ 55 w 312"/>
                <a:gd name="T99" fmla="*/ 293 h 555"/>
                <a:gd name="T100" fmla="*/ 34 w 312"/>
                <a:gd name="T101" fmla="*/ 262 h 555"/>
                <a:gd name="T102" fmla="*/ 17 w 312"/>
                <a:gd name="T103" fmla="*/ 229 h 555"/>
                <a:gd name="T104" fmla="*/ 5 w 312"/>
                <a:gd name="T105" fmla="*/ 192 h 555"/>
                <a:gd name="T106" fmla="*/ 0 w 312"/>
                <a:gd name="T107" fmla="*/ 152 h 555"/>
                <a:gd name="T108" fmla="*/ 1 w 312"/>
                <a:gd name="T109" fmla="*/ 107 h 555"/>
                <a:gd name="T110" fmla="*/ 12 w 312"/>
                <a:gd name="T111" fmla="*/ 60 h 555"/>
                <a:gd name="T112" fmla="*/ 32 w 312"/>
                <a:gd name="T113" fmla="*/ 8 h 555"/>
                <a:gd name="T114" fmla="*/ 232 w 312"/>
                <a:gd name="T1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2" h="555">
                  <a:moveTo>
                    <a:pt x="232" y="0"/>
                  </a:moveTo>
                  <a:lnTo>
                    <a:pt x="225" y="9"/>
                  </a:lnTo>
                  <a:lnTo>
                    <a:pt x="208" y="37"/>
                  </a:lnTo>
                  <a:lnTo>
                    <a:pt x="188" y="78"/>
                  </a:lnTo>
                  <a:lnTo>
                    <a:pt x="172" y="128"/>
                  </a:lnTo>
                  <a:lnTo>
                    <a:pt x="164" y="187"/>
                  </a:lnTo>
                  <a:lnTo>
                    <a:pt x="171" y="248"/>
                  </a:lnTo>
                  <a:lnTo>
                    <a:pt x="201" y="309"/>
                  </a:lnTo>
                  <a:lnTo>
                    <a:pt x="258" y="366"/>
                  </a:lnTo>
                  <a:lnTo>
                    <a:pt x="265" y="368"/>
                  </a:lnTo>
                  <a:lnTo>
                    <a:pt x="278" y="376"/>
                  </a:lnTo>
                  <a:lnTo>
                    <a:pt x="295" y="389"/>
                  </a:lnTo>
                  <a:lnTo>
                    <a:pt x="308" y="408"/>
                  </a:lnTo>
                  <a:lnTo>
                    <a:pt x="312" y="432"/>
                  </a:lnTo>
                  <a:lnTo>
                    <a:pt x="300" y="462"/>
                  </a:lnTo>
                  <a:lnTo>
                    <a:pt x="269" y="499"/>
                  </a:lnTo>
                  <a:lnTo>
                    <a:pt x="210" y="542"/>
                  </a:lnTo>
                  <a:lnTo>
                    <a:pt x="206" y="543"/>
                  </a:lnTo>
                  <a:lnTo>
                    <a:pt x="197" y="547"/>
                  </a:lnTo>
                  <a:lnTo>
                    <a:pt x="183" y="552"/>
                  </a:lnTo>
                  <a:lnTo>
                    <a:pt x="167" y="555"/>
                  </a:lnTo>
                  <a:lnTo>
                    <a:pt x="147" y="555"/>
                  </a:lnTo>
                  <a:lnTo>
                    <a:pt x="128" y="550"/>
                  </a:lnTo>
                  <a:lnTo>
                    <a:pt x="112" y="538"/>
                  </a:lnTo>
                  <a:lnTo>
                    <a:pt x="98" y="517"/>
                  </a:lnTo>
                  <a:lnTo>
                    <a:pt x="92" y="499"/>
                  </a:lnTo>
                  <a:lnTo>
                    <a:pt x="92" y="483"/>
                  </a:lnTo>
                  <a:lnTo>
                    <a:pt x="98" y="470"/>
                  </a:lnTo>
                  <a:lnTo>
                    <a:pt x="107" y="458"/>
                  </a:lnTo>
                  <a:lnTo>
                    <a:pt x="120" y="449"/>
                  </a:lnTo>
                  <a:lnTo>
                    <a:pt x="137" y="444"/>
                  </a:lnTo>
                  <a:lnTo>
                    <a:pt x="156" y="442"/>
                  </a:lnTo>
                  <a:lnTo>
                    <a:pt x="177" y="444"/>
                  </a:lnTo>
                  <a:lnTo>
                    <a:pt x="196" y="445"/>
                  </a:lnTo>
                  <a:lnTo>
                    <a:pt x="210" y="444"/>
                  </a:lnTo>
                  <a:lnTo>
                    <a:pt x="220" y="440"/>
                  </a:lnTo>
                  <a:lnTo>
                    <a:pt x="225" y="433"/>
                  </a:lnTo>
                  <a:lnTo>
                    <a:pt x="228" y="428"/>
                  </a:lnTo>
                  <a:lnTo>
                    <a:pt x="229" y="421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5" y="415"/>
                  </a:lnTo>
                  <a:lnTo>
                    <a:pt x="214" y="411"/>
                  </a:lnTo>
                  <a:lnTo>
                    <a:pt x="198" y="403"/>
                  </a:lnTo>
                  <a:lnTo>
                    <a:pt x="179" y="392"/>
                  </a:lnTo>
                  <a:lnTo>
                    <a:pt x="156" y="379"/>
                  </a:lnTo>
                  <a:lnTo>
                    <a:pt x="131" y="362"/>
                  </a:lnTo>
                  <a:lnTo>
                    <a:pt x="104" y="342"/>
                  </a:lnTo>
                  <a:lnTo>
                    <a:pt x="79" y="319"/>
                  </a:lnTo>
                  <a:lnTo>
                    <a:pt x="55" y="293"/>
                  </a:lnTo>
                  <a:lnTo>
                    <a:pt x="34" y="262"/>
                  </a:lnTo>
                  <a:lnTo>
                    <a:pt x="17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1" y="107"/>
                  </a:lnTo>
                  <a:lnTo>
                    <a:pt x="12" y="60"/>
                  </a:lnTo>
                  <a:lnTo>
                    <a:pt x="32" y="8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573713" y="3938334"/>
              <a:ext cx="972770" cy="977453"/>
            </a:xfrm>
            <a:custGeom>
              <a:avLst/>
              <a:gdLst>
                <a:gd name="T0" fmla="*/ 326 w 330"/>
                <a:gd name="T1" fmla="*/ 73 h 473"/>
                <a:gd name="T2" fmla="*/ 301 w 330"/>
                <a:gd name="T3" fmla="*/ 79 h 473"/>
                <a:gd name="T4" fmla="*/ 261 w 330"/>
                <a:gd name="T5" fmla="*/ 92 h 473"/>
                <a:gd name="T6" fmla="*/ 215 w 330"/>
                <a:gd name="T7" fmla="*/ 113 h 473"/>
                <a:gd name="T8" fmla="*/ 172 w 330"/>
                <a:gd name="T9" fmla="*/ 145 h 473"/>
                <a:gd name="T10" fmla="*/ 146 w 330"/>
                <a:gd name="T11" fmla="*/ 186 h 473"/>
                <a:gd name="T12" fmla="*/ 142 w 330"/>
                <a:gd name="T13" fmla="*/ 239 h 473"/>
                <a:gd name="T14" fmla="*/ 172 w 330"/>
                <a:gd name="T15" fmla="*/ 305 h 473"/>
                <a:gd name="T16" fmla="*/ 208 w 330"/>
                <a:gd name="T17" fmla="*/ 348 h 473"/>
                <a:gd name="T18" fmla="*/ 228 w 330"/>
                <a:gd name="T19" fmla="*/ 371 h 473"/>
                <a:gd name="T20" fmla="*/ 231 w 330"/>
                <a:gd name="T21" fmla="*/ 411 h 473"/>
                <a:gd name="T22" fmla="*/ 179 w 330"/>
                <a:gd name="T23" fmla="*/ 453 h 473"/>
                <a:gd name="T24" fmla="*/ 117 w 330"/>
                <a:gd name="T25" fmla="*/ 473 h 473"/>
                <a:gd name="T26" fmla="*/ 89 w 330"/>
                <a:gd name="T27" fmla="*/ 469 h 473"/>
                <a:gd name="T28" fmla="*/ 51 w 330"/>
                <a:gd name="T29" fmla="*/ 456 h 473"/>
                <a:gd name="T30" fmla="*/ 20 w 330"/>
                <a:gd name="T31" fmla="*/ 427 h 473"/>
                <a:gd name="T32" fmla="*/ 13 w 330"/>
                <a:gd name="T33" fmla="*/ 391 h 473"/>
                <a:gd name="T34" fmla="*/ 25 w 330"/>
                <a:gd name="T35" fmla="*/ 370 h 473"/>
                <a:gd name="T36" fmla="*/ 47 w 330"/>
                <a:gd name="T37" fmla="*/ 362 h 473"/>
                <a:gd name="T38" fmla="*/ 77 w 330"/>
                <a:gd name="T39" fmla="*/ 367 h 473"/>
                <a:gd name="T40" fmla="*/ 108 w 330"/>
                <a:gd name="T41" fmla="*/ 381 h 473"/>
                <a:gd name="T42" fmla="*/ 129 w 330"/>
                <a:gd name="T43" fmla="*/ 379 h 473"/>
                <a:gd name="T44" fmla="*/ 139 w 330"/>
                <a:gd name="T45" fmla="*/ 369 h 473"/>
                <a:gd name="T46" fmla="*/ 143 w 330"/>
                <a:gd name="T47" fmla="*/ 358 h 473"/>
                <a:gd name="T48" fmla="*/ 141 w 330"/>
                <a:gd name="T49" fmla="*/ 355 h 473"/>
                <a:gd name="T50" fmla="*/ 121 w 330"/>
                <a:gd name="T51" fmla="*/ 341 h 473"/>
                <a:gd name="T52" fmla="*/ 88 w 330"/>
                <a:gd name="T53" fmla="*/ 314 h 473"/>
                <a:gd name="T54" fmla="*/ 52 w 330"/>
                <a:gd name="T55" fmla="*/ 276 h 473"/>
                <a:gd name="T56" fmla="*/ 20 w 330"/>
                <a:gd name="T57" fmla="*/ 227 h 473"/>
                <a:gd name="T58" fmla="*/ 2 w 330"/>
                <a:gd name="T59" fmla="*/ 170 h 473"/>
                <a:gd name="T60" fmla="*/ 4 w 330"/>
                <a:gd name="T61" fmla="*/ 106 h 473"/>
                <a:gd name="T62" fmla="*/ 37 w 330"/>
                <a:gd name="T63" fmla="*/ 38 h 473"/>
                <a:gd name="T64" fmla="*/ 330 w 330"/>
                <a:gd name="T65" fmla="*/ 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473">
                  <a:moveTo>
                    <a:pt x="330" y="72"/>
                  </a:moveTo>
                  <a:lnTo>
                    <a:pt x="326" y="73"/>
                  </a:lnTo>
                  <a:lnTo>
                    <a:pt x="317" y="75"/>
                  </a:lnTo>
                  <a:lnTo>
                    <a:pt x="301" y="79"/>
                  </a:lnTo>
                  <a:lnTo>
                    <a:pt x="282" y="84"/>
                  </a:lnTo>
                  <a:lnTo>
                    <a:pt x="261" y="92"/>
                  </a:lnTo>
                  <a:lnTo>
                    <a:pt x="237" y="101"/>
                  </a:lnTo>
                  <a:lnTo>
                    <a:pt x="215" y="113"/>
                  </a:lnTo>
                  <a:lnTo>
                    <a:pt x="192" y="128"/>
                  </a:lnTo>
                  <a:lnTo>
                    <a:pt x="172" y="145"/>
                  </a:lnTo>
                  <a:lnTo>
                    <a:pt x="157" y="163"/>
                  </a:lnTo>
                  <a:lnTo>
                    <a:pt x="146" y="186"/>
                  </a:lnTo>
                  <a:lnTo>
                    <a:pt x="141" y="211"/>
                  </a:lnTo>
                  <a:lnTo>
                    <a:pt x="142" y="239"/>
                  </a:lnTo>
                  <a:lnTo>
                    <a:pt x="153" y="271"/>
                  </a:lnTo>
                  <a:lnTo>
                    <a:pt x="172" y="305"/>
                  </a:lnTo>
                  <a:lnTo>
                    <a:pt x="204" y="344"/>
                  </a:lnTo>
                  <a:lnTo>
                    <a:pt x="208" y="348"/>
                  </a:lnTo>
                  <a:lnTo>
                    <a:pt x="217" y="357"/>
                  </a:lnTo>
                  <a:lnTo>
                    <a:pt x="228" y="371"/>
                  </a:lnTo>
                  <a:lnTo>
                    <a:pt x="235" y="390"/>
                  </a:lnTo>
                  <a:lnTo>
                    <a:pt x="231" y="411"/>
                  </a:lnTo>
                  <a:lnTo>
                    <a:pt x="215" y="432"/>
                  </a:lnTo>
                  <a:lnTo>
                    <a:pt x="179" y="453"/>
                  </a:lnTo>
                  <a:lnTo>
                    <a:pt x="121" y="473"/>
                  </a:lnTo>
                  <a:lnTo>
                    <a:pt x="117" y="473"/>
                  </a:lnTo>
                  <a:lnTo>
                    <a:pt x="105" y="472"/>
                  </a:lnTo>
                  <a:lnTo>
                    <a:pt x="89" y="469"/>
                  </a:lnTo>
                  <a:lnTo>
                    <a:pt x="70" y="464"/>
                  </a:lnTo>
                  <a:lnTo>
                    <a:pt x="51" y="456"/>
                  </a:lnTo>
                  <a:lnTo>
                    <a:pt x="33" y="444"/>
                  </a:lnTo>
                  <a:lnTo>
                    <a:pt x="20" y="427"/>
                  </a:lnTo>
                  <a:lnTo>
                    <a:pt x="13" y="406"/>
                  </a:lnTo>
                  <a:lnTo>
                    <a:pt x="13" y="391"/>
                  </a:lnTo>
                  <a:lnTo>
                    <a:pt x="17" y="379"/>
                  </a:lnTo>
                  <a:lnTo>
                    <a:pt x="25" y="370"/>
                  </a:lnTo>
                  <a:lnTo>
                    <a:pt x="35" y="365"/>
                  </a:lnTo>
                  <a:lnTo>
                    <a:pt x="47" y="362"/>
                  </a:lnTo>
                  <a:lnTo>
                    <a:pt x="61" y="363"/>
                  </a:lnTo>
                  <a:lnTo>
                    <a:pt x="77" y="367"/>
                  </a:lnTo>
                  <a:lnTo>
                    <a:pt x="93" y="374"/>
                  </a:lnTo>
                  <a:lnTo>
                    <a:pt x="108" y="381"/>
                  </a:lnTo>
                  <a:lnTo>
                    <a:pt x="119" y="382"/>
                  </a:lnTo>
                  <a:lnTo>
                    <a:pt x="129" y="379"/>
                  </a:lnTo>
                  <a:lnTo>
                    <a:pt x="135" y="374"/>
                  </a:lnTo>
                  <a:lnTo>
                    <a:pt x="139" y="369"/>
                  </a:lnTo>
                  <a:lnTo>
                    <a:pt x="142" y="363"/>
                  </a:lnTo>
                  <a:lnTo>
                    <a:pt x="143" y="358"/>
                  </a:lnTo>
                  <a:lnTo>
                    <a:pt x="143" y="357"/>
                  </a:lnTo>
                  <a:lnTo>
                    <a:pt x="141" y="355"/>
                  </a:lnTo>
                  <a:lnTo>
                    <a:pt x="133" y="350"/>
                  </a:lnTo>
                  <a:lnTo>
                    <a:pt x="121" y="341"/>
                  </a:lnTo>
                  <a:lnTo>
                    <a:pt x="105" y="329"/>
                  </a:lnTo>
                  <a:lnTo>
                    <a:pt x="88" y="314"/>
                  </a:lnTo>
                  <a:lnTo>
                    <a:pt x="70" y="296"/>
                  </a:lnTo>
                  <a:lnTo>
                    <a:pt x="52" y="276"/>
                  </a:lnTo>
                  <a:lnTo>
                    <a:pt x="36" y="252"/>
                  </a:lnTo>
                  <a:lnTo>
                    <a:pt x="20" y="227"/>
                  </a:lnTo>
                  <a:lnTo>
                    <a:pt x="9" y="200"/>
                  </a:lnTo>
                  <a:lnTo>
                    <a:pt x="2" y="170"/>
                  </a:lnTo>
                  <a:lnTo>
                    <a:pt x="0" y="140"/>
                  </a:lnTo>
                  <a:lnTo>
                    <a:pt x="4" y="106"/>
                  </a:lnTo>
                  <a:lnTo>
                    <a:pt x="16" y="72"/>
                  </a:lnTo>
                  <a:lnTo>
                    <a:pt x="37" y="38"/>
                  </a:lnTo>
                  <a:lnTo>
                    <a:pt x="66" y="0"/>
                  </a:lnTo>
                  <a:lnTo>
                    <a:pt x="33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404143" y="2991878"/>
              <a:ext cx="1830575" cy="967121"/>
            </a:xfrm>
            <a:custGeom>
              <a:avLst/>
              <a:gdLst>
                <a:gd name="T0" fmla="*/ 205 w 621"/>
                <a:gd name="T1" fmla="*/ 315 h 468"/>
                <a:gd name="T2" fmla="*/ 184 w 621"/>
                <a:gd name="T3" fmla="*/ 348 h 468"/>
                <a:gd name="T4" fmla="*/ 167 w 621"/>
                <a:gd name="T5" fmla="*/ 368 h 468"/>
                <a:gd name="T6" fmla="*/ 145 w 621"/>
                <a:gd name="T7" fmla="*/ 417 h 468"/>
                <a:gd name="T8" fmla="*/ 139 w 621"/>
                <a:gd name="T9" fmla="*/ 431 h 468"/>
                <a:gd name="T10" fmla="*/ 119 w 621"/>
                <a:gd name="T11" fmla="*/ 419 h 468"/>
                <a:gd name="T12" fmla="*/ 120 w 621"/>
                <a:gd name="T13" fmla="*/ 396 h 468"/>
                <a:gd name="T14" fmla="*/ 131 w 621"/>
                <a:gd name="T15" fmla="*/ 378 h 468"/>
                <a:gd name="T16" fmla="*/ 118 w 621"/>
                <a:gd name="T17" fmla="*/ 380 h 468"/>
                <a:gd name="T18" fmla="*/ 96 w 621"/>
                <a:gd name="T19" fmla="*/ 393 h 468"/>
                <a:gd name="T20" fmla="*/ 80 w 621"/>
                <a:gd name="T21" fmla="*/ 413 h 468"/>
                <a:gd name="T22" fmla="*/ 74 w 621"/>
                <a:gd name="T23" fmla="*/ 443 h 468"/>
                <a:gd name="T24" fmla="*/ 65 w 621"/>
                <a:gd name="T25" fmla="*/ 465 h 468"/>
                <a:gd name="T26" fmla="*/ 47 w 621"/>
                <a:gd name="T27" fmla="*/ 465 h 468"/>
                <a:gd name="T28" fmla="*/ 41 w 621"/>
                <a:gd name="T29" fmla="*/ 449 h 468"/>
                <a:gd name="T30" fmla="*/ 49 w 621"/>
                <a:gd name="T31" fmla="*/ 411 h 468"/>
                <a:gd name="T32" fmla="*/ 57 w 621"/>
                <a:gd name="T33" fmla="*/ 391 h 468"/>
                <a:gd name="T34" fmla="*/ 61 w 621"/>
                <a:gd name="T35" fmla="*/ 384 h 468"/>
                <a:gd name="T36" fmla="*/ 53 w 621"/>
                <a:gd name="T37" fmla="*/ 390 h 468"/>
                <a:gd name="T38" fmla="*/ 35 w 621"/>
                <a:gd name="T39" fmla="*/ 415 h 468"/>
                <a:gd name="T40" fmla="*/ 20 w 621"/>
                <a:gd name="T41" fmla="*/ 435 h 468"/>
                <a:gd name="T42" fmla="*/ 2 w 621"/>
                <a:gd name="T43" fmla="*/ 428 h 468"/>
                <a:gd name="T44" fmla="*/ 1 w 621"/>
                <a:gd name="T45" fmla="*/ 411 h 468"/>
                <a:gd name="T46" fmla="*/ 22 w 621"/>
                <a:gd name="T47" fmla="*/ 376 h 468"/>
                <a:gd name="T48" fmla="*/ 38 w 621"/>
                <a:gd name="T49" fmla="*/ 360 h 468"/>
                <a:gd name="T50" fmla="*/ 58 w 621"/>
                <a:gd name="T51" fmla="*/ 350 h 468"/>
                <a:gd name="T52" fmla="*/ 73 w 621"/>
                <a:gd name="T53" fmla="*/ 342 h 468"/>
                <a:gd name="T54" fmla="*/ 76 w 621"/>
                <a:gd name="T55" fmla="*/ 341 h 468"/>
                <a:gd name="T56" fmla="*/ 82 w 621"/>
                <a:gd name="T57" fmla="*/ 331 h 468"/>
                <a:gd name="T58" fmla="*/ 82 w 621"/>
                <a:gd name="T59" fmla="*/ 325 h 468"/>
                <a:gd name="T60" fmla="*/ 73 w 621"/>
                <a:gd name="T61" fmla="*/ 327 h 468"/>
                <a:gd name="T62" fmla="*/ 49 w 621"/>
                <a:gd name="T63" fmla="*/ 344 h 468"/>
                <a:gd name="T64" fmla="*/ 27 w 621"/>
                <a:gd name="T65" fmla="*/ 356 h 468"/>
                <a:gd name="T66" fmla="*/ 13 w 621"/>
                <a:gd name="T67" fmla="*/ 346 h 468"/>
                <a:gd name="T68" fmla="*/ 18 w 621"/>
                <a:gd name="T69" fmla="*/ 329 h 468"/>
                <a:gd name="T70" fmla="*/ 31 w 621"/>
                <a:gd name="T71" fmla="*/ 318 h 468"/>
                <a:gd name="T72" fmla="*/ 49 w 621"/>
                <a:gd name="T73" fmla="*/ 305 h 468"/>
                <a:gd name="T74" fmla="*/ 65 w 621"/>
                <a:gd name="T75" fmla="*/ 297 h 468"/>
                <a:gd name="T76" fmla="*/ 86 w 621"/>
                <a:gd name="T77" fmla="*/ 291 h 468"/>
                <a:gd name="T78" fmla="*/ 104 w 621"/>
                <a:gd name="T79" fmla="*/ 289 h 468"/>
                <a:gd name="T80" fmla="*/ 114 w 621"/>
                <a:gd name="T81" fmla="*/ 289 h 468"/>
                <a:gd name="T82" fmla="*/ 128 w 621"/>
                <a:gd name="T83" fmla="*/ 286 h 468"/>
                <a:gd name="T84" fmla="*/ 155 w 621"/>
                <a:gd name="T85" fmla="*/ 277 h 468"/>
                <a:gd name="T86" fmla="*/ 172 w 621"/>
                <a:gd name="T87" fmla="*/ 233 h 468"/>
                <a:gd name="T88" fmla="*/ 213 w 621"/>
                <a:gd name="T89" fmla="*/ 160 h 468"/>
                <a:gd name="T90" fmla="*/ 287 w 621"/>
                <a:gd name="T91" fmla="*/ 82 h 468"/>
                <a:gd name="T92" fmla="*/ 400 w 621"/>
                <a:gd name="T93" fmla="*/ 21 h 468"/>
                <a:gd name="T94" fmla="*/ 557 w 621"/>
                <a:gd name="T95" fmla="*/ 0 h 468"/>
                <a:gd name="T96" fmla="*/ 606 w 621"/>
                <a:gd name="T97" fmla="*/ 152 h 468"/>
                <a:gd name="T98" fmla="*/ 573 w 621"/>
                <a:gd name="T99" fmla="*/ 131 h 468"/>
                <a:gd name="T100" fmla="*/ 506 w 621"/>
                <a:gd name="T101" fmla="*/ 110 h 468"/>
                <a:gd name="T102" fmla="*/ 416 w 621"/>
                <a:gd name="T103" fmla="*/ 111 h 468"/>
                <a:gd name="T104" fmla="*/ 310 w 621"/>
                <a:gd name="T105" fmla="*/ 162 h 468"/>
                <a:gd name="T106" fmla="*/ 197 w 621"/>
                <a:gd name="T107" fmla="*/ 28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1" h="468">
                  <a:moveTo>
                    <a:pt x="197" y="289"/>
                  </a:moveTo>
                  <a:lnTo>
                    <a:pt x="204" y="302"/>
                  </a:lnTo>
                  <a:lnTo>
                    <a:pt x="205" y="315"/>
                  </a:lnTo>
                  <a:lnTo>
                    <a:pt x="198" y="331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1" y="354"/>
                  </a:lnTo>
                  <a:lnTo>
                    <a:pt x="176" y="360"/>
                  </a:lnTo>
                  <a:lnTo>
                    <a:pt x="167" y="368"/>
                  </a:lnTo>
                  <a:lnTo>
                    <a:pt x="155" y="384"/>
                  </a:lnTo>
                  <a:lnTo>
                    <a:pt x="148" y="401"/>
                  </a:lnTo>
                  <a:lnTo>
                    <a:pt x="145" y="417"/>
                  </a:lnTo>
                  <a:lnTo>
                    <a:pt x="145" y="424"/>
                  </a:lnTo>
                  <a:lnTo>
                    <a:pt x="144" y="427"/>
                  </a:lnTo>
                  <a:lnTo>
                    <a:pt x="139" y="431"/>
                  </a:lnTo>
                  <a:lnTo>
                    <a:pt x="132" y="431"/>
                  </a:lnTo>
                  <a:lnTo>
                    <a:pt x="124" y="425"/>
                  </a:lnTo>
                  <a:lnTo>
                    <a:pt x="119" y="419"/>
                  </a:lnTo>
                  <a:lnTo>
                    <a:pt x="116" y="411"/>
                  </a:lnTo>
                  <a:lnTo>
                    <a:pt x="116" y="404"/>
                  </a:lnTo>
                  <a:lnTo>
                    <a:pt x="120" y="396"/>
                  </a:lnTo>
                  <a:lnTo>
                    <a:pt x="124" y="391"/>
                  </a:lnTo>
                  <a:lnTo>
                    <a:pt x="127" y="384"/>
                  </a:lnTo>
                  <a:lnTo>
                    <a:pt x="131" y="378"/>
                  </a:lnTo>
                  <a:lnTo>
                    <a:pt x="133" y="371"/>
                  </a:lnTo>
                  <a:lnTo>
                    <a:pt x="125" y="376"/>
                  </a:lnTo>
                  <a:lnTo>
                    <a:pt x="118" y="380"/>
                  </a:lnTo>
                  <a:lnTo>
                    <a:pt x="111" y="383"/>
                  </a:lnTo>
                  <a:lnTo>
                    <a:pt x="104" y="386"/>
                  </a:lnTo>
                  <a:lnTo>
                    <a:pt x="96" y="393"/>
                  </a:lnTo>
                  <a:lnTo>
                    <a:pt x="90" y="401"/>
                  </a:lnTo>
                  <a:lnTo>
                    <a:pt x="84" y="409"/>
                  </a:lnTo>
                  <a:lnTo>
                    <a:pt x="80" y="413"/>
                  </a:lnTo>
                  <a:lnTo>
                    <a:pt x="79" y="420"/>
                  </a:lnTo>
                  <a:lnTo>
                    <a:pt x="76" y="429"/>
                  </a:lnTo>
                  <a:lnTo>
                    <a:pt x="74" y="443"/>
                  </a:lnTo>
                  <a:lnTo>
                    <a:pt x="71" y="454"/>
                  </a:lnTo>
                  <a:lnTo>
                    <a:pt x="69" y="461"/>
                  </a:lnTo>
                  <a:lnTo>
                    <a:pt x="65" y="465"/>
                  </a:lnTo>
                  <a:lnTo>
                    <a:pt x="59" y="468"/>
                  </a:lnTo>
                  <a:lnTo>
                    <a:pt x="53" y="468"/>
                  </a:lnTo>
                  <a:lnTo>
                    <a:pt x="47" y="465"/>
                  </a:lnTo>
                  <a:lnTo>
                    <a:pt x="43" y="461"/>
                  </a:lnTo>
                  <a:lnTo>
                    <a:pt x="41" y="456"/>
                  </a:lnTo>
                  <a:lnTo>
                    <a:pt x="41" y="449"/>
                  </a:lnTo>
                  <a:lnTo>
                    <a:pt x="42" y="440"/>
                  </a:lnTo>
                  <a:lnTo>
                    <a:pt x="45" y="425"/>
                  </a:lnTo>
                  <a:lnTo>
                    <a:pt x="49" y="411"/>
                  </a:lnTo>
                  <a:lnTo>
                    <a:pt x="53" y="400"/>
                  </a:lnTo>
                  <a:lnTo>
                    <a:pt x="54" y="396"/>
                  </a:lnTo>
                  <a:lnTo>
                    <a:pt x="57" y="391"/>
                  </a:lnTo>
                  <a:lnTo>
                    <a:pt x="61" y="387"/>
                  </a:lnTo>
                  <a:lnTo>
                    <a:pt x="65" y="382"/>
                  </a:lnTo>
                  <a:lnTo>
                    <a:pt x="61" y="384"/>
                  </a:lnTo>
                  <a:lnTo>
                    <a:pt x="57" y="387"/>
                  </a:lnTo>
                  <a:lnTo>
                    <a:pt x="54" y="388"/>
                  </a:lnTo>
                  <a:lnTo>
                    <a:pt x="53" y="390"/>
                  </a:lnTo>
                  <a:lnTo>
                    <a:pt x="49" y="395"/>
                  </a:lnTo>
                  <a:lnTo>
                    <a:pt x="42" y="404"/>
                  </a:lnTo>
                  <a:lnTo>
                    <a:pt x="35" y="415"/>
                  </a:lnTo>
                  <a:lnTo>
                    <a:pt x="29" y="427"/>
                  </a:lnTo>
                  <a:lnTo>
                    <a:pt x="25" y="432"/>
                  </a:lnTo>
                  <a:lnTo>
                    <a:pt x="20" y="435"/>
                  </a:lnTo>
                  <a:lnTo>
                    <a:pt x="14" y="435"/>
                  </a:lnTo>
                  <a:lnTo>
                    <a:pt x="8" y="432"/>
                  </a:lnTo>
                  <a:lnTo>
                    <a:pt x="2" y="428"/>
                  </a:lnTo>
                  <a:lnTo>
                    <a:pt x="0" y="423"/>
                  </a:lnTo>
                  <a:lnTo>
                    <a:pt x="0" y="417"/>
                  </a:lnTo>
                  <a:lnTo>
                    <a:pt x="1" y="411"/>
                  </a:lnTo>
                  <a:lnTo>
                    <a:pt x="6" y="401"/>
                  </a:lnTo>
                  <a:lnTo>
                    <a:pt x="14" y="390"/>
                  </a:lnTo>
                  <a:lnTo>
                    <a:pt x="22" y="376"/>
                  </a:lnTo>
                  <a:lnTo>
                    <a:pt x="29" y="367"/>
                  </a:lnTo>
                  <a:lnTo>
                    <a:pt x="33" y="364"/>
                  </a:lnTo>
                  <a:lnTo>
                    <a:pt x="38" y="360"/>
                  </a:lnTo>
                  <a:lnTo>
                    <a:pt x="45" y="356"/>
                  </a:lnTo>
                  <a:lnTo>
                    <a:pt x="51" y="352"/>
                  </a:lnTo>
                  <a:lnTo>
                    <a:pt x="58" y="350"/>
                  </a:lnTo>
                  <a:lnTo>
                    <a:pt x="63" y="346"/>
                  </a:lnTo>
                  <a:lnTo>
                    <a:pt x="69" y="343"/>
                  </a:lnTo>
                  <a:lnTo>
                    <a:pt x="73" y="342"/>
                  </a:lnTo>
                  <a:lnTo>
                    <a:pt x="74" y="341"/>
                  </a:lnTo>
                  <a:lnTo>
                    <a:pt x="75" y="341"/>
                  </a:lnTo>
                  <a:lnTo>
                    <a:pt x="76" y="341"/>
                  </a:lnTo>
                  <a:lnTo>
                    <a:pt x="78" y="339"/>
                  </a:lnTo>
                  <a:lnTo>
                    <a:pt x="79" y="335"/>
                  </a:lnTo>
                  <a:lnTo>
                    <a:pt x="82" y="331"/>
                  </a:lnTo>
                  <a:lnTo>
                    <a:pt x="83" y="327"/>
                  </a:lnTo>
                  <a:lnTo>
                    <a:pt x="86" y="323"/>
                  </a:lnTo>
                  <a:lnTo>
                    <a:pt x="82" y="325"/>
                  </a:lnTo>
                  <a:lnTo>
                    <a:pt x="78" y="325"/>
                  </a:lnTo>
                  <a:lnTo>
                    <a:pt x="75" y="326"/>
                  </a:lnTo>
                  <a:lnTo>
                    <a:pt x="73" y="327"/>
                  </a:lnTo>
                  <a:lnTo>
                    <a:pt x="67" y="331"/>
                  </a:lnTo>
                  <a:lnTo>
                    <a:pt x="58" y="337"/>
                  </a:lnTo>
                  <a:lnTo>
                    <a:pt x="49" y="344"/>
                  </a:lnTo>
                  <a:lnTo>
                    <a:pt x="38" y="352"/>
                  </a:lnTo>
                  <a:lnTo>
                    <a:pt x="33" y="356"/>
                  </a:lnTo>
                  <a:lnTo>
                    <a:pt x="27" y="356"/>
                  </a:lnTo>
                  <a:lnTo>
                    <a:pt x="21" y="355"/>
                  </a:lnTo>
                  <a:lnTo>
                    <a:pt x="16" y="351"/>
                  </a:lnTo>
                  <a:lnTo>
                    <a:pt x="13" y="346"/>
                  </a:lnTo>
                  <a:lnTo>
                    <a:pt x="13" y="339"/>
                  </a:lnTo>
                  <a:lnTo>
                    <a:pt x="14" y="334"/>
                  </a:lnTo>
                  <a:lnTo>
                    <a:pt x="18" y="329"/>
                  </a:lnTo>
                  <a:lnTo>
                    <a:pt x="21" y="326"/>
                  </a:lnTo>
                  <a:lnTo>
                    <a:pt x="26" y="322"/>
                  </a:lnTo>
                  <a:lnTo>
                    <a:pt x="31" y="318"/>
                  </a:lnTo>
                  <a:lnTo>
                    <a:pt x="37" y="313"/>
                  </a:lnTo>
                  <a:lnTo>
                    <a:pt x="43" y="309"/>
                  </a:lnTo>
                  <a:lnTo>
                    <a:pt x="49" y="305"/>
                  </a:lnTo>
                  <a:lnTo>
                    <a:pt x="55" y="301"/>
                  </a:lnTo>
                  <a:lnTo>
                    <a:pt x="59" y="298"/>
                  </a:lnTo>
                  <a:lnTo>
                    <a:pt x="65" y="297"/>
                  </a:lnTo>
                  <a:lnTo>
                    <a:pt x="71" y="294"/>
                  </a:lnTo>
                  <a:lnTo>
                    <a:pt x="78" y="293"/>
                  </a:lnTo>
                  <a:lnTo>
                    <a:pt x="86" y="291"/>
                  </a:lnTo>
                  <a:lnTo>
                    <a:pt x="92" y="290"/>
                  </a:lnTo>
                  <a:lnTo>
                    <a:pt x="99" y="290"/>
                  </a:lnTo>
                  <a:lnTo>
                    <a:pt x="104" y="289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4" y="289"/>
                  </a:lnTo>
                  <a:lnTo>
                    <a:pt x="116" y="290"/>
                  </a:lnTo>
                  <a:lnTo>
                    <a:pt x="119" y="291"/>
                  </a:lnTo>
                  <a:lnTo>
                    <a:pt x="128" y="286"/>
                  </a:lnTo>
                  <a:lnTo>
                    <a:pt x="137" y="282"/>
                  </a:lnTo>
                  <a:lnTo>
                    <a:pt x="147" y="278"/>
                  </a:lnTo>
                  <a:lnTo>
                    <a:pt x="155" y="277"/>
                  </a:lnTo>
                  <a:lnTo>
                    <a:pt x="157" y="266"/>
                  </a:lnTo>
                  <a:lnTo>
                    <a:pt x="164" y="252"/>
                  </a:lnTo>
                  <a:lnTo>
                    <a:pt x="172" y="233"/>
                  </a:lnTo>
                  <a:lnTo>
                    <a:pt x="182" y="211"/>
                  </a:lnTo>
                  <a:lnTo>
                    <a:pt x="196" y="187"/>
                  </a:lnTo>
                  <a:lnTo>
                    <a:pt x="213" y="160"/>
                  </a:lnTo>
                  <a:lnTo>
                    <a:pt x="234" y="134"/>
                  </a:lnTo>
                  <a:lnTo>
                    <a:pt x="259" y="107"/>
                  </a:lnTo>
                  <a:lnTo>
                    <a:pt x="287" y="82"/>
                  </a:lnTo>
                  <a:lnTo>
                    <a:pt x="320" y="58"/>
                  </a:lnTo>
                  <a:lnTo>
                    <a:pt x="357" y="38"/>
                  </a:lnTo>
                  <a:lnTo>
                    <a:pt x="400" y="21"/>
                  </a:lnTo>
                  <a:lnTo>
                    <a:pt x="446" y="8"/>
                  </a:lnTo>
                  <a:lnTo>
                    <a:pt x="499" y="1"/>
                  </a:lnTo>
                  <a:lnTo>
                    <a:pt x="557" y="0"/>
                  </a:lnTo>
                  <a:lnTo>
                    <a:pt x="621" y="7"/>
                  </a:lnTo>
                  <a:lnTo>
                    <a:pt x="609" y="154"/>
                  </a:lnTo>
                  <a:lnTo>
                    <a:pt x="606" y="152"/>
                  </a:lnTo>
                  <a:lnTo>
                    <a:pt x="600" y="147"/>
                  </a:lnTo>
                  <a:lnTo>
                    <a:pt x="588" y="140"/>
                  </a:lnTo>
                  <a:lnTo>
                    <a:pt x="573" y="131"/>
                  </a:lnTo>
                  <a:lnTo>
                    <a:pt x="553" y="123"/>
                  </a:lnTo>
                  <a:lnTo>
                    <a:pt x="531" y="115"/>
                  </a:lnTo>
                  <a:lnTo>
                    <a:pt x="506" y="110"/>
                  </a:lnTo>
                  <a:lnTo>
                    <a:pt x="478" y="106"/>
                  </a:lnTo>
                  <a:lnTo>
                    <a:pt x="447" y="106"/>
                  </a:lnTo>
                  <a:lnTo>
                    <a:pt x="416" y="111"/>
                  </a:lnTo>
                  <a:lnTo>
                    <a:pt x="381" y="122"/>
                  </a:lnTo>
                  <a:lnTo>
                    <a:pt x="345" y="138"/>
                  </a:lnTo>
                  <a:lnTo>
                    <a:pt x="310" y="162"/>
                  </a:lnTo>
                  <a:lnTo>
                    <a:pt x="273" y="195"/>
                  </a:lnTo>
                  <a:lnTo>
                    <a:pt x="234" y="237"/>
                  </a:lnTo>
                  <a:lnTo>
                    <a:pt x="197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149933" y="867519"/>
              <a:ext cx="4946384" cy="3934611"/>
            </a:xfrm>
            <a:custGeom>
              <a:avLst/>
              <a:gdLst>
                <a:gd name="T0" fmla="*/ 141 w 1678"/>
                <a:gd name="T1" fmla="*/ 5 h 1904"/>
                <a:gd name="T2" fmla="*/ 141 w 1678"/>
                <a:gd name="T3" fmla="*/ 1203 h 1904"/>
                <a:gd name="T4" fmla="*/ 0 w 1678"/>
                <a:gd name="T5" fmla="*/ 1237 h 1904"/>
                <a:gd name="T6" fmla="*/ 0 w 1678"/>
                <a:gd name="T7" fmla="*/ 1314 h 1904"/>
                <a:gd name="T8" fmla="*/ 1487 w 1678"/>
                <a:gd name="T9" fmla="*/ 1904 h 1904"/>
                <a:gd name="T10" fmla="*/ 1678 w 1678"/>
                <a:gd name="T11" fmla="*/ 1814 h 1904"/>
                <a:gd name="T12" fmla="*/ 1678 w 1678"/>
                <a:gd name="T13" fmla="*/ 119 h 1904"/>
                <a:gd name="T14" fmla="*/ 202 w 1678"/>
                <a:gd name="T15" fmla="*/ 0 h 1904"/>
                <a:gd name="T16" fmla="*/ 141 w 1678"/>
                <a:gd name="T17" fmla="*/ 5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1904">
                  <a:moveTo>
                    <a:pt x="141" y="5"/>
                  </a:moveTo>
                  <a:lnTo>
                    <a:pt x="141" y="1203"/>
                  </a:lnTo>
                  <a:lnTo>
                    <a:pt x="0" y="1237"/>
                  </a:lnTo>
                  <a:lnTo>
                    <a:pt x="0" y="1314"/>
                  </a:lnTo>
                  <a:lnTo>
                    <a:pt x="1487" y="1904"/>
                  </a:lnTo>
                  <a:lnTo>
                    <a:pt x="1678" y="1814"/>
                  </a:lnTo>
                  <a:lnTo>
                    <a:pt x="1678" y="119"/>
                  </a:lnTo>
                  <a:lnTo>
                    <a:pt x="202" y="0"/>
                  </a:lnTo>
                  <a:lnTo>
                    <a:pt x="14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3671691" y="946046"/>
              <a:ext cx="85485" cy="2448799"/>
            </a:xfrm>
            <a:custGeom>
              <a:avLst/>
              <a:gdLst>
                <a:gd name="T0" fmla="*/ 0 w 29"/>
                <a:gd name="T1" fmla="*/ 0 h 1185"/>
                <a:gd name="T2" fmla="*/ 0 w 29"/>
                <a:gd name="T3" fmla="*/ 1170 h 1185"/>
                <a:gd name="T4" fmla="*/ 29 w 29"/>
                <a:gd name="T5" fmla="*/ 1185 h 1185"/>
                <a:gd name="T6" fmla="*/ 29 w 29"/>
                <a:gd name="T7" fmla="*/ 47 h 1185"/>
                <a:gd name="T8" fmla="*/ 0 w 29"/>
                <a:gd name="T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85">
                  <a:moveTo>
                    <a:pt x="0" y="0"/>
                  </a:moveTo>
                  <a:lnTo>
                    <a:pt x="0" y="1170"/>
                  </a:lnTo>
                  <a:lnTo>
                    <a:pt x="29" y="1185"/>
                  </a:lnTo>
                  <a:lnTo>
                    <a:pt x="2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745385" y="935714"/>
              <a:ext cx="4112161" cy="334773"/>
            </a:xfrm>
            <a:custGeom>
              <a:avLst/>
              <a:gdLst>
                <a:gd name="T0" fmla="*/ 0 w 1395"/>
                <a:gd name="T1" fmla="*/ 0 h 162"/>
                <a:gd name="T2" fmla="*/ 20 w 1395"/>
                <a:gd name="T3" fmla="*/ 36 h 162"/>
                <a:gd name="T4" fmla="*/ 1330 w 1395"/>
                <a:gd name="T5" fmla="*/ 162 h 162"/>
                <a:gd name="T6" fmla="*/ 1395 w 1395"/>
                <a:gd name="T7" fmla="*/ 117 h 162"/>
                <a:gd name="T8" fmla="*/ 0 w 1395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162">
                  <a:moveTo>
                    <a:pt x="0" y="0"/>
                  </a:moveTo>
                  <a:lnTo>
                    <a:pt x="20" y="36"/>
                  </a:lnTo>
                  <a:lnTo>
                    <a:pt x="1330" y="162"/>
                  </a:lnTo>
                  <a:lnTo>
                    <a:pt x="1395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7783851" y="1218823"/>
              <a:ext cx="135599" cy="3240268"/>
            </a:xfrm>
            <a:custGeom>
              <a:avLst/>
              <a:gdLst>
                <a:gd name="T0" fmla="*/ 46 w 46"/>
                <a:gd name="T1" fmla="*/ 0 h 1568"/>
                <a:gd name="T2" fmla="*/ 0 w 46"/>
                <a:gd name="T3" fmla="*/ 45 h 1568"/>
                <a:gd name="T4" fmla="*/ 0 w 46"/>
                <a:gd name="T5" fmla="*/ 1542 h 1568"/>
                <a:gd name="T6" fmla="*/ 46 w 46"/>
                <a:gd name="T7" fmla="*/ 1568 h 1568"/>
                <a:gd name="T8" fmla="*/ 46 w 46"/>
                <a:gd name="T9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68">
                  <a:moveTo>
                    <a:pt x="46" y="0"/>
                  </a:moveTo>
                  <a:lnTo>
                    <a:pt x="0" y="45"/>
                  </a:lnTo>
                  <a:lnTo>
                    <a:pt x="0" y="1542"/>
                  </a:lnTo>
                  <a:lnTo>
                    <a:pt x="46" y="156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3480085" y="3479571"/>
              <a:ext cx="4350932" cy="1103510"/>
            </a:xfrm>
            <a:custGeom>
              <a:avLst/>
              <a:gdLst>
                <a:gd name="T0" fmla="*/ 0 w 1476"/>
                <a:gd name="T1" fmla="*/ 14 h 534"/>
                <a:gd name="T2" fmla="*/ 86 w 1476"/>
                <a:gd name="T3" fmla="*/ 0 h 534"/>
                <a:gd name="T4" fmla="*/ 1476 w 1476"/>
                <a:gd name="T5" fmla="*/ 494 h 534"/>
                <a:gd name="T6" fmla="*/ 1365 w 1476"/>
                <a:gd name="T7" fmla="*/ 534 h 534"/>
                <a:gd name="T8" fmla="*/ 0 w 1476"/>
                <a:gd name="T9" fmla="*/ 1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534">
                  <a:moveTo>
                    <a:pt x="0" y="14"/>
                  </a:moveTo>
                  <a:lnTo>
                    <a:pt x="86" y="0"/>
                  </a:lnTo>
                  <a:lnTo>
                    <a:pt x="1476" y="494"/>
                  </a:lnTo>
                  <a:lnTo>
                    <a:pt x="1365" y="5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285532" y="3508502"/>
              <a:ext cx="4185856" cy="1210967"/>
            </a:xfrm>
            <a:custGeom>
              <a:avLst/>
              <a:gdLst>
                <a:gd name="T0" fmla="*/ 0 w 1420"/>
                <a:gd name="T1" fmla="*/ 0 h 586"/>
                <a:gd name="T2" fmla="*/ 4 w 1420"/>
                <a:gd name="T3" fmla="*/ 26 h 586"/>
                <a:gd name="T4" fmla="*/ 1420 w 1420"/>
                <a:gd name="T5" fmla="*/ 586 h 586"/>
                <a:gd name="T6" fmla="*/ 1420 w 1420"/>
                <a:gd name="T7" fmla="*/ 556 h 586"/>
                <a:gd name="T8" fmla="*/ 0 w 1420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0" h="586">
                  <a:moveTo>
                    <a:pt x="0" y="0"/>
                  </a:moveTo>
                  <a:lnTo>
                    <a:pt x="4" y="26"/>
                  </a:lnTo>
                  <a:lnTo>
                    <a:pt x="1420" y="586"/>
                  </a:lnTo>
                  <a:lnTo>
                    <a:pt x="1420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7562768" y="4552083"/>
              <a:ext cx="341943" cy="167386"/>
            </a:xfrm>
            <a:custGeom>
              <a:avLst/>
              <a:gdLst>
                <a:gd name="T0" fmla="*/ 5 w 116"/>
                <a:gd name="T1" fmla="*/ 45 h 81"/>
                <a:gd name="T2" fmla="*/ 0 w 116"/>
                <a:gd name="T3" fmla="*/ 81 h 81"/>
                <a:gd name="T4" fmla="*/ 116 w 116"/>
                <a:gd name="T5" fmla="*/ 31 h 81"/>
                <a:gd name="T6" fmla="*/ 116 w 116"/>
                <a:gd name="T7" fmla="*/ 0 h 81"/>
                <a:gd name="T8" fmla="*/ 5 w 116"/>
                <a:gd name="T9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1">
                  <a:moveTo>
                    <a:pt x="5" y="45"/>
                  </a:moveTo>
                  <a:lnTo>
                    <a:pt x="0" y="81"/>
                  </a:lnTo>
                  <a:lnTo>
                    <a:pt x="116" y="31"/>
                  </a:lnTo>
                  <a:lnTo>
                    <a:pt x="116" y="0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7978406" y="1177493"/>
              <a:ext cx="58956" cy="3364258"/>
            </a:xfrm>
            <a:custGeom>
              <a:avLst/>
              <a:gdLst>
                <a:gd name="T0" fmla="*/ 20 w 20"/>
                <a:gd name="T1" fmla="*/ 0 h 1628"/>
                <a:gd name="T2" fmla="*/ 0 w 20"/>
                <a:gd name="T3" fmla="*/ 5 h 1628"/>
                <a:gd name="T4" fmla="*/ 0 w 20"/>
                <a:gd name="T5" fmla="*/ 1623 h 1628"/>
                <a:gd name="T6" fmla="*/ 20 w 20"/>
                <a:gd name="T7" fmla="*/ 1628 h 1628"/>
                <a:gd name="T8" fmla="*/ 20 w 20"/>
                <a:gd name="T9" fmla="*/ 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28">
                  <a:moveTo>
                    <a:pt x="20" y="0"/>
                  </a:moveTo>
                  <a:lnTo>
                    <a:pt x="0" y="5"/>
                  </a:lnTo>
                  <a:lnTo>
                    <a:pt x="0" y="1623"/>
                  </a:lnTo>
                  <a:lnTo>
                    <a:pt x="20" y="16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822028" y="1039037"/>
              <a:ext cx="56008" cy="2343408"/>
            </a:xfrm>
            <a:custGeom>
              <a:avLst/>
              <a:gdLst>
                <a:gd name="T0" fmla="*/ 0 w 19"/>
                <a:gd name="T1" fmla="*/ 0 h 1134"/>
                <a:gd name="T2" fmla="*/ 0 w 19"/>
                <a:gd name="T3" fmla="*/ 1134 h 1134"/>
                <a:gd name="T4" fmla="*/ 19 w 19"/>
                <a:gd name="T5" fmla="*/ 1134 h 1134"/>
                <a:gd name="T6" fmla="*/ 19 w 19"/>
                <a:gd name="T7" fmla="*/ 6 h 1134"/>
                <a:gd name="T8" fmla="*/ 0 w 19"/>
                <a:gd name="T9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34">
                  <a:moveTo>
                    <a:pt x="0" y="0"/>
                  </a:moveTo>
                  <a:lnTo>
                    <a:pt x="0" y="1134"/>
                  </a:lnTo>
                  <a:lnTo>
                    <a:pt x="19" y="1134"/>
                  </a:lnTo>
                  <a:lnTo>
                    <a:pt x="1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3288479" y="3386578"/>
              <a:ext cx="344891" cy="99192"/>
            </a:xfrm>
            <a:custGeom>
              <a:avLst/>
              <a:gdLst>
                <a:gd name="T0" fmla="*/ 0 w 117"/>
                <a:gd name="T1" fmla="*/ 32 h 48"/>
                <a:gd name="T2" fmla="*/ 32 w 117"/>
                <a:gd name="T3" fmla="*/ 48 h 48"/>
                <a:gd name="T4" fmla="*/ 117 w 117"/>
                <a:gd name="T5" fmla="*/ 26 h 48"/>
                <a:gd name="T6" fmla="*/ 117 w 117"/>
                <a:gd name="T7" fmla="*/ 0 h 48"/>
                <a:gd name="T8" fmla="*/ 0 w 117"/>
                <a:gd name="T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">
                  <a:moveTo>
                    <a:pt x="0" y="32"/>
                  </a:moveTo>
                  <a:lnTo>
                    <a:pt x="32" y="48"/>
                  </a:lnTo>
                  <a:lnTo>
                    <a:pt x="117" y="26"/>
                  </a:lnTo>
                  <a:lnTo>
                    <a:pt x="11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7931242" y="4010661"/>
              <a:ext cx="1801097" cy="498026"/>
            </a:xfrm>
            <a:custGeom>
              <a:avLst/>
              <a:gdLst>
                <a:gd name="T0" fmla="*/ 434 w 611"/>
                <a:gd name="T1" fmla="*/ 158 h 241"/>
                <a:gd name="T2" fmla="*/ 420 w 611"/>
                <a:gd name="T3" fmla="*/ 161 h 241"/>
                <a:gd name="T4" fmla="*/ 399 w 611"/>
                <a:gd name="T5" fmla="*/ 169 h 241"/>
                <a:gd name="T6" fmla="*/ 378 w 611"/>
                <a:gd name="T7" fmla="*/ 181 h 241"/>
                <a:gd name="T8" fmla="*/ 322 w 611"/>
                <a:gd name="T9" fmla="*/ 207 h 241"/>
                <a:gd name="T10" fmla="*/ 242 w 611"/>
                <a:gd name="T11" fmla="*/ 232 h 241"/>
                <a:gd name="T12" fmla="*/ 145 w 611"/>
                <a:gd name="T13" fmla="*/ 241 h 241"/>
                <a:gd name="T14" fmla="*/ 44 w 611"/>
                <a:gd name="T15" fmla="*/ 222 h 241"/>
                <a:gd name="T16" fmla="*/ 3 w 611"/>
                <a:gd name="T17" fmla="*/ 25 h 241"/>
                <a:gd name="T18" fmla="*/ 32 w 611"/>
                <a:gd name="T19" fmla="*/ 48 h 241"/>
                <a:gd name="T20" fmla="*/ 96 w 611"/>
                <a:gd name="T21" fmla="*/ 83 h 241"/>
                <a:gd name="T22" fmla="*/ 186 w 611"/>
                <a:gd name="T23" fmla="*/ 114 h 241"/>
                <a:gd name="T24" fmla="*/ 300 w 611"/>
                <a:gd name="T25" fmla="*/ 124 h 241"/>
                <a:gd name="T26" fmla="*/ 434 w 611"/>
                <a:gd name="T27" fmla="*/ 97 h 241"/>
                <a:gd name="T28" fmla="*/ 423 w 611"/>
                <a:gd name="T29" fmla="*/ 41 h 241"/>
                <a:gd name="T30" fmla="*/ 444 w 611"/>
                <a:gd name="T31" fmla="*/ 1 h 241"/>
                <a:gd name="T32" fmla="*/ 467 w 611"/>
                <a:gd name="T33" fmla="*/ 8 h 241"/>
                <a:gd name="T34" fmla="*/ 469 w 611"/>
                <a:gd name="T35" fmla="*/ 30 h 241"/>
                <a:gd name="T36" fmla="*/ 467 w 611"/>
                <a:gd name="T37" fmla="*/ 71 h 241"/>
                <a:gd name="T38" fmla="*/ 471 w 611"/>
                <a:gd name="T39" fmla="*/ 77 h 241"/>
                <a:gd name="T40" fmla="*/ 476 w 611"/>
                <a:gd name="T41" fmla="*/ 77 h 241"/>
                <a:gd name="T42" fmla="*/ 493 w 611"/>
                <a:gd name="T43" fmla="*/ 75 h 241"/>
                <a:gd name="T44" fmla="*/ 501 w 611"/>
                <a:gd name="T45" fmla="*/ 71 h 241"/>
                <a:gd name="T46" fmla="*/ 514 w 611"/>
                <a:gd name="T47" fmla="*/ 70 h 241"/>
                <a:gd name="T48" fmla="*/ 540 w 611"/>
                <a:gd name="T49" fmla="*/ 58 h 241"/>
                <a:gd name="T50" fmla="*/ 562 w 611"/>
                <a:gd name="T51" fmla="*/ 24 h 241"/>
                <a:gd name="T52" fmla="*/ 579 w 611"/>
                <a:gd name="T53" fmla="*/ 10 h 241"/>
                <a:gd name="T54" fmla="*/ 599 w 611"/>
                <a:gd name="T55" fmla="*/ 21 h 241"/>
                <a:gd name="T56" fmla="*/ 593 w 611"/>
                <a:gd name="T57" fmla="*/ 55 h 241"/>
                <a:gd name="T58" fmla="*/ 558 w 611"/>
                <a:gd name="T59" fmla="*/ 95 h 241"/>
                <a:gd name="T60" fmla="*/ 518 w 611"/>
                <a:gd name="T61" fmla="*/ 110 h 241"/>
                <a:gd name="T62" fmla="*/ 530 w 611"/>
                <a:gd name="T63" fmla="*/ 110 h 241"/>
                <a:gd name="T64" fmla="*/ 558 w 611"/>
                <a:gd name="T65" fmla="*/ 103 h 241"/>
                <a:gd name="T66" fmla="*/ 574 w 611"/>
                <a:gd name="T67" fmla="*/ 94 h 241"/>
                <a:gd name="T68" fmla="*/ 595 w 611"/>
                <a:gd name="T69" fmla="*/ 86 h 241"/>
                <a:gd name="T70" fmla="*/ 611 w 611"/>
                <a:gd name="T71" fmla="*/ 103 h 241"/>
                <a:gd name="T72" fmla="*/ 599 w 611"/>
                <a:gd name="T73" fmla="*/ 127 h 241"/>
                <a:gd name="T74" fmla="*/ 565 w 611"/>
                <a:gd name="T75" fmla="*/ 144 h 241"/>
                <a:gd name="T76" fmla="*/ 525 w 611"/>
                <a:gd name="T77" fmla="*/ 151 h 241"/>
                <a:gd name="T78" fmla="*/ 526 w 611"/>
                <a:gd name="T79" fmla="*/ 155 h 241"/>
                <a:gd name="T80" fmla="*/ 545 w 611"/>
                <a:gd name="T81" fmla="*/ 156 h 241"/>
                <a:gd name="T82" fmla="*/ 561 w 611"/>
                <a:gd name="T83" fmla="*/ 150 h 241"/>
                <a:gd name="T84" fmla="*/ 583 w 611"/>
                <a:gd name="T85" fmla="*/ 150 h 241"/>
                <a:gd name="T86" fmla="*/ 593 w 611"/>
                <a:gd name="T87" fmla="*/ 171 h 241"/>
                <a:gd name="T88" fmla="*/ 561 w 611"/>
                <a:gd name="T89" fmla="*/ 195 h 241"/>
                <a:gd name="T90" fmla="*/ 489 w 611"/>
                <a:gd name="T91" fmla="*/ 188 h 241"/>
                <a:gd name="T92" fmla="*/ 440 w 611"/>
                <a:gd name="T93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241">
                  <a:moveTo>
                    <a:pt x="435" y="160"/>
                  </a:moveTo>
                  <a:lnTo>
                    <a:pt x="434" y="159"/>
                  </a:lnTo>
                  <a:lnTo>
                    <a:pt x="434" y="158"/>
                  </a:lnTo>
                  <a:lnTo>
                    <a:pt x="434" y="158"/>
                  </a:lnTo>
                  <a:lnTo>
                    <a:pt x="432" y="156"/>
                  </a:lnTo>
                  <a:lnTo>
                    <a:pt x="420" y="161"/>
                  </a:lnTo>
                  <a:lnTo>
                    <a:pt x="410" y="165"/>
                  </a:lnTo>
                  <a:lnTo>
                    <a:pt x="402" y="168"/>
                  </a:lnTo>
                  <a:lnTo>
                    <a:pt x="399" y="169"/>
                  </a:lnTo>
                  <a:lnTo>
                    <a:pt x="397" y="171"/>
                  </a:lnTo>
                  <a:lnTo>
                    <a:pt x="390" y="175"/>
                  </a:lnTo>
                  <a:lnTo>
                    <a:pt x="378" y="181"/>
                  </a:lnTo>
                  <a:lnTo>
                    <a:pt x="363" y="189"/>
                  </a:lnTo>
                  <a:lnTo>
                    <a:pt x="344" y="197"/>
                  </a:lnTo>
                  <a:lnTo>
                    <a:pt x="322" y="207"/>
                  </a:lnTo>
                  <a:lnTo>
                    <a:pt x="297" y="216"/>
                  </a:lnTo>
                  <a:lnTo>
                    <a:pt x="271" y="224"/>
                  </a:lnTo>
                  <a:lnTo>
                    <a:pt x="242" y="232"/>
                  </a:lnTo>
                  <a:lnTo>
                    <a:pt x="210" y="237"/>
                  </a:lnTo>
                  <a:lnTo>
                    <a:pt x="178" y="241"/>
                  </a:lnTo>
                  <a:lnTo>
                    <a:pt x="145" y="241"/>
                  </a:lnTo>
                  <a:lnTo>
                    <a:pt x="112" y="240"/>
                  </a:lnTo>
                  <a:lnTo>
                    <a:pt x="77" y="233"/>
                  </a:lnTo>
                  <a:lnTo>
                    <a:pt x="44" y="222"/>
                  </a:lnTo>
                  <a:lnTo>
                    <a:pt x="11" y="208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8" y="30"/>
                  </a:lnTo>
                  <a:lnTo>
                    <a:pt x="19" y="38"/>
                  </a:lnTo>
                  <a:lnTo>
                    <a:pt x="32" y="48"/>
                  </a:lnTo>
                  <a:lnTo>
                    <a:pt x="51" y="59"/>
                  </a:lnTo>
                  <a:lnTo>
                    <a:pt x="71" y="71"/>
                  </a:lnTo>
                  <a:lnTo>
                    <a:pt x="96" y="83"/>
                  </a:lnTo>
                  <a:lnTo>
                    <a:pt x="122" y="95"/>
                  </a:lnTo>
                  <a:lnTo>
                    <a:pt x="153" y="106"/>
                  </a:lnTo>
                  <a:lnTo>
                    <a:pt x="186" y="114"/>
                  </a:lnTo>
                  <a:lnTo>
                    <a:pt x="222" y="120"/>
                  </a:lnTo>
                  <a:lnTo>
                    <a:pt x="260" y="124"/>
                  </a:lnTo>
                  <a:lnTo>
                    <a:pt x="300" y="124"/>
                  </a:lnTo>
                  <a:lnTo>
                    <a:pt x="342" y="120"/>
                  </a:lnTo>
                  <a:lnTo>
                    <a:pt x="387" y="111"/>
                  </a:lnTo>
                  <a:lnTo>
                    <a:pt x="434" y="97"/>
                  </a:lnTo>
                  <a:lnTo>
                    <a:pt x="427" y="83"/>
                  </a:lnTo>
                  <a:lnTo>
                    <a:pt x="423" y="65"/>
                  </a:lnTo>
                  <a:lnTo>
                    <a:pt x="423" y="41"/>
                  </a:lnTo>
                  <a:lnTo>
                    <a:pt x="432" y="12"/>
                  </a:lnTo>
                  <a:lnTo>
                    <a:pt x="438" y="5"/>
                  </a:lnTo>
                  <a:lnTo>
                    <a:pt x="444" y="1"/>
                  </a:lnTo>
                  <a:lnTo>
                    <a:pt x="452" y="0"/>
                  </a:lnTo>
                  <a:lnTo>
                    <a:pt x="460" y="3"/>
                  </a:lnTo>
                  <a:lnTo>
                    <a:pt x="467" y="8"/>
                  </a:lnTo>
                  <a:lnTo>
                    <a:pt x="471" y="14"/>
                  </a:lnTo>
                  <a:lnTo>
                    <a:pt x="472" y="22"/>
                  </a:lnTo>
                  <a:lnTo>
                    <a:pt x="469" y="30"/>
                  </a:lnTo>
                  <a:lnTo>
                    <a:pt x="464" y="49"/>
                  </a:lnTo>
                  <a:lnTo>
                    <a:pt x="464" y="62"/>
                  </a:lnTo>
                  <a:lnTo>
                    <a:pt x="467" y="71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1" y="77"/>
                  </a:lnTo>
                  <a:lnTo>
                    <a:pt x="471" y="78"/>
                  </a:lnTo>
                  <a:lnTo>
                    <a:pt x="471" y="78"/>
                  </a:lnTo>
                  <a:lnTo>
                    <a:pt x="476" y="77"/>
                  </a:lnTo>
                  <a:lnTo>
                    <a:pt x="483" y="74"/>
                  </a:lnTo>
                  <a:lnTo>
                    <a:pt x="488" y="74"/>
                  </a:lnTo>
                  <a:lnTo>
                    <a:pt x="493" y="75"/>
                  </a:lnTo>
                  <a:lnTo>
                    <a:pt x="496" y="74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5" y="71"/>
                  </a:lnTo>
                  <a:lnTo>
                    <a:pt x="508" y="71"/>
                  </a:lnTo>
                  <a:lnTo>
                    <a:pt x="514" y="70"/>
                  </a:lnTo>
                  <a:lnTo>
                    <a:pt x="521" y="67"/>
                  </a:lnTo>
                  <a:lnTo>
                    <a:pt x="530" y="63"/>
                  </a:lnTo>
                  <a:lnTo>
                    <a:pt x="540" y="58"/>
                  </a:lnTo>
                  <a:lnTo>
                    <a:pt x="548" y="50"/>
                  </a:lnTo>
                  <a:lnTo>
                    <a:pt x="556" y="38"/>
                  </a:lnTo>
                  <a:lnTo>
                    <a:pt x="562" y="24"/>
                  </a:lnTo>
                  <a:lnTo>
                    <a:pt x="566" y="17"/>
                  </a:lnTo>
                  <a:lnTo>
                    <a:pt x="571" y="12"/>
                  </a:lnTo>
                  <a:lnTo>
                    <a:pt x="579" y="10"/>
                  </a:lnTo>
                  <a:lnTo>
                    <a:pt x="587" y="10"/>
                  </a:lnTo>
                  <a:lnTo>
                    <a:pt x="594" y="14"/>
                  </a:lnTo>
                  <a:lnTo>
                    <a:pt x="599" y="21"/>
                  </a:lnTo>
                  <a:lnTo>
                    <a:pt x="602" y="28"/>
                  </a:lnTo>
                  <a:lnTo>
                    <a:pt x="601" y="36"/>
                  </a:lnTo>
                  <a:lnTo>
                    <a:pt x="593" y="55"/>
                  </a:lnTo>
                  <a:lnTo>
                    <a:pt x="582" y="71"/>
                  </a:lnTo>
                  <a:lnTo>
                    <a:pt x="570" y="85"/>
                  </a:lnTo>
                  <a:lnTo>
                    <a:pt x="558" y="95"/>
                  </a:lnTo>
                  <a:lnTo>
                    <a:pt x="545" y="102"/>
                  </a:lnTo>
                  <a:lnTo>
                    <a:pt x="532" y="107"/>
                  </a:lnTo>
                  <a:lnTo>
                    <a:pt x="518" y="110"/>
                  </a:lnTo>
                  <a:lnTo>
                    <a:pt x="508" y="111"/>
                  </a:lnTo>
                  <a:lnTo>
                    <a:pt x="520" y="110"/>
                  </a:lnTo>
                  <a:lnTo>
                    <a:pt x="530" y="110"/>
                  </a:lnTo>
                  <a:lnTo>
                    <a:pt x="541" y="107"/>
                  </a:lnTo>
                  <a:lnTo>
                    <a:pt x="550" y="106"/>
                  </a:lnTo>
                  <a:lnTo>
                    <a:pt x="558" y="103"/>
                  </a:lnTo>
                  <a:lnTo>
                    <a:pt x="565" y="101"/>
                  </a:lnTo>
                  <a:lnTo>
                    <a:pt x="570" y="98"/>
                  </a:lnTo>
                  <a:lnTo>
                    <a:pt x="574" y="94"/>
                  </a:lnTo>
                  <a:lnTo>
                    <a:pt x="581" y="89"/>
                  </a:lnTo>
                  <a:lnTo>
                    <a:pt x="589" y="86"/>
                  </a:lnTo>
                  <a:lnTo>
                    <a:pt x="595" y="86"/>
                  </a:lnTo>
                  <a:lnTo>
                    <a:pt x="603" y="90"/>
                  </a:lnTo>
                  <a:lnTo>
                    <a:pt x="609" y="97"/>
                  </a:lnTo>
                  <a:lnTo>
                    <a:pt x="611" y="103"/>
                  </a:lnTo>
                  <a:lnTo>
                    <a:pt x="611" y="111"/>
                  </a:lnTo>
                  <a:lnTo>
                    <a:pt x="607" y="119"/>
                  </a:lnTo>
                  <a:lnTo>
                    <a:pt x="599" y="127"/>
                  </a:lnTo>
                  <a:lnTo>
                    <a:pt x="589" y="134"/>
                  </a:lnTo>
                  <a:lnTo>
                    <a:pt x="577" y="140"/>
                  </a:lnTo>
                  <a:lnTo>
                    <a:pt x="565" y="144"/>
                  </a:lnTo>
                  <a:lnTo>
                    <a:pt x="552" y="147"/>
                  </a:lnTo>
                  <a:lnTo>
                    <a:pt x="538" y="150"/>
                  </a:lnTo>
                  <a:lnTo>
                    <a:pt x="525" y="151"/>
                  </a:lnTo>
                  <a:lnTo>
                    <a:pt x="513" y="152"/>
                  </a:lnTo>
                  <a:lnTo>
                    <a:pt x="520" y="154"/>
                  </a:lnTo>
                  <a:lnTo>
                    <a:pt x="526" y="155"/>
                  </a:lnTo>
                  <a:lnTo>
                    <a:pt x="532" y="156"/>
                  </a:lnTo>
                  <a:lnTo>
                    <a:pt x="538" y="156"/>
                  </a:lnTo>
                  <a:lnTo>
                    <a:pt x="545" y="156"/>
                  </a:lnTo>
                  <a:lnTo>
                    <a:pt x="550" y="155"/>
                  </a:lnTo>
                  <a:lnTo>
                    <a:pt x="556" y="152"/>
                  </a:lnTo>
                  <a:lnTo>
                    <a:pt x="561" y="150"/>
                  </a:lnTo>
                  <a:lnTo>
                    <a:pt x="569" y="147"/>
                  </a:lnTo>
                  <a:lnTo>
                    <a:pt x="577" y="146"/>
                  </a:lnTo>
                  <a:lnTo>
                    <a:pt x="583" y="150"/>
                  </a:lnTo>
                  <a:lnTo>
                    <a:pt x="590" y="155"/>
                  </a:lnTo>
                  <a:lnTo>
                    <a:pt x="593" y="163"/>
                  </a:lnTo>
                  <a:lnTo>
                    <a:pt x="593" y="171"/>
                  </a:lnTo>
                  <a:lnTo>
                    <a:pt x="590" y="177"/>
                  </a:lnTo>
                  <a:lnTo>
                    <a:pt x="583" y="184"/>
                  </a:lnTo>
                  <a:lnTo>
                    <a:pt x="561" y="195"/>
                  </a:lnTo>
                  <a:lnTo>
                    <a:pt x="536" y="197"/>
                  </a:lnTo>
                  <a:lnTo>
                    <a:pt x="512" y="195"/>
                  </a:lnTo>
                  <a:lnTo>
                    <a:pt x="489" y="188"/>
                  </a:lnTo>
                  <a:lnTo>
                    <a:pt x="468" y="179"/>
                  </a:lnTo>
                  <a:lnTo>
                    <a:pt x="452" y="171"/>
                  </a:lnTo>
                  <a:lnTo>
                    <a:pt x="440" y="164"/>
                  </a:lnTo>
                  <a:lnTo>
                    <a:pt x="435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9251849" y="3167530"/>
              <a:ext cx="722207" cy="1339090"/>
            </a:xfrm>
            <a:custGeom>
              <a:avLst/>
              <a:gdLst>
                <a:gd name="T0" fmla="*/ 0 w 245"/>
                <a:gd name="T1" fmla="*/ 609 h 648"/>
                <a:gd name="T2" fmla="*/ 133 w 245"/>
                <a:gd name="T3" fmla="*/ 13 h 648"/>
                <a:gd name="T4" fmla="*/ 135 w 245"/>
                <a:gd name="T5" fmla="*/ 12 h 648"/>
                <a:gd name="T6" fmla="*/ 145 w 245"/>
                <a:gd name="T7" fmla="*/ 8 h 648"/>
                <a:gd name="T8" fmla="*/ 158 w 245"/>
                <a:gd name="T9" fmla="*/ 2 h 648"/>
                <a:gd name="T10" fmla="*/ 174 w 245"/>
                <a:gd name="T11" fmla="*/ 0 h 648"/>
                <a:gd name="T12" fmla="*/ 191 w 245"/>
                <a:gd name="T13" fmla="*/ 0 h 648"/>
                <a:gd name="T14" fmla="*/ 211 w 245"/>
                <a:gd name="T15" fmla="*/ 4 h 648"/>
                <a:gd name="T16" fmla="*/ 228 w 245"/>
                <a:gd name="T17" fmla="*/ 14 h 648"/>
                <a:gd name="T18" fmla="*/ 245 w 245"/>
                <a:gd name="T19" fmla="*/ 33 h 648"/>
                <a:gd name="T20" fmla="*/ 86 w 245"/>
                <a:gd name="T21" fmla="*/ 642 h 648"/>
                <a:gd name="T22" fmla="*/ 82 w 245"/>
                <a:gd name="T23" fmla="*/ 644 h 648"/>
                <a:gd name="T24" fmla="*/ 74 w 245"/>
                <a:gd name="T25" fmla="*/ 645 h 648"/>
                <a:gd name="T26" fmla="*/ 61 w 245"/>
                <a:gd name="T27" fmla="*/ 648 h 648"/>
                <a:gd name="T28" fmla="*/ 45 w 245"/>
                <a:gd name="T29" fmla="*/ 648 h 648"/>
                <a:gd name="T30" fmla="*/ 31 w 245"/>
                <a:gd name="T31" fmla="*/ 646 h 648"/>
                <a:gd name="T32" fmla="*/ 16 w 245"/>
                <a:gd name="T33" fmla="*/ 640 h 648"/>
                <a:gd name="T34" fmla="*/ 6 w 245"/>
                <a:gd name="T35" fmla="*/ 628 h 648"/>
                <a:gd name="T36" fmla="*/ 0 w 245"/>
                <a:gd name="T37" fmla="*/ 60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48">
                  <a:moveTo>
                    <a:pt x="0" y="609"/>
                  </a:moveTo>
                  <a:lnTo>
                    <a:pt x="133" y="13"/>
                  </a:lnTo>
                  <a:lnTo>
                    <a:pt x="135" y="12"/>
                  </a:lnTo>
                  <a:lnTo>
                    <a:pt x="145" y="8"/>
                  </a:lnTo>
                  <a:lnTo>
                    <a:pt x="158" y="2"/>
                  </a:lnTo>
                  <a:lnTo>
                    <a:pt x="174" y="0"/>
                  </a:lnTo>
                  <a:lnTo>
                    <a:pt x="191" y="0"/>
                  </a:lnTo>
                  <a:lnTo>
                    <a:pt x="211" y="4"/>
                  </a:lnTo>
                  <a:lnTo>
                    <a:pt x="228" y="14"/>
                  </a:lnTo>
                  <a:lnTo>
                    <a:pt x="245" y="33"/>
                  </a:lnTo>
                  <a:lnTo>
                    <a:pt x="86" y="642"/>
                  </a:lnTo>
                  <a:lnTo>
                    <a:pt x="82" y="644"/>
                  </a:lnTo>
                  <a:lnTo>
                    <a:pt x="74" y="645"/>
                  </a:lnTo>
                  <a:lnTo>
                    <a:pt x="61" y="648"/>
                  </a:lnTo>
                  <a:lnTo>
                    <a:pt x="45" y="648"/>
                  </a:lnTo>
                  <a:lnTo>
                    <a:pt x="31" y="646"/>
                  </a:lnTo>
                  <a:lnTo>
                    <a:pt x="16" y="640"/>
                  </a:lnTo>
                  <a:lnTo>
                    <a:pt x="6" y="62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9349126" y="3262588"/>
              <a:ext cx="509967" cy="1182036"/>
            </a:xfrm>
            <a:custGeom>
              <a:avLst/>
              <a:gdLst>
                <a:gd name="T0" fmla="*/ 126 w 173"/>
                <a:gd name="T1" fmla="*/ 0 h 572"/>
                <a:gd name="T2" fmla="*/ 0 w 173"/>
                <a:gd name="T3" fmla="*/ 557 h 572"/>
                <a:gd name="T4" fmla="*/ 3 w 173"/>
                <a:gd name="T5" fmla="*/ 561 h 572"/>
                <a:gd name="T6" fmla="*/ 11 w 173"/>
                <a:gd name="T7" fmla="*/ 569 h 572"/>
                <a:gd name="T8" fmla="*/ 22 w 173"/>
                <a:gd name="T9" fmla="*/ 572 h 572"/>
                <a:gd name="T10" fmla="*/ 36 w 173"/>
                <a:gd name="T11" fmla="*/ 566 h 572"/>
                <a:gd name="T12" fmla="*/ 173 w 173"/>
                <a:gd name="T13" fmla="*/ 13 h 572"/>
                <a:gd name="T14" fmla="*/ 171 w 173"/>
                <a:gd name="T15" fmla="*/ 13 h 572"/>
                <a:gd name="T16" fmla="*/ 169 w 173"/>
                <a:gd name="T17" fmla="*/ 15 h 572"/>
                <a:gd name="T18" fmla="*/ 163 w 173"/>
                <a:gd name="T19" fmla="*/ 15 h 572"/>
                <a:gd name="T20" fmla="*/ 157 w 173"/>
                <a:gd name="T21" fmla="*/ 15 h 572"/>
                <a:gd name="T22" fmla="*/ 150 w 173"/>
                <a:gd name="T23" fmla="*/ 13 h 572"/>
                <a:gd name="T24" fmla="*/ 142 w 173"/>
                <a:gd name="T25" fmla="*/ 11 h 572"/>
                <a:gd name="T26" fmla="*/ 134 w 173"/>
                <a:gd name="T27" fmla="*/ 7 h 572"/>
                <a:gd name="T28" fmla="*/ 126 w 173"/>
                <a:gd name="T2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572">
                  <a:moveTo>
                    <a:pt x="126" y="0"/>
                  </a:moveTo>
                  <a:lnTo>
                    <a:pt x="0" y="557"/>
                  </a:lnTo>
                  <a:lnTo>
                    <a:pt x="3" y="561"/>
                  </a:lnTo>
                  <a:lnTo>
                    <a:pt x="11" y="569"/>
                  </a:lnTo>
                  <a:lnTo>
                    <a:pt x="22" y="572"/>
                  </a:lnTo>
                  <a:lnTo>
                    <a:pt x="36" y="566"/>
                  </a:lnTo>
                  <a:lnTo>
                    <a:pt x="173" y="13"/>
                  </a:lnTo>
                  <a:lnTo>
                    <a:pt x="171" y="13"/>
                  </a:lnTo>
                  <a:lnTo>
                    <a:pt x="169" y="15"/>
                  </a:lnTo>
                  <a:lnTo>
                    <a:pt x="163" y="15"/>
                  </a:lnTo>
                  <a:lnTo>
                    <a:pt x="157" y="15"/>
                  </a:lnTo>
                  <a:lnTo>
                    <a:pt x="150" y="13"/>
                  </a:lnTo>
                  <a:lnTo>
                    <a:pt x="142" y="11"/>
                  </a:lnTo>
                  <a:lnTo>
                    <a:pt x="134" y="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9744130" y="3208860"/>
              <a:ext cx="156232" cy="51662"/>
            </a:xfrm>
            <a:custGeom>
              <a:avLst/>
              <a:gdLst>
                <a:gd name="T0" fmla="*/ 53 w 53"/>
                <a:gd name="T1" fmla="*/ 22 h 25"/>
                <a:gd name="T2" fmla="*/ 49 w 53"/>
                <a:gd name="T3" fmla="*/ 25 h 25"/>
                <a:gd name="T4" fmla="*/ 43 w 53"/>
                <a:gd name="T5" fmla="*/ 25 h 25"/>
                <a:gd name="T6" fmla="*/ 35 w 53"/>
                <a:gd name="T7" fmla="*/ 24 h 25"/>
                <a:gd name="T8" fmla="*/ 24 w 53"/>
                <a:gd name="T9" fmla="*/ 21 h 25"/>
                <a:gd name="T10" fmla="*/ 13 w 53"/>
                <a:gd name="T11" fmla="*/ 16 h 25"/>
                <a:gd name="T12" fmla="*/ 7 w 53"/>
                <a:gd name="T13" fmla="*/ 10 h 25"/>
                <a:gd name="T14" fmla="*/ 1 w 53"/>
                <a:gd name="T15" fmla="*/ 6 h 25"/>
                <a:gd name="T16" fmla="*/ 0 w 53"/>
                <a:gd name="T17" fmla="*/ 2 h 25"/>
                <a:gd name="T18" fmla="*/ 3 w 53"/>
                <a:gd name="T19" fmla="*/ 0 h 25"/>
                <a:gd name="T20" fmla="*/ 9 w 53"/>
                <a:gd name="T21" fmla="*/ 0 h 25"/>
                <a:gd name="T22" fmla="*/ 19 w 53"/>
                <a:gd name="T23" fmla="*/ 2 h 25"/>
                <a:gd name="T24" fmla="*/ 29 w 53"/>
                <a:gd name="T25" fmla="*/ 5 h 25"/>
                <a:gd name="T26" fmla="*/ 40 w 53"/>
                <a:gd name="T27" fmla="*/ 9 h 25"/>
                <a:gd name="T28" fmla="*/ 48 w 53"/>
                <a:gd name="T29" fmla="*/ 14 h 25"/>
                <a:gd name="T30" fmla="*/ 52 w 53"/>
                <a:gd name="T31" fmla="*/ 18 h 25"/>
                <a:gd name="T32" fmla="*/ 53 w 53"/>
                <a:gd name="T3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25">
                  <a:moveTo>
                    <a:pt x="53" y="22"/>
                  </a:moveTo>
                  <a:lnTo>
                    <a:pt x="49" y="25"/>
                  </a:lnTo>
                  <a:lnTo>
                    <a:pt x="43" y="25"/>
                  </a:lnTo>
                  <a:lnTo>
                    <a:pt x="35" y="24"/>
                  </a:lnTo>
                  <a:lnTo>
                    <a:pt x="24" y="21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9" y="5"/>
                  </a:lnTo>
                  <a:lnTo>
                    <a:pt x="40" y="9"/>
                  </a:lnTo>
                  <a:lnTo>
                    <a:pt x="48" y="14"/>
                  </a:lnTo>
                  <a:lnTo>
                    <a:pt x="52" y="18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 rot="177245">
              <a:off x="4486669" y="1306444"/>
              <a:ext cx="1910944" cy="43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Organic IPM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 rot="238005">
              <a:off x="3965314" y="1942451"/>
              <a:ext cx="3868369" cy="1456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b="0" kern="0" dirty="0" smtClean="0">
                  <a:solidFill>
                    <a:prstClr val="white"/>
                  </a:solidFill>
                </a:rPr>
                <a:t>An </a:t>
              </a:r>
              <a:r>
                <a:rPr lang="en-US" altLang="en-US" sz="2400" b="0" kern="0" dirty="0">
                  <a:solidFill>
                    <a:prstClr val="white"/>
                  </a:solidFill>
                </a:rPr>
                <a:t>approach to managing pests that adds organically-approved tools in a way that limits economic, health, and environmental </a:t>
              </a:r>
              <a:r>
                <a:rPr lang="en-US" altLang="en-US" sz="2400" b="0" kern="0" dirty="0" smtClean="0">
                  <a:solidFill>
                    <a:prstClr val="white"/>
                  </a:solidFill>
                </a:rPr>
                <a:t>risks (UVM)</a:t>
              </a:r>
              <a:r>
                <a:rPr lang="en-US" altLang="en-US" sz="2400" b="0" kern="0" dirty="0">
                  <a:solidFill>
                    <a:srgbClr val="FFFFFF"/>
                  </a:solidFill>
                </a:rPr>
                <a:t>.</a:t>
              </a:r>
              <a:endParaRPr lang="en-US" altLang="en-US" sz="2400" b="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2280543" y="1524000"/>
            <a:ext cx="4615558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 w="190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1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256937"/>
            <a:ext cx="9858375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0" dirty="0" smtClean="0">
                <a:solidFill>
                  <a:srgbClr val="FFFF00"/>
                </a:solidFill>
                <a:cs typeface="Helvetica" pitchFamily="34" charset="0"/>
              </a:rPr>
              <a:t>Strategies that can contribute to a organic IPM program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FFFF00"/>
              </a:solidFill>
              <a:cs typeface="Helvetica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srgbClr val="FFFF66"/>
                </a:solidFill>
                <a:cs typeface="Helvetica" pitchFamily="34" charset="0"/>
              </a:rPr>
              <a:t>Distant</a:t>
            </a:r>
            <a:endParaRPr lang="en-US" b="0" dirty="0">
              <a:solidFill>
                <a:srgbClr val="FFFF66"/>
              </a:solidFill>
              <a:cs typeface="Helvetica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cs typeface="Helvetica" pitchFamily="34" charset="0"/>
              </a:rPr>
              <a:t>Row spacing</a:t>
            </a:r>
            <a:endParaRPr lang="en-US" b="0" dirty="0">
              <a:solidFill>
                <a:schemeClr val="bg1"/>
              </a:solidFill>
              <a:cs typeface="Helvetica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prstClr val="white"/>
                </a:solidFill>
                <a:cs typeface="Helvetica" pitchFamily="34" charset="0"/>
              </a:rPr>
              <a:t>    </a:t>
            </a:r>
            <a:r>
              <a:rPr lang="en-US" b="0" dirty="0" smtClean="0">
                <a:solidFill>
                  <a:srgbClr val="FFFF66"/>
                </a:solidFill>
                <a:cs typeface="Helvetica" pitchFamily="34" charset="0"/>
              </a:rPr>
              <a:t>Pesticides</a:t>
            </a:r>
            <a:endParaRPr lang="en-US" b="0" dirty="0">
              <a:solidFill>
                <a:srgbClr val="FFFF66"/>
              </a:solidFill>
              <a:cs typeface="Helvetica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prstClr val="white"/>
                </a:solidFill>
                <a:cs typeface="Helvetica" pitchFamily="34" charset="0"/>
              </a:rPr>
              <a:t>    </a:t>
            </a:r>
            <a:r>
              <a:rPr lang="en-US" b="0" dirty="0" smtClean="0">
                <a:solidFill>
                  <a:schemeClr val="bg1"/>
                </a:solidFill>
                <a:cs typeface="Helvetica" pitchFamily="34" charset="0"/>
              </a:rPr>
              <a:t>Sanitation </a:t>
            </a:r>
            <a:r>
              <a:rPr lang="en-US" b="0" dirty="0">
                <a:solidFill>
                  <a:schemeClr val="bg1"/>
                </a:solidFill>
                <a:cs typeface="Helvetica" pitchFamily="34" charset="0"/>
              </a:rPr>
              <a:t>- destroy after harvest, plow under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prstClr val="white"/>
                </a:solidFill>
                <a:cs typeface="Helvetica" pitchFamily="34" charset="0"/>
              </a:rPr>
              <a:t>       </a:t>
            </a:r>
            <a:r>
              <a:rPr lang="en-US" b="0" dirty="0" smtClean="0">
                <a:solidFill>
                  <a:srgbClr val="FFFF66"/>
                </a:solidFill>
                <a:cs typeface="Helvetica" pitchFamily="34" charset="0"/>
              </a:rPr>
              <a:t>row </a:t>
            </a:r>
            <a:r>
              <a:rPr lang="en-US" b="0" dirty="0">
                <a:solidFill>
                  <a:srgbClr val="FFFF66"/>
                </a:solidFill>
                <a:cs typeface="Helvetica" pitchFamily="34" charset="0"/>
              </a:rPr>
              <a:t>covers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cs typeface="Helvetica" pitchFamily="34" charset="0"/>
              </a:rPr>
              <a:t>BC agents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>
                <a:solidFill>
                  <a:srgbClr val="FFFF66"/>
                </a:solidFill>
                <a:cs typeface="Helvetica" pitchFamily="34" charset="0"/>
              </a:rPr>
              <a:t>Tillage </a:t>
            </a:r>
            <a:r>
              <a:rPr lang="en-US" b="0" dirty="0" smtClean="0">
                <a:solidFill>
                  <a:srgbClr val="FFFF66"/>
                </a:solidFill>
                <a:cs typeface="Helvetica" pitchFamily="34" charset="0"/>
              </a:rPr>
              <a:t>(strip, no-till, </a:t>
            </a:r>
            <a:r>
              <a:rPr lang="en-US" b="0" dirty="0" err="1" smtClean="0">
                <a:solidFill>
                  <a:srgbClr val="FFFF66"/>
                </a:solidFill>
                <a:cs typeface="Helvetica" pitchFamily="34" charset="0"/>
              </a:rPr>
              <a:t>etc</a:t>
            </a:r>
            <a:r>
              <a:rPr lang="en-US" b="0" dirty="0" smtClean="0">
                <a:solidFill>
                  <a:srgbClr val="FFFF66"/>
                </a:solidFill>
                <a:cs typeface="Helvetica" pitchFamily="34" charset="0"/>
              </a:rPr>
              <a:t>)</a:t>
            </a:r>
            <a:endParaRPr lang="en-US" b="0" dirty="0">
              <a:solidFill>
                <a:srgbClr val="FFFF66"/>
              </a:solidFill>
              <a:cs typeface="Helvetica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prstClr val="white"/>
                </a:solidFill>
                <a:cs typeface="Helvetica" pitchFamily="34" charset="0"/>
              </a:rPr>
              <a:t>Irrigation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0" dirty="0" smtClean="0">
                <a:solidFill>
                  <a:srgbClr val="FFFF66"/>
                </a:solidFill>
                <a:cs typeface="Helvetica" pitchFamily="34" charset="0"/>
              </a:rPr>
              <a:t>Plant diversification</a:t>
            </a:r>
            <a:endParaRPr lang="en-US" b="0" dirty="0">
              <a:solidFill>
                <a:srgbClr val="FFFF66"/>
              </a:solidFill>
              <a:cs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4350" y="838200"/>
            <a:ext cx="9464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977645" y="914400"/>
            <a:ext cx="2588896" cy="524410"/>
            <a:chOff x="4038600" y="3084195"/>
            <a:chExt cx="2647950" cy="678180"/>
          </a:xfrm>
        </p:grpSpPr>
        <p:pic>
          <p:nvPicPr>
            <p:cNvPr id="6147" name="Picture 3" descr="C:\Users\Cerruti\AppData\Local\Microsoft\Windows\Temporary Internet Files\Content.IE5\YM4YPV9N\MM900178209[1]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95625"/>
              <a:ext cx="66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Cerruti\AppData\Local\Microsoft\Windows\Temporary Internet Files\Content.IE5\D3JAB1RU\MM900178222[1]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095625"/>
              <a:ext cx="66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Cerruti\AppData\Local\Microsoft\Windows\Temporary Internet Files\Content.IE5\M9IJF0T6\MM900178221[1]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3084195"/>
              <a:ext cx="66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:\Users\Cerruti\AppData\Local\Microsoft\Windows\Temporary Internet Files\Content.IE5\JUZ4UCFI\MM900178224[1]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920" y="3084195"/>
              <a:ext cx="66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69507" y="1529149"/>
            <a:ext cx="966788" cy="2697163"/>
            <a:chOff x="5392" y="1040"/>
            <a:chExt cx="609" cy="1957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488" y="1040"/>
              <a:ext cx="513" cy="1060"/>
              <a:chOff x="5488" y="1040"/>
              <a:chExt cx="513" cy="1060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5488" y="1040"/>
                <a:ext cx="513" cy="594"/>
              </a:xfrm>
              <a:custGeom>
                <a:avLst/>
                <a:gdLst>
                  <a:gd name="T0" fmla="*/ 545 w 1026"/>
                  <a:gd name="T1" fmla="*/ 983 h 1187"/>
                  <a:gd name="T2" fmla="*/ 504 w 1026"/>
                  <a:gd name="T3" fmla="*/ 1027 h 1187"/>
                  <a:gd name="T4" fmla="*/ 688 w 1026"/>
                  <a:gd name="T5" fmla="*/ 969 h 1187"/>
                  <a:gd name="T6" fmla="*/ 875 w 1026"/>
                  <a:gd name="T7" fmla="*/ 801 h 1187"/>
                  <a:gd name="T8" fmla="*/ 1001 w 1026"/>
                  <a:gd name="T9" fmla="*/ 554 h 1187"/>
                  <a:gd name="T10" fmla="*/ 1008 w 1026"/>
                  <a:gd name="T11" fmla="*/ 309 h 1187"/>
                  <a:gd name="T12" fmla="*/ 891 w 1026"/>
                  <a:gd name="T13" fmla="*/ 112 h 1187"/>
                  <a:gd name="T14" fmla="*/ 741 w 1026"/>
                  <a:gd name="T15" fmla="*/ 28 h 1187"/>
                  <a:gd name="T16" fmla="*/ 570 w 1026"/>
                  <a:gd name="T17" fmla="*/ 0 h 1187"/>
                  <a:gd name="T18" fmla="*/ 387 w 1026"/>
                  <a:gd name="T19" fmla="*/ 14 h 1187"/>
                  <a:gd name="T20" fmla="*/ 196 w 1026"/>
                  <a:gd name="T21" fmla="*/ 112 h 1187"/>
                  <a:gd name="T22" fmla="*/ 79 w 1026"/>
                  <a:gd name="T23" fmla="*/ 218 h 1187"/>
                  <a:gd name="T24" fmla="*/ 18 w 1026"/>
                  <a:gd name="T25" fmla="*/ 358 h 1187"/>
                  <a:gd name="T26" fmla="*/ 18 w 1026"/>
                  <a:gd name="T27" fmla="*/ 576 h 1187"/>
                  <a:gd name="T28" fmla="*/ 102 w 1026"/>
                  <a:gd name="T29" fmla="*/ 752 h 1187"/>
                  <a:gd name="T30" fmla="*/ 253 w 1026"/>
                  <a:gd name="T31" fmla="*/ 901 h 1187"/>
                  <a:gd name="T32" fmla="*/ 362 w 1026"/>
                  <a:gd name="T33" fmla="*/ 991 h 1187"/>
                  <a:gd name="T34" fmla="*/ 380 w 1026"/>
                  <a:gd name="T35" fmla="*/ 1038 h 1187"/>
                  <a:gd name="T36" fmla="*/ 362 w 1026"/>
                  <a:gd name="T37" fmla="*/ 1146 h 1187"/>
                  <a:gd name="T38" fmla="*/ 421 w 1026"/>
                  <a:gd name="T39" fmla="*/ 1179 h 1187"/>
                  <a:gd name="T40" fmla="*/ 522 w 1026"/>
                  <a:gd name="T41" fmla="*/ 1159 h 1187"/>
                  <a:gd name="T42" fmla="*/ 563 w 1026"/>
                  <a:gd name="T43" fmla="*/ 1116 h 1187"/>
                  <a:gd name="T44" fmla="*/ 513 w 1026"/>
                  <a:gd name="T45" fmla="*/ 1046 h 1187"/>
                  <a:gd name="T46" fmla="*/ 456 w 1026"/>
                  <a:gd name="T47" fmla="*/ 1019 h 1187"/>
                  <a:gd name="T48" fmla="*/ 504 w 1026"/>
                  <a:gd name="T49" fmla="*/ 1102 h 1187"/>
                  <a:gd name="T50" fmla="*/ 472 w 1026"/>
                  <a:gd name="T51" fmla="*/ 1124 h 1187"/>
                  <a:gd name="T52" fmla="*/ 396 w 1026"/>
                  <a:gd name="T53" fmla="*/ 1124 h 1187"/>
                  <a:gd name="T54" fmla="*/ 446 w 1026"/>
                  <a:gd name="T55" fmla="*/ 1061 h 1187"/>
                  <a:gd name="T56" fmla="*/ 463 w 1026"/>
                  <a:gd name="T57" fmla="*/ 1005 h 1187"/>
                  <a:gd name="T58" fmla="*/ 463 w 1026"/>
                  <a:gd name="T59" fmla="*/ 964 h 1187"/>
                  <a:gd name="T60" fmla="*/ 387 w 1026"/>
                  <a:gd name="T61" fmla="*/ 942 h 1187"/>
                  <a:gd name="T62" fmla="*/ 253 w 1026"/>
                  <a:gd name="T63" fmla="*/ 848 h 1187"/>
                  <a:gd name="T64" fmla="*/ 111 w 1026"/>
                  <a:gd name="T65" fmla="*/ 681 h 1187"/>
                  <a:gd name="T66" fmla="*/ 50 w 1026"/>
                  <a:gd name="T67" fmla="*/ 513 h 1187"/>
                  <a:gd name="T68" fmla="*/ 59 w 1026"/>
                  <a:gd name="T69" fmla="*/ 358 h 1187"/>
                  <a:gd name="T70" fmla="*/ 152 w 1026"/>
                  <a:gd name="T71" fmla="*/ 190 h 1187"/>
                  <a:gd name="T72" fmla="*/ 285 w 1026"/>
                  <a:gd name="T73" fmla="*/ 97 h 1187"/>
                  <a:gd name="T74" fmla="*/ 421 w 1026"/>
                  <a:gd name="T75" fmla="*/ 49 h 1187"/>
                  <a:gd name="T76" fmla="*/ 590 w 1026"/>
                  <a:gd name="T77" fmla="*/ 35 h 1187"/>
                  <a:gd name="T78" fmla="*/ 757 w 1026"/>
                  <a:gd name="T79" fmla="*/ 63 h 1187"/>
                  <a:gd name="T80" fmla="*/ 891 w 1026"/>
                  <a:gd name="T81" fmla="*/ 168 h 1187"/>
                  <a:gd name="T82" fmla="*/ 957 w 1026"/>
                  <a:gd name="T83" fmla="*/ 294 h 1187"/>
                  <a:gd name="T84" fmla="*/ 983 w 1026"/>
                  <a:gd name="T85" fmla="*/ 457 h 1187"/>
                  <a:gd name="T86" fmla="*/ 932 w 1026"/>
                  <a:gd name="T87" fmla="*/ 639 h 1187"/>
                  <a:gd name="T88" fmla="*/ 830 w 1026"/>
                  <a:gd name="T89" fmla="*/ 807 h 1187"/>
                  <a:gd name="T90" fmla="*/ 647 w 1026"/>
                  <a:gd name="T91" fmla="*/ 942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26" h="1187">
                    <a:moveTo>
                      <a:pt x="599" y="964"/>
                    </a:moveTo>
                    <a:lnTo>
                      <a:pt x="545" y="983"/>
                    </a:lnTo>
                    <a:lnTo>
                      <a:pt x="497" y="997"/>
                    </a:lnTo>
                    <a:lnTo>
                      <a:pt x="504" y="1027"/>
                    </a:lnTo>
                    <a:lnTo>
                      <a:pt x="563" y="1027"/>
                    </a:lnTo>
                    <a:lnTo>
                      <a:pt x="688" y="969"/>
                    </a:lnTo>
                    <a:lnTo>
                      <a:pt x="789" y="893"/>
                    </a:lnTo>
                    <a:lnTo>
                      <a:pt x="875" y="801"/>
                    </a:lnTo>
                    <a:lnTo>
                      <a:pt x="948" y="681"/>
                    </a:lnTo>
                    <a:lnTo>
                      <a:pt x="1001" y="554"/>
                    </a:lnTo>
                    <a:lnTo>
                      <a:pt x="1026" y="380"/>
                    </a:lnTo>
                    <a:lnTo>
                      <a:pt x="1008" y="309"/>
                    </a:lnTo>
                    <a:lnTo>
                      <a:pt x="976" y="212"/>
                    </a:lnTo>
                    <a:lnTo>
                      <a:pt x="891" y="112"/>
                    </a:lnTo>
                    <a:lnTo>
                      <a:pt x="798" y="55"/>
                    </a:lnTo>
                    <a:lnTo>
                      <a:pt x="741" y="28"/>
                    </a:lnTo>
                    <a:lnTo>
                      <a:pt x="656" y="8"/>
                    </a:lnTo>
                    <a:lnTo>
                      <a:pt x="570" y="0"/>
                    </a:lnTo>
                    <a:lnTo>
                      <a:pt x="472" y="0"/>
                    </a:lnTo>
                    <a:lnTo>
                      <a:pt x="387" y="14"/>
                    </a:lnTo>
                    <a:lnTo>
                      <a:pt x="294" y="55"/>
                    </a:lnTo>
                    <a:lnTo>
                      <a:pt x="196" y="112"/>
                    </a:lnTo>
                    <a:lnTo>
                      <a:pt x="120" y="160"/>
                    </a:lnTo>
                    <a:lnTo>
                      <a:pt x="79" y="218"/>
                    </a:lnTo>
                    <a:lnTo>
                      <a:pt x="43" y="282"/>
                    </a:lnTo>
                    <a:lnTo>
                      <a:pt x="18" y="358"/>
                    </a:lnTo>
                    <a:lnTo>
                      <a:pt x="0" y="476"/>
                    </a:lnTo>
                    <a:lnTo>
                      <a:pt x="18" y="576"/>
                    </a:lnTo>
                    <a:lnTo>
                      <a:pt x="59" y="666"/>
                    </a:lnTo>
                    <a:lnTo>
                      <a:pt x="102" y="752"/>
                    </a:lnTo>
                    <a:lnTo>
                      <a:pt x="168" y="829"/>
                    </a:lnTo>
                    <a:lnTo>
                      <a:pt x="253" y="901"/>
                    </a:lnTo>
                    <a:lnTo>
                      <a:pt x="339" y="969"/>
                    </a:lnTo>
                    <a:lnTo>
                      <a:pt x="362" y="991"/>
                    </a:lnTo>
                    <a:lnTo>
                      <a:pt x="362" y="1019"/>
                    </a:lnTo>
                    <a:lnTo>
                      <a:pt x="380" y="1038"/>
                    </a:lnTo>
                    <a:lnTo>
                      <a:pt x="371" y="1083"/>
                    </a:lnTo>
                    <a:lnTo>
                      <a:pt x="362" y="1146"/>
                    </a:lnTo>
                    <a:lnTo>
                      <a:pt x="387" y="1187"/>
                    </a:lnTo>
                    <a:lnTo>
                      <a:pt x="421" y="1179"/>
                    </a:lnTo>
                    <a:lnTo>
                      <a:pt x="472" y="1159"/>
                    </a:lnTo>
                    <a:lnTo>
                      <a:pt x="522" y="1159"/>
                    </a:lnTo>
                    <a:lnTo>
                      <a:pt x="554" y="1146"/>
                    </a:lnTo>
                    <a:lnTo>
                      <a:pt x="563" y="1116"/>
                    </a:lnTo>
                    <a:lnTo>
                      <a:pt x="538" y="1075"/>
                    </a:lnTo>
                    <a:lnTo>
                      <a:pt x="513" y="1046"/>
                    </a:lnTo>
                    <a:lnTo>
                      <a:pt x="488" y="1027"/>
                    </a:lnTo>
                    <a:lnTo>
                      <a:pt x="456" y="1019"/>
                    </a:lnTo>
                    <a:lnTo>
                      <a:pt x="456" y="1046"/>
                    </a:lnTo>
                    <a:lnTo>
                      <a:pt x="504" y="1102"/>
                    </a:lnTo>
                    <a:lnTo>
                      <a:pt x="504" y="1124"/>
                    </a:lnTo>
                    <a:lnTo>
                      <a:pt x="472" y="1124"/>
                    </a:lnTo>
                    <a:lnTo>
                      <a:pt x="421" y="1138"/>
                    </a:lnTo>
                    <a:lnTo>
                      <a:pt x="396" y="1124"/>
                    </a:lnTo>
                    <a:lnTo>
                      <a:pt x="421" y="1075"/>
                    </a:lnTo>
                    <a:lnTo>
                      <a:pt x="446" y="1061"/>
                    </a:lnTo>
                    <a:lnTo>
                      <a:pt x="463" y="1038"/>
                    </a:lnTo>
                    <a:lnTo>
                      <a:pt x="463" y="1005"/>
                    </a:lnTo>
                    <a:lnTo>
                      <a:pt x="472" y="991"/>
                    </a:lnTo>
                    <a:lnTo>
                      <a:pt x="463" y="964"/>
                    </a:lnTo>
                    <a:lnTo>
                      <a:pt x="428" y="942"/>
                    </a:lnTo>
                    <a:lnTo>
                      <a:pt x="387" y="942"/>
                    </a:lnTo>
                    <a:lnTo>
                      <a:pt x="319" y="905"/>
                    </a:lnTo>
                    <a:lnTo>
                      <a:pt x="253" y="848"/>
                    </a:lnTo>
                    <a:lnTo>
                      <a:pt x="186" y="785"/>
                    </a:lnTo>
                    <a:lnTo>
                      <a:pt x="111" y="681"/>
                    </a:lnTo>
                    <a:lnTo>
                      <a:pt x="86" y="611"/>
                    </a:lnTo>
                    <a:lnTo>
                      <a:pt x="50" y="513"/>
                    </a:lnTo>
                    <a:lnTo>
                      <a:pt x="50" y="457"/>
                    </a:lnTo>
                    <a:lnTo>
                      <a:pt x="59" y="358"/>
                    </a:lnTo>
                    <a:lnTo>
                      <a:pt x="102" y="268"/>
                    </a:lnTo>
                    <a:lnTo>
                      <a:pt x="152" y="190"/>
                    </a:lnTo>
                    <a:lnTo>
                      <a:pt x="212" y="149"/>
                    </a:lnTo>
                    <a:lnTo>
                      <a:pt x="285" y="97"/>
                    </a:lnTo>
                    <a:lnTo>
                      <a:pt x="346" y="78"/>
                    </a:lnTo>
                    <a:lnTo>
                      <a:pt x="421" y="49"/>
                    </a:lnTo>
                    <a:lnTo>
                      <a:pt x="488" y="35"/>
                    </a:lnTo>
                    <a:lnTo>
                      <a:pt x="590" y="35"/>
                    </a:lnTo>
                    <a:lnTo>
                      <a:pt x="656" y="41"/>
                    </a:lnTo>
                    <a:lnTo>
                      <a:pt x="757" y="63"/>
                    </a:lnTo>
                    <a:lnTo>
                      <a:pt x="823" y="112"/>
                    </a:lnTo>
                    <a:lnTo>
                      <a:pt x="891" y="168"/>
                    </a:lnTo>
                    <a:lnTo>
                      <a:pt x="925" y="218"/>
                    </a:lnTo>
                    <a:lnTo>
                      <a:pt x="957" y="294"/>
                    </a:lnTo>
                    <a:lnTo>
                      <a:pt x="983" y="372"/>
                    </a:lnTo>
                    <a:lnTo>
                      <a:pt x="983" y="457"/>
                    </a:lnTo>
                    <a:lnTo>
                      <a:pt x="967" y="540"/>
                    </a:lnTo>
                    <a:lnTo>
                      <a:pt x="932" y="639"/>
                    </a:lnTo>
                    <a:lnTo>
                      <a:pt x="884" y="717"/>
                    </a:lnTo>
                    <a:lnTo>
                      <a:pt x="830" y="807"/>
                    </a:lnTo>
                    <a:lnTo>
                      <a:pt x="723" y="901"/>
                    </a:lnTo>
                    <a:lnTo>
                      <a:pt x="647" y="942"/>
                    </a:lnTo>
                    <a:lnTo>
                      <a:pt x="599" y="96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632" y="1651"/>
                <a:ext cx="122" cy="449"/>
              </a:xfrm>
              <a:custGeom>
                <a:avLst/>
                <a:gdLst>
                  <a:gd name="T0" fmla="*/ 151 w 244"/>
                  <a:gd name="T1" fmla="*/ 0 h 897"/>
                  <a:gd name="T2" fmla="*/ 196 w 244"/>
                  <a:gd name="T3" fmla="*/ 0 h 897"/>
                  <a:gd name="T4" fmla="*/ 203 w 244"/>
                  <a:gd name="T5" fmla="*/ 127 h 897"/>
                  <a:gd name="T6" fmla="*/ 212 w 244"/>
                  <a:gd name="T7" fmla="*/ 253 h 897"/>
                  <a:gd name="T8" fmla="*/ 244 w 244"/>
                  <a:gd name="T9" fmla="*/ 456 h 897"/>
                  <a:gd name="T10" fmla="*/ 244 w 244"/>
                  <a:gd name="T11" fmla="*/ 682 h 897"/>
                  <a:gd name="T12" fmla="*/ 228 w 244"/>
                  <a:gd name="T13" fmla="*/ 771 h 897"/>
                  <a:gd name="T14" fmla="*/ 151 w 244"/>
                  <a:gd name="T15" fmla="*/ 850 h 897"/>
                  <a:gd name="T16" fmla="*/ 102 w 244"/>
                  <a:gd name="T17" fmla="*/ 897 h 897"/>
                  <a:gd name="T18" fmla="*/ 25 w 244"/>
                  <a:gd name="T19" fmla="*/ 891 h 897"/>
                  <a:gd name="T20" fmla="*/ 0 w 244"/>
                  <a:gd name="T21" fmla="*/ 842 h 897"/>
                  <a:gd name="T22" fmla="*/ 34 w 244"/>
                  <a:gd name="T23" fmla="*/ 820 h 897"/>
                  <a:gd name="T24" fmla="*/ 50 w 244"/>
                  <a:gd name="T25" fmla="*/ 856 h 897"/>
                  <a:gd name="T26" fmla="*/ 77 w 244"/>
                  <a:gd name="T27" fmla="*/ 869 h 897"/>
                  <a:gd name="T28" fmla="*/ 143 w 244"/>
                  <a:gd name="T29" fmla="*/ 828 h 897"/>
                  <a:gd name="T30" fmla="*/ 203 w 244"/>
                  <a:gd name="T31" fmla="*/ 779 h 897"/>
                  <a:gd name="T32" fmla="*/ 219 w 244"/>
                  <a:gd name="T33" fmla="*/ 674 h 897"/>
                  <a:gd name="T34" fmla="*/ 219 w 244"/>
                  <a:gd name="T35" fmla="*/ 540 h 897"/>
                  <a:gd name="T36" fmla="*/ 203 w 244"/>
                  <a:gd name="T37" fmla="*/ 372 h 897"/>
                  <a:gd name="T38" fmla="*/ 176 w 244"/>
                  <a:gd name="T39" fmla="*/ 198 h 897"/>
                  <a:gd name="T40" fmla="*/ 151 w 244"/>
                  <a:gd name="T41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4" h="897">
                    <a:moveTo>
                      <a:pt x="151" y="0"/>
                    </a:moveTo>
                    <a:lnTo>
                      <a:pt x="196" y="0"/>
                    </a:lnTo>
                    <a:lnTo>
                      <a:pt x="203" y="127"/>
                    </a:lnTo>
                    <a:lnTo>
                      <a:pt x="212" y="253"/>
                    </a:lnTo>
                    <a:lnTo>
                      <a:pt x="244" y="456"/>
                    </a:lnTo>
                    <a:lnTo>
                      <a:pt x="244" y="682"/>
                    </a:lnTo>
                    <a:lnTo>
                      <a:pt x="228" y="771"/>
                    </a:lnTo>
                    <a:lnTo>
                      <a:pt x="151" y="850"/>
                    </a:lnTo>
                    <a:lnTo>
                      <a:pt x="102" y="897"/>
                    </a:lnTo>
                    <a:lnTo>
                      <a:pt x="25" y="891"/>
                    </a:lnTo>
                    <a:lnTo>
                      <a:pt x="0" y="842"/>
                    </a:lnTo>
                    <a:lnTo>
                      <a:pt x="34" y="820"/>
                    </a:lnTo>
                    <a:lnTo>
                      <a:pt x="50" y="856"/>
                    </a:lnTo>
                    <a:lnTo>
                      <a:pt x="77" y="869"/>
                    </a:lnTo>
                    <a:lnTo>
                      <a:pt x="143" y="828"/>
                    </a:lnTo>
                    <a:lnTo>
                      <a:pt x="203" y="779"/>
                    </a:lnTo>
                    <a:lnTo>
                      <a:pt x="219" y="674"/>
                    </a:lnTo>
                    <a:lnTo>
                      <a:pt x="219" y="540"/>
                    </a:lnTo>
                    <a:lnTo>
                      <a:pt x="203" y="372"/>
                    </a:lnTo>
                    <a:lnTo>
                      <a:pt x="176" y="19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5392" y="1953"/>
              <a:ext cx="525" cy="1044"/>
              <a:chOff x="5392" y="1953"/>
              <a:chExt cx="525" cy="1044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5492" y="2083"/>
                <a:ext cx="153" cy="179"/>
              </a:xfrm>
              <a:custGeom>
                <a:avLst/>
                <a:gdLst>
                  <a:gd name="T0" fmla="*/ 88 w 307"/>
                  <a:gd name="T1" fmla="*/ 223 h 358"/>
                  <a:gd name="T2" fmla="*/ 72 w 307"/>
                  <a:gd name="T3" fmla="*/ 122 h 358"/>
                  <a:gd name="T4" fmla="*/ 81 w 307"/>
                  <a:gd name="T5" fmla="*/ 51 h 358"/>
                  <a:gd name="T6" fmla="*/ 118 w 307"/>
                  <a:gd name="T7" fmla="*/ 0 h 358"/>
                  <a:gd name="T8" fmla="*/ 198 w 307"/>
                  <a:gd name="T9" fmla="*/ 0 h 358"/>
                  <a:gd name="T10" fmla="*/ 261 w 307"/>
                  <a:gd name="T11" fmla="*/ 46 h 358"/>
                  <a:gd name="T12" fmla="*/ 291 w 307"/>
                  <a:gd name="T13" fmla="*/ 122 h 358"/>
                  <a:gd name="T14" fmla="*/ 307 w 307"/>
                  <a:gd name="T15" fmla="*/ 201 h 358"/>
                  <a:gd name="T16" fmla="*/ 307 w 307"/>
                  <a:gd name="T17" fmla="*/ 269 h 358"/>
                  <a:gd name="T18" fmla="*/ 291 w 307"/>
                  <a:gd name="T19" fmla="*/ 328 h 358"/>
                  <a:gd name="T20" fmla="*/ 244 w 307"/>
                  <a:gd name="T21" fmla="*/ 358 h 358"/>
                  <a:gd name="T22" fmla="*/ 180 w 307"/>
                  <a:gd name="T23" fmla="*/ 353 h 358"/>
                  <a:gd name="T24" fmla="*/ 134 w 307"/>
                  <a:gd name="T25" fmla="*/ 299 h 358"/>
                  <a:gd name="T26" fmla="*/ 109 w 307"/>
                  <a:gd name="T27" fmla="*/ 265 h 358"/>
                  <a:gd name="T28" fmla="*/ 17 w 307"/>
                  <a:gd name="T29" fmla="*/ 312 h 358"/>
                  <a:gd name="T30" fmla="*/ 0 w 307"/>
                  <a:gd name="T31" fmla="*/ 277 h 358"/>
                  <a:gd name="T32" fmla="*/ 88 w 307"/>
                  <a:gd name="T33" fmla="*/ 223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7" h="358">
                    <a:moveTo>
                      <a:pt x="88" y="223"/>
                    </a:moveTo>
                    <a:lnTo>
                      <a:pt x="72" y="122"/>
                    </a:lnTo>
                    <a:lnTo>
                      <a:pt x="81" y="51"/>
                    </a:lnTo>
                    <a:lnTo>
                      <a:pt x="118" y="0"/>
                    </a:lnTo>
                    <a:lnTo>
                      <a:pt x="198" y="0"/>
                    </a:lnTo>
                    <a:lnTo>
                      <a:pt x="261" y="46"/>
                    </a:lnTo>
                    <a:lnTo>
                      <a:pt x="291" y="122"/>
                    </a:lnTo>
                    <a:lnTo>
                      <a:pt x="307" y="201"/>
                    </a:lnTo>
                    <a:lnTo>
                      <a:pt x="307" y="269"/>
                    </a:lnTo>
                    <a:lnTo>
                      <a:pt x="291" y="328"/>
                    </a:lnTo>
                    <a:lnTo>
                      <a:pt x="244" y="358"/>
                    </a:lnTo>
                    <a:lnTo>
                      <a:pt x="180" y="353"/>
                    </a:lnTo>
                    <a:lnTo>
                      <a:pt x="134" y="299"/>
                    </a:lnTo>
                    <a:lnTo>
                      <a:pt x="109" y="265"/>
                    </a:lnTo>
                    <a:lnTo>
                      <a:pt x="17" y="312"/>
                    </a:lnTo>
                    <a:lnTo>
                      <a:pt x="0" y="277"/>
                    </a:lnTo>
                    <a:lnTo>
                      <a:pt x="88" y="22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5584" y="2281"/>
                <a:ext cx="167" cy="277"/>
              </a:xfrm>
              <a:custGeom>
                <a:avLst/>
                <a:gdLst>
                  <a:gd name="T0" fmla="*/ 0 w 333"/>
                  <a:gd name="T1" fmla="*/ 24 h 554"/>
                  <a:gd name="T2" fmla="*/ 71 w 333"/>
                  <a:gd name="T3" fmla="*/ 5 h 554"/>
                  <a:gd name="T4" fmla="*/ 115 w 333"/>
                  <a:gd name="T5" fmla="*/ 0 h 554"/>
                  <a:gd name="T6" fmla="*/ 176 w 333"/>
                  <a:gd name="T7" fmla="*/ 41 h 554"/>
                  <a:gd name="T8" fmla="*/ 245 w 333"/>
                  <a:gd name="T9" fmla="*/ 117 h 554"/>
                  <a:gd name="T10" fmla="*/ 299 w 333"/>
                  <a:gd name="T11" fmla="*/ 231 h 554"/>
                  <a:gd name="T12" fmla="*/ 333 w 333"/>
                  <a:gd name="T13" fmla="*/ 353 h 554"/>
                  <a:gd name="T14" fmla="*/ 333 w 333"/>
                  <a:gd name="T15" fmla="*/ 473 h 554"/>
                  <a:gd name="T16" fmla="*/ 299 w 333"/>
                  <a:gd name="T17" fmla="*/ 549 h 554"/>
                  <a:gd name="T18" fmla="*/ 194 w 333"/>
                  <a:gd name="T19" fmla="*/ 554 h 554"/>
                  <a:gd name="T20" fmla="*/ 131 w 333"/>
                  <a:gd name="T21" fmla="*/ 473 h 554"/>
                  <a:gd name="T22" fmla="*/ 115 w 333"/>
                  <a:gd name="T23" fmla="*/ 399 h 554"/>
                  <a:gd name="T24" fmla="*/ 151 w 333"/>
                  <a:gd name="T25" fmla="*/ 335 h 554"/>
                  <a:gd name="T26" fmla="*/ 158 w 333"/>
                  <a:gd name="T27" fmla="*/ 264 h 554"/>
                  <a:gd name="T28" fmla="*/ 115 w 333"/>
                  <a:gd name="T29" fmla="*/ 155 h 554"/>
                  <a:gd name="T30" fmla="*/ 53 w 333"/>
                  <a:gd name="T31" fmla="*/ 96 h 554"/>
                  <a:gd name="T32" fmla="*/ 18 w 333"/>
                  <a:gd name="T33" fmla="*/ 71 h 554"/>
                  <a:gd name="T34" fmla="*/ 0 w 333"/>
                  <a:gd name="T35" fmla="*/ 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554">
                    <a:moveTo>
                      <a:pt x="0" y="24"/>
                    </a:moveTo>
                    <a:lnTo>
                      <a:pt x="71" y="5"/>
                    </a:lnTo>
                    <a:lnTo>
                      <a:pt x="115" y="0"/>
                    </a:lnTo>
                    <a:lnTo>
                      <a:pt x="176" y="41"/>
                    </a:lnTo>
                    <a:lnTo>
                      <a:pt x="245" y="117"/>
                    </a:lnTo>
                    <a:lnTo>
                      <a:pt x="299" y="231"/>
                    </a:lnTo>
                    <a:lnTo>
                      <a:pt x="333" y="353"/>
                    </a:lnTo>
                    <a:lnTo>
                      <a:pt x="333" y="473"/>
                    </a:lnTo>
                    <a:lnTo>
                      <a:pt x="299" y="549"/>
                    </a:lnTo>
                    <a:lnTo>
                      <a:pt x="194" y="554"/>
                    </a:lnTo>
                    <a:lnTo>
                      <a:pt x="131" y="473"/>
                    </a:lnTo>
                    <a:lnTo>
                      <a:pt x="115" y="399"/>
                    </a:lnTo>
                    <a:lnTo>
                      <a:pt x="151" y="335"/>
                    </a:lnTo>
                    <a:lnTo>
                      <a:pt x="158" y="264"/>
                    </a:lnTo>
                    <a:lnTo>
                      <a:pt x="115" y="155"/>
                    </a:lnTo>
                    <a:lnTo>
                      <a:pt x="53" y="96"/>
                    </a:lnTo>
                    <a:lnTo>
                      <a:pt x="18" y="7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392" y="2283"/>
                <a:ext cx="249" cy="332"/>
              </a:xfrm>
              <a:custGeom>
                <a:avLst/>
                <a:gdLst>
                  <a:gd name="T0" fmla="*/ 269 w 499"/>
                  <a:gd name="T1" fmla="*/ 129 h 663"/>
                  <a:gd name="T2" fmla="*/ 347 w 499"/>
                  <a:gd name="T3" fmla="*/ 41 h 663"/>
                  <a:gd name="T4" fmla="*/ 403 w 499"/>
                  <a:gd name="T5" fmla="*/ 12 h 663"/>
                  <a:gd name="T6" fmla="*/ 452 w 499"/>
                  <a:gd name="T7" fmla="*/ 0 h 663"/>
                  <a:gd name="T8" fmla="*/ 499 w 499"/>
                  <a:gd name="T9" fmla="*/ 34 h 663"/>
                  <a:gd name="T10" fmla="*/ 474 w 499"/>
                  <a:gd name="T11" fmla="*/ 58 h 663"/>
                  <a:gd name="T12" fmla="*/ 388 w 499"/>
                  <a:gd name="T13" fmla="*/ 93 h 663"/>
                  <a:gd name="T14" fmla="*/ 269 w 499"/>
                  <a:gd name="T15" fmla="*/ 204 h 663"/>
                  <a:gd name="T16" fmla="*/ 205 w 499"/>
                  <a:gd name="T17" fmla="*/ 334 h 663"/>
                  <a:gd name="T18" fmla="*/ 167 w 499"/>
                  <a:gd name="T19" fmla="*/ 476 h 663"/>
                  <a:gd name="T20" fmla="*/ 159 w 499"/>
                  <a:gd name="T21" fmla="*/ 558 h 663"/>
                  <a:gd name="T22" fmla="*/ 223 w 499"/>
                  <a:gd name="T23" fmla="*/ 622 h 663"/>
                  <a:gd name="T24" fmla="*/ 205 w 499"/>
                  <a:gd name="T25" fmla="*/ 647 h 663"/>
                  <a:gd name="T26" fmla="*/ 142 w 499"/>
                  <a:gd name="T27" fmla="*/ 589 h 663"/>
                  <a:gd name="T28" fmla="*/ 110 w 499"/>
                  <a:gd name="T29" fmla="*/ 663 h 663"/>
                  <a:gd name="T30" fmla="*/ 87 w 499"/>
                  <a:gd name="T31" fmla="*/ 663 h 663"/>
                  <a:gd name="T32" fmla="*/ 103 w 499"/>
                  <a:gd name="T33" fmla="*/ 581 h 663"/>
                  <a:gd name="T34" fmla="*/ 96 w 499"/>
                  <a:gd name="T35" fmla="*/ 581 h 663"/>
                  <a:gd name="T36" fmla="*/ 16 w 499"/>
                  <a:gd name="T37" fmla="*/ 630 h 663"/>
                  <a:gd name="T38" fmla="*/ 0 w 499"/>
                  <a:gd name="T39" fmla="*/ 604 h 663"/>
                  <a:gd name="T40" fmla="*/ 96 w 499"/>
                  <a:gd name="T41" fmla="*/ 558 h 663"/>
                  <a:gd name="T42" fmla="*/ 110 w 499"/>
                  <a:gd name="T43" fmla="*/ 525 h 663"/>
                  <a:gd name="T44" fmla="*/ 134 w 499"/>
                  <a:gd name="T45" fmla="*/ 413 h 663"/>
                  <a:gd name="T46" fmla="*/ 167 w 499"/>
                  <a:gd name="T47" fmla="*/ 313 h 663"/>
                  <a:gd name="T48" fmla="*/ 214 w 499"/>
                  <a:gd name="T49" fmla="*/ 209 h 663"/>
                  <a:gd name="T50" fmla="*/ 269 w 499"/>
                  <a:gd name="T51" fmla="*/ 12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9" h="663">
                    <a:moveTo>
                      <a:pt x="269" y="129"/>
                    </a:moveTo>
                    <a:lnTo>
                      <a:pt x="347" y="41"/>
                    </a:lnTo>
                    <a:lnTo>
                      <a:pt x="403" y="12"/>
                    </a:lnTo>
                    <a:lnTo>
                      <a:pt x="452" y="0"/>
                    </a:lnTo>
                    <a:lnTo>
                      <a:pt x="499" y="34"/>
                    </a:lnTo>
                    <a:lnTo>
                      <a:pt x="474" y="58"/>
                    </a:lnTo>
                    <a:lnTo>
                      <a:pt x="388" y="93"/>
                    </a:lnTo>
                    <a:lnTo>
                      <a:pt x="269" y="204"/>
                    </a:lnTo>
                    <a:lnTo>
                      <a:pt x="205" y="334"/>
                    </a:lnTo>
                    <a:lnTo>
                      <a:pt x="167" y="476"/>
                    </a:lnTo>
                    <a:lnTo>
                      <a:pt x="159" y="558"/>
                    </a:lnTo>
                    <a:lnTo>
                      <a:pt x="223" y="622"/>
                    </a:lnTo>
                    <a:lnTo>
                      <a:pt x="205" y="647"/>
                    </a:lnTo>
                    <a:lnTo>
                      <a:pt x="142" y="589"/>
                    </a:lnTo>
                    <a:lnTo>
                      <a:pt x="110" y="663"/>
                    </a:lnTo>
                    <a:lnTo>
                      <a:pt x="87" y="663"/>
                    </a:lnTo>
                    <a:lnTo>
                      <a:pt x="103" y="581"/>
                    </a:lnTo>
                    <a:lnTo>
                      <a:pt x="96" y="581"/>
                    </a:lnTo>
                    <a:lnTo>
                      <a:pt x="16" y="630"/>
                    </a:lnTo>
                    <a:lnTo>
                      <a:pt x="0" y="604"/>
                    </a:lnTo>
                    <a:lnTo>
                      <a:pt x="96" y="558"/>
                    </a:lnTo>
                    <a:lnTo>
                      <a:pt x="110" y="525"/>
                    </a:lnTo>
                    <a:lnTo>
                      <a:pt x="134" y="413"/>
                    </a:lnTo>
                    <a:lnTo>
                      <a:pt x="167" y="313"/>
                    </a:lnTo>
                    <a:lnTo>
                      <a:pt x="214" y="209"/>
                    </a:lnTo>
                    <a:lnTo>
                      <a:pt x="269" y="1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640" y="1953"/>
                <a:ext cx="146" cy="349"/>
              </a:xfrm>
              <a:custGeom>
                <a:avLst/>
                <a:gdLst>
                  <a:gd name="T0" fmla="*/ 0 w 292"/>
                  <a:gd name="T1" fmla="*/ 654 h 700"/>
                  <a:gd name="T2" fmla="*/ 32 w 292"/>
                  <a:gd name="T3" fmla="*/ 695 h 700"/>
                  <a:gd name="T4" fmla="*/ 98 w 292"/>
                  <a:gd name="T5" fmla="*/ 700 h 700"/>
                  <a:gd name="T6" fmla="*/ 169 w 292"/>
                  <a:gd name="T7" fmla="*/ 659 h 700"/>
                  <a:gd name="T8" fmla="*/ 242 w 292"/>
                  <a:gd name="T9" fmla="*/ 573 h 700"/>
                  <a:gd name="T10" fmla="*/ 292 w 292"/>
                  <a:gd name="T11" fmla="*/ 347 h 700"/>
                  <a:gd name="T12" fmla="*/ 267 w 292"/>
                  <a:gd name="T13" fmla="*/ 226 h 700"/>
                  <a:gd name="T14" fmla="*/ 210 w 292"/>
                  <a:gd name="T15" fmla="*/ 122 h 700"/>
                  <a:gd name="T16" fmla="*/ 217 w 292"/>
                  <a:gd name="T17" fmla="*/ 29 h 700"/>
                  <a:gd name="T18" fmla="*/ 185 w 292"/>
                  <a:gd name="T19" fmla="*/ 5 h 700"/>
                  <a:gd name="T20" fmla="*/ 148 w 292"/>
                  <a:gd name="T21" fmla="*/ 0 h 700"/>
                  <a:gd name="T22" fmla="*/ 114 w 292"/>
                  <a:gd name="T23" fmla="*/ 33 h 700"/>
                  <a:gd name="T24" fmla="*/ 107 w 292"/>
                  <a:gd name="T25" fmla="*/ 97 h 700"/>
                  <a:gd name="T26" fmla="*/ 130 w 292"/>
                  <a:gd name="T27" fmla="*/ 146 h 700"/>
                  <a:gd name="T28" fmla="*/ 169 w 292"/>
                  <a:gd name="T29" fmla="*/ 168 h 700"/>
                  <a:gd name="T30" fmla="*/ 210 w 292"/>
                  <a:gd name="T31" fmla="*/ 242 h 700"/>
                  <a:gd name="T32" fmla="*/ 235 w 292"/>
                  <a:gd name="T33" fmla="*/ 353 h 700"/>
                  <a:gd name="T34" fmla="*/ 210 w 292"/>
                  <a:gd name="T35" fmla="*/ 462 h 700"/>
                  <a:gd name="T36" fmla="*/ 169 w 292"/>
                  <a:gd name="T37" fmla="*/ 549 h 700"/>
                  <a:gd name="T38" fmla="*/ 123 w 292"/>
                  <a:gd name="T39" fmla="*/ 603 h 700"/>
                  <a:gd name="T40" fmla="*/ 66 w 292"/>
                  <a:gd name="T41" fmla="*/ 624 h 700"/>
                  <a:gd name="T42" fmla="*/ 0 w 292"/>
                  <a:gd name="T43" fmla="*/ 654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700">
                    <a:moveTo>
                      <a:pt x="0" y="654"/>
                    </a:moveTo>
                    <a:lnTo>
                      <a:pt x="32" y="695"/>
                    </a:lnTo>
                    <a:lnTo>
                      <a:pt x="98" y="700"/>
                    </a:lnTo>
                    <a:lnTo>
                      <a:pt x="169" y="659"/>
                    </a:lnTo>
                    <a:lnTo>
                      <a:pt x="242" y="573"/>
                    </a:lnTo>
                    <a:lnTo>
                      <a:pt x="292" y="347"/>
                    </a:lnTo>
                    <a:lnTo>
                      <a:pt x="267" y="226"/>
                    </a:lnTo>
                    <a:lnTo>
                      <a:pt x="210" y="122"/>
                    </a:lnTo>
                    <a:lnTo>
                      <a:pt x="217" y="29"/>
                    </a:lnTo>
                    <a:lnTo>
                      <a:pt x="185" y="5"/>
                    </a:lnTo>
                    <a:lnTo>
                      <a:pt x="148" y="0"/>
                    </a:lnTo>
                    <a:lnTo>
                      <a:pt x="114" y="33"/>
                    </a:lnTo>
                    <a:lnTo>
                      <a:pt x="107" y="97"/>
                    </a:lnTo>
                    <a:lnTo>
                      <a:pt x="130" y="146"/>
                    </a:lnTo>
                    <a:lnTo>
                      <a:pt x="169" y="168"/>
                    </a:lnTo>
                    <a:lnTo>
                      <a:pt x="210" y="242"/>
                    </a:lnTo>
                    <a:lnTo>
                      <a:pt x="235" y="353"/>
                    </a:lnTo>
                    <a:lnTo>
                      <a:pt x="210" y="462"/>
                    </a:lnTo>
                    <a:lnTo>
                      <a:pt x="169" y="549"/>
                    </a:lnTo>
                    <a:lnTo>
                      <a:pt x="123" y="603"/>
                    </a:lnTo>
                    <a:lnTo>
                      <a:pt x="66" y="624"/>
                    </a:lnTo>
                    <a:lnTo>
                      <a:pt x="0" y="65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698" y="2492"/>
                <a:ext cx="219" cy="367"/>
              </a:xfrm>
              <a:custGeom>
                <a:avLst/>
                <a:gdLst>
                  <a:gd name="T0" fmla="*/ 0 w 436"/>
                  <a:gd name="T1" fmla="*/ 0 h 734"/>
                  <a:gd name="T2" fmla="*/ 89 w 436"/>
                  <a:gd name="T3" fmla="*/ 17 h 734"/>
                  <a:gd name="T4" fmla="*/ 231 w 436"/>
                  <a:gd name="T5" fmla="*/ 80 h 734"/>
                  <a:gd name="T6" fmla="*/ 404 w 436"/>
                  <a:gd name="T7" fmla="*/ 189 h 734"/>
                  <a:gd name="T8" fmla="*/ 420 w 436"/>
                  <a:gd name="T9" fmla="*/ 235 h 734"/>
                  <a:gd name="T10" fmla="*/ 349 w 436"/>
                  <a:gd name="T11" fmla="*/ 422 h 734"/>
                  <a:gd name="T12" fmla="*/ 247 w 436"/>
                  <a:gd name="T13" fmla="*/ 544 h 734"/>
                  <a:gd name="T14" fmla="*/ 222 w 436"/>
                  <a:gd name="T15" fmla="*/ 566 h 734"/>
                  <a:gd name="T16" fmla="*/ 238 w 436"/>
                  <a:gd name="T17" fmla="*/ 595 h 734"/>
                  <a:gd name="T18" fmla="*/ 358 w 436"/>
                  <a:gd name="T19" fmla="*/ 630 h 734"/>
                  <a:gd name="T20" fmla="*/ 436 w 436"/>
                  <a:gd name="T21" fmla="*/ 688 h 734"/>
                  <a:gd name="T22" fmla="*/ 436 w 436"/>
                  <a:gd name="T23" fmla="*/ 706 h 734"/>
                  <a:gd name="T24" fmla="*/ 365 w 436"/>
                  <a:gd name="T25" fmla="*/ 734 h 734"/>
                  <a:gd name="T26" fmla="*/ 333 w 436"/>
                  <a:gd name="T27" fmla="*/ 717 h 734"/>
                  <a:gd name="T28" fmla="*/ 286 w 436"/>
                  <a:gd name="T29" fmla="*/ 653 h 734"/>
                  <a:gd name="T30" fmla="*/ 222 w 436"/>
                  <a:gd name="T31" fmla="*/ 630 h 734"/>
                  <a:gd name="T32" fmla="*/ 167 w 436"/>
                  <a:gd name="T33" fmla="*/ 595 h 734"/>
                  <a:gd name="T34" fmla="*/ 176 w 436"/>
                  <a:gd name="T35" fmla="*/ 549 h 734"/>
                  <a:gd name="T36" fmla="*/ 238 w 436"/>
                  <a:gd name="T37" fmla="*/ 474 h 734"/>
                  <a:gd name="T38" fmla="*/ 294 w 436"/>
                  <a:gd name="T39" fmla="*/ 386 h 734"/>
                  <a:gd name="T40" fmla="*/ 333 w 436"/>
                  <a:gd name="T41" fmla="*/ 289 h 734"/>
                  <a:gd name="T42" fmla="*/ 340 w 436"/>
                  <a:gd name="T43" fmla="*/ 226 h 734"/>
                  <a:gd name="T44" fmla="*/ 222 w 436"/>
                  <a:gd name="T45" fmla="*/ 155 h 734"/>
                  <a:gd name="T46" fmla="*/ 64 w 436"/>
                  <a:gd name="T47" fmla="*/ 87 h 734"/>
                  <a:gd name="T48" fmla="*/ 9 w 436"/>
                  <a:gd name="T49" fmla="*/ 58 h 734"/>
                  <a:gd name="T50" fmla="*/ 0 w 436"/>
                  <a:gd name="T51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734">
                    <a:moveTo>
                      <a:pt x="0" y="0"/>
                    </a:moveTo>
                    <a:lnTo>
                      <a:pt x="89" y="17"/>
                    </a:lnTo>
                    <a:lnTo>
                      <a:pt x="231" y="80"/>
                    </a:lnTo>
                    <a:lnTo>
                      <a:pt x="404" y="189"/>
                    </a:lnTo>
                    <a:lnTo>
                      <a:pt x="420" y="235"/>
                    </a:lnTo>
                    <a:lnTo>
                      <a:pt x="349" y="422"/>
                    </a:lnTo>
                    <a:lnTo>
                      <a:pt x="247" y="544"/>
                    </a:lnTo>
                    <a:lnTo>
                      <a:pt x="222" y="566"/>
                    </a:lnTo>
                    <a:lnTo>
                      <a:pt x="238" y="595"/>
                    </a:lnTo>
                    <a:lnTo>
                      <a:pt x="358" y="630"/>
                    </a:lnTo>
                    <a:lnTo>
                      <a:pt x="436" y="688"/>
                    </a:lnTo>
                    <a:lnTo>
                      <a:pt x="436" y="706"/>
                    </a:lnTo>
                    <a:lnTo>
                      <a:pt x="365" y="734"/>
                    </a:lnTo>
                    <a:lnTo>
                      <a:pt x="333" y="717"/>
                    </a:lnTo>
                    <a:lnTo>
                      <a:pt x="286" y="653"/>
                    </a:lnTo>
                    <a:lnTo>
                      <a:pt x="222" y="630"/>
                    </a:lnTo>
                    <a:lnTo>
                      <a:pt x="167" y="595"/>
                    </a:lnTo>
                    <a:lnTo>
                      <a:pt x="176" y="549"/>
                    </a:lnTo>
                    <a:lnTo>
                      <a:pt x="238" y="474"/>
                    </a:lnTo>
                    <a:lnTo>
                      <a:pt x="294" y="386"/>
                    </a:lnTo>
                    <a:lnTo>
                      <a:pt x="333" y="289"/>
                    </a:lnTo>
                    <a:lnTo>
                      <a:pt x="340" y="226"/>
                    </a:lnTo>
                    <a:lnTo>
                      <a:pt x="222" y="155"/>
                    </a:lnTo>
                    <a:lnTo>
                      <a:pt x="64" y="87"/>
                    </a:lnTo>
                    <a:lnTo>
                      <a:pt x="9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5599" y="2481"/>
                <a:ext cx="109" cy="516"/>
              </a:xfrm>
              <a:custGeom>
                <a:avLst/>
                <a:gdLst>
                  <a:gd name="T0" fmla="*/ 50 w 217"/>
                  <a:gd name="T1" fmla="*/ 135 h 1032"/>
                  <a:gd name="T2" fmla="*/ 71 w 217"/>
                  <a:gd name="T3" fmla="*/ 42 h 1032"/>
                  <a:gd name="T4" fmla="*/ 128 w 217"/>
                  <a:gd name="T5" fmla="*/ 0 h 1032"/>
                  <a:gd name="T6" fmla="*/ 183 w 217"/>
                  <a:gd name="T7" fmla="*/ 18 h 1032"/>
                  <a:gd name="T8" fmla="*/ 183 w 217"/>
                  <a:gd name="T9" fmla="*/ 64 h 1032"/>
                  <a:gd name="T10" fmla="*/ 146 w 217"/>
                  <a:gd name="T11" fmla="*/ 181 h 1032"/>
                  <a:gd name="T12" fmla="*/ 96 w 217"/>
                  <a:gd name="T13" fmla="*/ 353 h 1032"/>
                  <a:gd name="T14" fmla="*/ 71 w 217"/>
                  <a:gd name="T15" fmla="*/ 453 h 1032"/>
                  <a:gd name="T16" fmla="*/ 121 w 217"/>
                  <a:gd name="T17" fmla="*/ 592 h 1032"/>
                  <a:gd name="T18" fmla="*/ 192 w 217"/>
                  <a:gd name="T19" fmla="*/ 743 h 1032"/>
                  <a:gd name="T20" fmla="*/ 217 w 217"/>
                  <a:gd name="T21" fmla="*/ 801 h 1032"/>
                  <a:gd name="T22" fmla="*/ 217 w 217"/>
                  <a:gd name="T23" fmla="*/ 860 h 1032"/>
                  <a:gd name="T24" fmla="*/ 162 w 217"/>
                  <a:gd name="T25" fmla="*/ 893 h 1032"/>
                  <a:gd name="T26" fmla="*/ 121 w 217"/>
                  <a:gd name="T27" fmla="*/ 974 h 1032"/>
                  <a:gd name="T28" fmla="*/ 128 w 217"/>
                  <a:gd name="T29" fmla="*/ 1020 h 1032"/>
                  <a:gd name="T30" fmla="*/ 87 w 217"/>
                  <a:gd name="T31" fmla="*/ 1032 h 1032"/>
                  <a:gd name="T32" fmla="*/ 25 w 217"/>
                  <a:gd name="T33" fmla="*/ 982 h 1032"/>
                  <a:gd name="T34" fmla="*/ 50 w 217"/>
                  <a:gd name="T35" fmla="*/ 915 h 1032"/>
                  <a:gd name="T36" fmla="*/ 112 w 217"/>
                  <a:gd name="T37" fmla="*/ 852 h 1032"/>
                  <a:gd name="T38" fmla="*/ 162 w 217"/>
                  <a:gd name="T39" fmla="*/ 830 h 1032"/>
                  <a:gd name="T40" fmla="*/ 176 w 217"/>
                  <a:gd name="T41" fmla="*/ 801 h 1032"/>
                  <a:gd name="T42" fmla="*/ 112 w 217"/>
                  <a:gd name="T43" fmla="*/ 684 h 1032"/>
                  <a:gd name="T44" fmla="*/ 41 w 217"/>
                  <a:gd name="T45" fmla="*/ 545 h 1032"/>
                  <a:gd name="T46" fmla="*/ 0 w 217"/>
                  <a:gd name="T47" fmla="*/ 482 h 1032"/>
                  <a:gd name="T48" fmla="*/ 0 w 217"/>
                  <a:gd name="T49" fmla="*/ 440 h 1032"/>
                  <a:gd name="T50" fmla="*/ 16 w 217"/>
                  <a:gd name="T51" fmla="*/ 382 h 1032"/>
                  <a:gd name="T52" fmla="*/ 41 w 217"/>
                  <a:gd name="T53" fmla="*/ 244 h 1032"/>
                  <a:gd name="T54" fmla="*/ 50 w 217"/>
                  <a:gd name="T55" fmla="*/ 135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7" h="1032">
                    <a:moveTo>
                      <a:pt x="50" y="135"/>
                    </a:moveTo>
                    <a:lnTo>
                      <a:pt x="71" y="42"/>
                    </a:lnTo>
                    <a:lnTo>
                      <a:pt x="128" y="0"/>
                    </a:lnTo>
                    <a:lnTo>
                      <a:pt x="183" y="18"/>
                    </a:lnTo>
                    <a:lnTo>
                      <a:pt x="183" y="64"/>
                    </a:lnTo>
                    <a:lnTo>
                      <a:pt x="146" y="181"/>
                    </a:lnTo>
                    <a:lnTo>
                      <a:pt x="96" y="353"/>
                    </a:lnTo>
                    <a:lnTo>
                      <a:pt x="71" y="453"/>
                    </a:lnTo>
                    <a:lnTo>
                      <a:pt x="121" y="592"/>
                    </a:lnTo>
                    <a:lnTo>
                      <a:pt x="192" y="743"/>
                    </a:lnTo>
                    <a:lnTo>
                      <a:pt x="217" y="801"/>
                    </a:lnTo>
                    <a:lnTo>
                      <a:pt x="217" y="860"/>
                    </a:lnTo>
                    <a:lnTo>
                      <a:pt x="162" y="893"/>
                    </a:lnTo>
                    <a:lnTo>
                      <a:pt x="121" y="974"/>
                    </a:lnTo>
                    <a:lnTo>
                      <a:pt x="128" y="1020"/>
                    </a:lnTo>
                    <a:lnTo>
                      <a:pt x="87" y="1032"/>
                    </a:lnTo>
                    <a:lnTo>
                      <a:pt x="25" y="982"/>
                    </a:lnTo>
                    <a:lnTo>
                      <a:pt x="50" y="915"/>
                    </a:lnTo>
                    <a:lnTo>
                      <a:pt x="112" y="852"/>
                    </a:lnTo>
                    <a:lnTo>
                      <a:pt x="162" y="830"/>
                    </a:lnTo>
                    <a:lnTo>
                      <a:pt x="176" y="801"/>
                    </a:lnTo>
                    <a:lnTo>
                      <a:pt x="112" y="684"/>
                    </a:lnTo>
                    <a:lnTo>
                      <a:pt x="41" y="545"/>
                    </a:lnTo>
                    <a:lnTo>
                      <a:pt x="0" y="482"/>
                    </a:lnTo>
                    <a:lnTo>
                      <a:pt x="0" y="440"/>
                    </a:lnTo>
                    <a:lnTo>
                      <a:pt x="16" y="382"/>
                    </a:lnTo>
                    <a:lnTo>
                      <a:pt x="41" y="244"/>
                    </a:lnTo>
                    <a:lnTo>
                      <a:pt x="50" y="1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670" name="Group 65669"/>
          <p:cNvGrpSpPr/>
          <p:nvPr/>
        </p:nvGrpSpPr>
        <p:grpSpPr>
          <a:xfrm>
            <a:off x="4580179" y="4976077"/>
            <a:ext cx="5548172" cy="1701953"/>
            <a:chOff x="3978275" y="4873650"/>
            <a:chExt cx="6254424" cy="1979588"/>
          </a:xfrm>
        </p:grpSpPr>
        <p:pic>
          <p:nvPicPr>
            <p:cNvPr id="65552" name="Picture 16" descr="C:\Users\Cerruti\AppData\Local\Microsoft\Windows\Temporary Internet Files\Content.IE5\2V6S32Y8\MC90039145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502" y="4873650"/>
              <a:ext cx="1440180" cy="182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21"/>
            <p:cNvGrpSpPr>
              <a:grpSpLocks noChangeAspect="1"/>
            </p:cNvGrpSpPr>
            <p:nvPr/>
          </p:nvGrpSpPr>
          <p:grpSpPr bwMode="auto">
            <a:xfrm>
              <a:off x="8992862" y="4949031"/>
              <a:ext cx="1239837" cy="1811337"/>
              <a:chOff x="5419" y="1711"/>
              <a:chExt cx="781" cy="1141"/>
            </a:xfrm>
          </p:grpSpPr>
          <p:sp>
            <p:nvSpPr>
              <p:cNvPr id="18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5419" y="1711"/>
                <a:ext cx="781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5466" y="2270"/>
                <a:ext cx="552" cy="505"/>
              </a:xfrm>
              <a:custGeom>
                <a:avLst/>
                <a:gdLst>
                  <a:gd name="T0" fmla="*/ 1100 w 1105"/>
                  <a:gd name="T1" fmla="*/ 300 h 1010"/>
                  <a:gd name="T2" fmla="*/ 1079 w 1105"/>
                  <a:gd name="T3" fmla="*/ 322 h 1010"/>
                  <a:gd name="T4" fmla="*/ 1038 w 1105"/>
                  <a:gd name="T5" fmla="*/ 347 h 1010"/>
                  <a:gd name="T6" fmla="*/ 978 w 1105"/>
                  <a:gd name="T7" fmla="*/ 366 h 1010"/>
                  <a:gd name="T8" fmla="*/ 900 w 1105"/>
                  <a:gd name="T9" fmla="*/ 364 h 1010"/>
                  <a:gd name="T10" fmla="*/ 802 w 1105"/>
                  <a:gd name="T11" fmla="*/ 332 h 1010"/>
                  <a:gd name="T12" fmla="*/ 680 w 1105"/>
                  <a:gd name="T13" fmla="*/ 339 h 1010"/>
                  <a:gd name="T14" fmla="*/ 557 w 1105"/>
                  <a:gd name="T15" fmla="*/ 408 h 1010"/>
                  <a:gd name="T16" fmla="*/ 461 w 1105"/>
                  <a:gd name="T17" fmla="*/ 541 h 1010"/>
                  <a:gd name="T18" fmla="*/ 422 w 1105"/>
                  <a:gd name="T19" fmla="*/ 740 h 1010"/>
                  <a:gd name="T20" fmla="*/ 467 w 1105"/>
                  <a:gd name="T21" fmla="*/ 1010 h 1010"/>
                  <a:gd name="T22" fmla="*/ 436 w 1105"/>
                  <a:gd name="T23" fmla="*/ 974 h 1010"/>
                  <a:gd name="T24" fmla="*/ 362 w 1105"/>
                  <a:gd name="T25" fmla="*/ 880 h 1010"/>
                  <a:gd name="T26" fmla="*/ 277 w 1105"/>
                  <a:gd name="T27" fmla="*/ 744 h 1010"/>
                  <a:gd name="T28" fmla="*/ 211 w 1105"/>
                  <a:gd name="T29" fmla="*/ 586 h 1010"/>
                  <a:gd name="T30" fmla="*/ 195 w 1105"/>
                  <a:gd name="T31" fmla="*/ 423 h 1010"/>
                  <a:gd name="T32" fmla="*/ 234 w 1105"/>
                  <a:gd name="T33" fmla="*/ 250 h 1010"/>
                  <a:gd name="T34" fmla="*/ 218 w 1105"/>
                  <a:gd name="T35" fmla="*/ 145 h 1010"/>
                  <a:gd name="T36" fmla="*/ 157 w 1105"/>
                  <a:gd name="T37" fmla="*/ 101 h 1010"/>
                  <a:gd name="T38" fmla="*/ 82 w 1105"/>
                  <a:gd name="T39" fmla="*/ 80 h 1010"/>
                  <a:gd name="T40" fmla="*/ 20 w 1105"/>
                  <a:gd name="T41" fmla="*/ 47 h 1010"/>
                  <a:gd name="T42" fmla="*/ 0 w 1105"/>
                  <a:gd name="T43" fmla="*/ 0 h 1010"/>
                  <a:gd name="T44" fmla="*/ 8 w 1105"/>
                  <a:gd name="T45" fmla="*/ 6 h 1010"/>
                  <a:gd name="T46" fmla="*/ 28 w 1105"/>
                  <a:gd name="T47" fmla="*/ 18 h 1010"/>
                  <a:gd name="T48" fmla="*/ 63 w 1105"/>
                  <a:gd name="T49" fmla="*/ 31 h 1010"/>
                  <a:gd name="T50" fmla="*/ 114 w 1105"/>
                  <a:gd name="T51" fmla="*/ 40 h 1010"/>
                  <a:gd name="T52" fmla="*/ 186 w 1105"/>
                  <a:gd name="T53" fmla="*/ 41 h 1010"/>
                  <a:gd name="T54" fmla="*/ 240 w 1105"/>
                  <a:gd name="T55" fmla="*/ 43 h 1010"/>
                  <a:gd name="T56" fmla="*/ 294 w 1105"/>
                  <a:gd name="T57" fmla="*/ 61 h 1010"/>
                  <a:gd name="T58" fmla="*/ 342 w 1105"/>
                  <a:gd name="T59" fmla="*/ 99 h 1010"/>
                  <a:gd name="T60" fmla="*/ 378 w 1105"/>
                  <a:gd name="T61" fmla="*/ 165 h 1010"/>
                  <a:gd name="T62" fmla="*/ 393 w 1105"/>
                  <a:gd name="T63" fmla="*/ 267 h 1010"/>
                  <a:gd name="T64" fmla="*/ 401 w 1105"/>
                  <a:gd name="T65" fmla="*/ 301 h 1010"/>
                  <a:gd name="T66" fmla="*/ 444 w 1105"/>
                  <a:gd name="T67" fmla="*/ 267 h 1010"/>
                  <a:gd name="T68" fmla="*/ 514 w 1105"/>
                  <a:gd name="T69" fmla="*/ 224 h 1010"/>
                  <a:gd name="T70" fmla="*/ 602 w 1105"/>
                  <a:gd name="T71" fmla="*/ 194 h 1010"/>
                  <a:gd name="T72" fmla="*/ 697 w 1105"/>
                  <a:gd name="T73" fmla="*/ 197 h 1010"/>
                  <a:gd name="T74" fmla="*/ 797 w 1105"/>
                  <a:gd name="T75" fmla="*/ 248 h 1010"/>
                  <a:gd name="T76" fmla="*/ 896 w 1105"/>
                  <a:gd name="T77" fmla="*/ 292 h 1010"/>
                  <a:gd name="T78" fmla="*/ 982 w 1105"/>
                  <a:gd name="T79" fmla="*/ 309 h 1010"/>
                  <a:gd name="T80" fmla="*/ 1047 w 1105"/>
                  <a:gd name="T81" fmla="*/ 308 h 1010"/>
                  <a:gd name="T82" fmla="*/ 1090 w 1105"/>
                  <a:gd name="T83" fmla="*/ 300 h 1010"/>
                  <a:gd name="T84" fmla="*/ 1105 w 1105"/>
                  <a:gd name="T85" fmla="*/ 296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5" h="1010">
                    <a:moveTo>
                      <a:pt x="1105" y="296"/>
                    </a:moveTo>
                    <a:lnTo>
                      <a:pt x="1104" y="297"/>
                    </a:lnTo>
                    <a:lnTo>
                      <a:pt x="1100" y="300"/>
                    </a:lnTo>
                    <a:lnTo>
                      <a:pt x="1096" y="306"/>
                    </a:lnTo>
                    <a:lnTo>
                      <a:pt x="1089" y="314"/>
                    </a:lnTo>
                    <a:lnTo>
                      <a:pt x="1079" y="322"/>
                    </a:lnTo>
                    <a:lnTo>
                      <a:pt x="1067" y="330"/>
                    </a:lnTo>
                    <a:lnTo>
                      <a:pt x="1054" y="339"/>
                    </a:lnTo>
                    <a:lnTo>
                      <a:pt x="1038" y="347"/>
                    </a:lnTo>
                    <a:lnTo>
                      <a:pt x="1021" y="355"/>
                    </a:lnTo>
                    <a:lnTo>
                      <a:pt x="1001" y="361"/>
                    </a:lnTo>
                    <a:lnTo>
                      <a:pt x="978" y="366"/>
                    </a:lnTo>
                    <a:lnTo>
                      <a:pt x="955" y="368"/>
                    </a:lnTo>
                    <a:lnTo>
                      <a:pt x="929" y="367"/>
                    </a:lnTo>
                    <a:lnTo>
                      <a:pt x="900" y="364"/>
                    </a:lnTo>
                    <a:lnTo>
                      <a:pt x="870" y="355"/>
                    </a:lnTo>
                    <a:lnTo>
                      <a:pt x="838" y="344"/>
                    </a:lnTo>
                    <a:lnTo>
                      <a:pt x="802" y="332"/>
                    </a:lnTo>
                    <a:lnTo>
                      <a:pt x="763" y="329"/>
                    </a:lnTo>
                    <a:lnTo>
                      <a:pt x="723" y="330"/>
                    </a:lnTo>
                    <a:lnTo>
                      <a:pt x="680" y="339"/>
                    </a:lnTo>
                    <a:lnTo>
                      <a:pt x="637" y="355"/>
                    </a:lnTo>
                    <a:lnTo>
                      <a:pt x="596" y="379"/>
                    </a:lnTo>
                    <a:lnTo>
                      <a:pt x="557" y="408"/>
                    </a:lnTo>
                    <a:lnTo>
                      <a:pt x="521" y="445"/>
                    </a:lnTo>
                    <a:lnTo>
                      <a:pt x="489" y="489"/>
                    </a:lnTo>
                    <a:lnTo>
                      <a:pt x="461" y="541"/>
                    </a:lnTo>
                    <a:lnTo>
                      <a:pt x="440" y="600"/>
                    </a:lnTo>
                    <a:lnTo>
                      <a:pt x="428" y="667"/>
                    </a:lnTo>
                    <a:lnTo>
                      <a:pt x="422" y="740"/>
                    </a:lnTo>
                    <a:lnTo>
                      <a:pt x="427" y="822"/>
                    </a:lnTo>
                    <a:lnTo>
                      <a:pt x="440" y="912"/>
                    </a:lnTo>
                    <a:lnTo>
                      <a:pt x="467" y="1010"/>
                    </a:lnTo>
                    <a:lnTo>
                      <a:pt x="463" y="1005"/>
                    </a:lnTo>
                    <a:lnTo>
                      <a:pt x="452" y="994"/>
                    </a:lnTo>
                    <a:lnTo>
                      <a:pt x="436" y="974"/>
                    </a:lnTo>
                    <a:lnTo>
                      <a:pt x="414" y="949"/>
                    </a:lnTo>
                    <a:lnTo>
                      <a:pt x="389" y="916"/>
                    </a:lnTo>
                    <a:lnTo>
                      <a:pt x="362" y="880"/>
                    </a:lnTo>
                    <a:lnTo>
                      <a:pt x="333" y="838"/>
                    </a:lnTo>
                    <a:lnTo>
                      <a:pt x="304" y="792"/>
                    </a:lnTo>
                    <a:lnTo>
                      <a:pt x="277" y="744"/>
                    </a:lnTo>
                    <a:lnTo>
                      <a:pt x="251" y="693"/>
                    </a:lnTo>
                    <a:lnTo>
                      <a:pt x="228" y="640"/>
                    </a:lnTo>
                    <a:lnTo>
                      <a:pt x="211" y="586"/>
                    </a:lnTo>
                    <a:lnTo>
                      <a:pt x="198" y="532"/>
                    </a:lnTo>
                    <a:lnTo>
                      <a:pt x="193" y="478"/>
                    </a:lnTo>
                    <a:lnTo>
                      <a:pt x="195" y="423"/>
                    </a:lnTo>
                    <a:lnTo>
                      <a:pt x="206" y="372"/>
                    </a:lnTo>
                    <a:lnTo>
                      <a:pt x="225" y="305"/>
                    </a:lnTo>
                    <a:lnTo>
                      <a:pt x="234" y="250"/>
                    </a:lnTo>
                    <a:lnTo>
                      <a:pt x="235" y="206"/>
                    </a:lnTo>
                    <a:lnTo>
                      <a:pt x="230" y="171"/>
                    </a:lnTo>
                    <a:lnTo>
                      <a:pt x="218" y="145"/>
                    </a:lnTo>
                    <a:lnTo>
                      <a:pt x="201" y="125"/>
                    </a:lnTo>
                    <a:lnTo>
                      <a:pt x="180" y="111"/>
                    </a:lnTo>
                    <a:lnTo>
                      <a:pt x="157" y="101"/>
                    </a:lnTo>
                    <a:lnTo>
                      <a:pt x="133" y="93"/>
                    </a:lnTo>
                    <a:lnTo>
                      <a:pt x="107" y="87"/>
                    </a:lnTo>
                    <a:lnTo>
                      <a:pt x="82" y="80"/>
                    </a:lnTo>
                    <a:lnTo>
                      <a:pt x="59" y="72"/>
                    </a:lnTo>
                    <a:lnTo>
                      <a:pt x="37" y="62"/>
                    </a:lnTo>
                    <a:lnTo>
                      <a:pt x="20" y="47"/>
                    </a:lnTo>
                    <a:lnTo>
                      <a:pt x="7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0" y="15"/>
                    </a:lnTo>
                    <a:lnTo>
                      <a:pt x="28" y="18"/>
                    </a:lnTo>
                    <a:lnTo>
                      <a:pt x="38" y="23"/>
                    </a:lnTo>
                    <a:lnTo>
                      <a:pt x="49" y="26"/>
                    </a:lnTo>
                    <a:lnTo>
                      <a:pt x="63" y="31"/>
                    </a:lnTo>
                    <a:lnTo>
                      <a:pt x="77" y="34"/>
                    </a:lnTo>
                    <a:lnTo>
                      <a:pt x="95" y="36"/>
                    </a:lnTo>
                    <a:lnTo>
                      <a:pt x="114" y="40"/>
                    </a:lnTo>
                    <a:lnTo>
                      <a:pt x="135" y="41"/>
                    </a:lnTo>
                    <a:lnTo>
                      <a:pt x="159" y="41"/>
                    </a:lnTo>
                    <a:lnTo>
                      <a:pt x="186" y="41"/>
                    </a:lnTo>
                    <a:lnTo>
                      <a:pt x="203" y="41"/>
                    </a:lnTo>
                    <a:lnTo>
                      <a:pt x="221" y="42"/>
                    </a:lnTo>
                    <a:lnTo>
                      <a:pt x="240" y="43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94" y="61"/>
                    </a:lnTo>
                    <a:lnTo>
                      <a:pt x="311" y="71"/>
                    </a:lnTo>
                    <a:lnTo>
                      <a:pt x="327" y="84"/>
                    </a:lnTo>
                    <a:lnTo>
                      <a:pt x="342" y="99"/>
                    </a:lnTo>
                    <a:lnTo>
                      <a:pt x="356" y="118"/>
                    </a:lnTo>
                    <a:lnTo>
                      <a:pt x="369" y="140"/>
                    </a:lnTo>
                    <a:lnTo>
                      <a:pt x="378" y="165"/>
                    </a:lnTo>
                    <a:lnTo>
                      <a:pt x="386" y="195"/>
                    </a:lnTo>
                    <a:lnTo>
                      <a:pt x="391" y="229"/>
                    </a:lnTo>
                    <a:lnTo>
                      <a:pt x="393" y="267"/>
                    </a:lnTo>
                    <a:lnTo>
                      <a:pt x="392" y="309"/>
                    </a:lnTo>
                    <a:lnTo>
                      <a:pt x="394" y="307"/>
                    </a:lnTo>
                    <a:lnTo>
                      <a:pt x="401" y="301"/>
                    </a:lnTo>
                    <a:lnTo>
                      <a:pt x="412" y="292"/>
                    </a:lnTo>
                    <a:lnTo>
                      <a:pt x="427" y="281"/>
                    </a:lnTo>
                    <a:lnTo>
                      <a:pt x="444" y="267"/>
                    </a:lnTo>
                    <a:lnTo>
                      <a:pt x="465" y="253"/>
                    </a:lnTo>
                    <a:lnTo>
                      <a:pt x="488" y="238"/>
                    </a:lnTo>
                    <a:lnTo>
                      <a:pt x="514" y="224"/>
                    </a:lnTo>
                    <a:lnTo>
                      <a:pt x="542" y="213"/>
                    </a:lnTo>
                    <a:lnTo>
                      <a:pt x="571" y="202"/>
                    </a:lnTo>
                    <a:lnTo>
                      <a:pt x="602" y="194"/>
                    </a:lnTo>
                    <a:lnTo>
                      <a:pt x="633" y="191"/>
                    </a:lnTo>
                    <a:lnTo>
                      <a:pt x="665" y="192"/>
                    </a:lnTo>
                    <a:lnTo>
                      <a:pt x="697" y="197"/>
                    </a:lnTo>
                    <a:lnTo>
                      <a:pt x="729" y="208"/>
                    </a:lnTo>
                    <a:lnTo>
                      <a:pt x="762" y="226"/>
                    </a:lnTo>
                    <a:lnTo>
                      <a:pt x="797" y="248"/>
                    </a:lnTo>
                    <a:lnTo>
                      <a:pt x="832" y="267"/>
                    </a:lnTo>
                    <a:lnTo>
                      <a:pt x="865" y="282"/>
                    </a:lnTo>
                    <a:lnTo>
                      <a:pt x="896" y="292"/>
                    </a:lnTo>
                    <a:lnTo>
                      <a:pt x="926" y="300"/>
                    </a:lnTo>
                    <a:lnTo>
                      <a:pt x="955" y="306"/>
                    </a:lnTo>
                    <a:lnTo>
                      <a:pt x="982" y="309"/>
                    </a:lnTo>
                    <a:lnTo>
                      <a:pt x="1006" y="311"/>
                    </a:lnTo>
                    <a:lnTo>
                      <a:pt x="1028" y="309"/>
                    </a:lnTo>
                    <a:lnTo>
                      <a:pt x="1047" y="308"/>
                    </a:lnTo>
                    <a:lnTo>
                      <a:pt x="1065" y="306"/>
                    </a:lnTo>
                    <a:lnTo>
                      <a:pt x="1079" y="304"/>
                    </a:lnTo>
                    <a:lnTo>
                      <a:pt x="1090" y="300"/>
                    </a:lnTo>
                    <a:lnTo>
                      <a:pt x="1098" y="298"/>
                    </a:lnTo>
                    <a:lnTo>
                      <a:pt x="1103" y="297"/>
                    </a:lnTo>
                    <a:lnTo>
                      <a:pt x="1105" y="296"/>
                    </a:lnTo>
                    <a:close/>
                  </a:path>
                </a:pathLst>
              </a:custGeom>
              <a:solidFill>
                <a:srgbClr val="2BA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5441" y="2760"/>
                <a:ext cx="408" cy="92"/>
              </a:xfrm>
              <a:custGeom>
                <a:avLst/>
                <a:gdLst>
                  <a:gd name="T0" fmla="*/ 308 w 816"/>
                  <a:gd name="T1" fmla="*/ 129 h 184"/>
                  <a:gd name="T2" fmla="*/ 284 w 816"/>
                  <a:gd name="T3" fmla="*/ 106 h 184"/>
                  <a:gd name="T4" fmla="*/ 258 w 816"/>
                  <a:gd name="T5" fmla="*/ 87 h 184"/>
                  <a:gd name="T6" fmla="*/ 228 w 816"/>
                  <a:gd name="T7" fmla="*/ 75 h 184"/>
                  <a:gd name="T8" fmla="*/ 192 w 816"/>
                  <a:gd name="T9" fmla="*/ 68 h 184"/>
                  <a:gd name="T10" fmla="*/ 154 w 816"/>
                  <a:gd name="T11" fmla="*/ 68 h 184"/>
                  <a:gd name="T12" fmla="*/ 118 w 816"/>
                  <a:gd name="T13" fmla="*/ 73 h 184"/>
                  <a:gd name="T14" fmla="*/ 84 w 816"/>
                  <a:gd name="T15" fmla="*/ 83 h 184"/>
                  <a:gd name="T16" fmla="*/ 55 w 816"/>
                  <a:gd name="T17" fmla="*/ 95 h 184"/>
                  <a:gd name="T18" fmla="*/ 31 w 816"/>
                  <a:gd name="T19" fmla="*/ 107 h 184"/>
                  <a:gd name="T20" fmla="*/ 12 w 816"/>
                  <a:gd name="T21" fmla="*/ 117 h 184"/>
                  <a:gd name="T22" fmla="*/ 2 w 816"/>
                  <a:gd name="T23" fmla="*/ 124 h 184"/>
                  <a:gd name="T24" fmla="*/ 15 w 816"/>
                  <a:gd name="T25" fmla="*/ 146 h 184"/>
                  <a:gd name="T26" fmla="*/ 19 w 816"/>
                  <a:gd name="T27" fmla="*/ 143 h 184"/>
                  <a:gd name="T28" fmla="*/ 32 w 816"/>
                  <a:gd name="T29" fmla="*/ 134 h 184"/>
                  <a:gd name="T30" fmla="*/ 52 w 816"/>
                  <a:gd name="T31" fmla="*/ 124 h 184"/>
                  <a:gd name="T32" fmla="*/ 77 w 816"/>
                  <a:gd name="T33" fmla="*/ 113 h 184"/>
                  <a:gd name="T34" fmla="*/ 106 w 816"/>
                  <a:gd name="T35" fmla="*/ 102 h 184"/>
                  <a:gd name="T36" fmla="*/ 138 w 816"/>
                  <a:gd name="T37" fmla="*/ 95 h 184"/>
                  <a:gd name="T38" fmla="*/ 173 w 816"/>
                  <a:gd name="T39" fmla="*/ 92 h 184"/>
                  <a:gd name="T40" fmla="*/ 207 w 816"/>
                  <a:gd name="T41" fmla="*/ 95 h 184"/>
                  <a:gd name="T42" fmla="*/ 237 w 816"/>
                  <a:gd name="T43" fmla="*/ 105 h 184"/>
                  <a:gd name="T44" fmla="*/ 264 w 816"/>
                  <a:gd name="T45" fmla="*/ 119 h 184"/>
                  <a:gd name="T46" fmla="*/ 288 w 816"/>
                  <a:gd name="T47" fmla="*/ 141 h 184"/>
                  <a:gd name="T48" fmla="*/ 308 w 816"/>
                  <a:gd name="T49" fmla="*/ 169 h 184"/>
                  <a:gd name="T50" fmla="*/ 328 w 816"/>
                  <a:gd name="T51" fmla="*/ 170 h 184"/>
                  <a:gd name="T52" fmla="*/ 341 w 816"/>
                  <a:gd name="T53" fmla="*/ 156 h 184"/>
                  <a:gd name="T54" fmla="*/ 370 w 816"/>
                  <a:gd name="T55" fmla="*/ 126 h 184"/>
                  <a:gd name="T56" fmla="*/ 413 w 816"/>
                  <a:gd name="T57" fmla="*/ 91 h 184"/>
                  <a:gd name="T58" fmla="*/ 472 w 816"/>
                  <a:gd name="T59" fmla="*/ 56 h 184"/>
                  <a:gd name="T60" fmla="*/ 541 w 816"/>
                  <a:gd name="T61" fmla="*/ 32 h 184"/>
                  <a:gd name="T62" fmla="*/ 620 w 816"/>
                  <a:gd name="T63" fmla="*/ 25 h 184"/>
                  <a:gd name="T64" fmla="*/ 707 w 816"/>
                  <a:gd name="T65" fmla="*/ 45 h 184"/>
                  <a:gd name="T66" fmla="*/ 802 w 816"/>
                  <a:gd name="T67" fmla="*/ 99 h 184"/>
                  <a:gd name="T68" fmla="*/ 772 w 816"/>
                  <a:gd name="T69" fmla="*/ 48 h 184"/>
                  <a:gd name="T70" fmla="*/ 684 w 816"/>
                  <a:gd name="T71" fmla="*/ 11 h 184"/>
                  <a:gd name="T72" fmla="*/ 602 w 816"/>
                  <a:gd name="T73" fmla="*/ 0 h 184"/>
                  <a:gd name="T74" fmla="*/ 527 w 816"/>
                  <a:gd name="T75" fmla="*/ 10 h 184"/>
                  <a:gd name="T76" fmla="*/ 462 w 816"/>
                  <a:gd name="T77" fmla="*/ 34 h 184"/>
                  <a:gd name="T78" fmla="*/ 406 w 816"/>
                  <a:gd name="T79" fmla="*/ 67 h 184"/>
                  <a:gd name="T80" fmla="*/ 361 w 816"/>
                  <a:gd name="T81" fmla="*/ 101 h 184"/>
                  <a:gd name="T82" fmla="*/ 329 w 816"/>
                  <a:gd name="T83" fmla="*/ 13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6" h="184">
                    <a:moveTo>
                      <a:pt x="319" y="143"/>
                    </a:moveTo>
                    <a:lnTo>
                      <a:pt x="308" y="129"/>
                    </a:lnTo>
                    <a:lnTo>
                      <a:pt x="297" y="116"/>
                    </a:lnTo>
                    <a:lnTo>
                      <a:pt x="284" y="106"/>
                    </a:lnTo>
                    <a:lnTo>
                      <a:pt x="272" y="95"/>
                    </a:lnTo>
                    <a:lnTo>
                      <a:pt x="258" y="87"/>
                    </a:lnTo>
                    <a:lnTo>
                      <a:pt x="243" y="80"/>
                    </a:lnTo>
                    <a:lnTo>
                      <a:pt x="228" y="75"/>
                    </a:lnTo>
                    <a:lnTo>
                      <a:pt x="212" y="70"/>
                    </a:lnTo>
                    <a:lnTo>
                      <a:pt x="192" y="68"/>
                    </a:lnTo>
                    <a:lnTo>
                      <a:pt x="174" y="67"/>
                    </a:lnTo>
                    <a:lnTo>
                      <a:pt x="154" y="68"/>
                    </a:lnTo>
                    <a:lnTo>
                      <a:pt x="136" y="70"/>
                    </a:lnTo>
                    <a:lnTo>
                      <a:pt x="118" y="73"/>
                    </a:lnTo>
                    <a:lnTo>
                      <a:pt x="101" y="78"/>
                    </a:lnTo>
                    <a:lnTo>
                      <a:pt x="84" y="83"/>
                    </a:lnTo>
                    <a:lnTo>
                      <a:pt x="69" y="88"/>
                    </a:lnTo>
                    <a:lnTo>
                      <a:pt x="55" y="95"/>
                    </a:lnTo>
                    <a:lnTo>
                      <a:pt x="42" y="101"/>
                    </a:lnTo>
                    <a:lnTo>
                      <a:pt x="31" y="107"/>
                    </a:lnTo>
                    <a:lnTo>
                      <a:pt x="21" y="113"/>
                    </a:lnTo>
                    <a:lnTo>
                      <a:pt x="12" y="117"/>
                    </a:lnTo>
                    <a:lnTo>
                      <a:pt x="6" y="122"/>
                    </a:lnTo>
                    <a:lnTo>
                      <a:pt x="2" y="124"/>
                    </a:lnTo>
                    <a:lnTo>
                      <a:pt x="0" y="125"/>
                    </a:lnTo>
                    <a:lnTo>
                      <a:pt x="15" y="146"/>
                    </a:lnTo>
                    <a:lnTo>
                      <a:pt x="16" y="145"/>
                    </a:lnTo>
                    <a:lnTo>
                      <a:pt x="19" y="143"/>
                    </a:lnTo>
                    <a:lnTo>
                      <a:pt x="25" y="139"/>
                    </a:lnTo>
                    <a:lnTo>
                      <a:pt x="32" y="134"/>
                    </a:lnTo>
                    <a:lnTo>
                      <a:pt x="41" y="130"/>
                    </a:lnTo>
                    <a:lnTo>
                      <a:pt x="52" y="124"/>
                    </a:lnTo>
                    <a:lnTo>
                      <a:pt x="64" y="118"/>
                    </a:lnTo>
                    <a:lnTo>
                      <a:pt x="77" y="113"/>
                    </a:lnTo>
                    <a:lnTo>
                      <a:pt x="91" y="108"/>
                    </a:lnTo>
                    <a:lnTo>
                      <a:pt x="106" y="102"/>
                    </a:lnTo>
                    <a:lnTo>
                      <a:pt x="122" y="98"/>
                    </a:lnTo>
                    <a:lnTo>
                      <a:pt x="138" y="95"/>
                    </a:lnTo>
                    <a:lnTo>
                      <a:pt x="155" y="93"/>
                    </a:lnTo>
                    <a:lnTo>
                      <a:pt x="173" y="92"/>
                    </a:lnTo>
                    <a:lnTo>
                      <a:pt x="190" y="93"/>
                    </a:lnTo>
                    <a:lnTo>
                      <a:pt x="207" y="95"/>
                    </a:lnTo>
                    <a:lnTo>
                      <a:pt x="222" y="99"/>
                    </a:lnTo>
                    <a:lnTo>
                      <a:pt x="237" y="105"/>
                    </a:lnTo>
                    <a:lnTo>
                      <a:pt x="251" y="111"/>
                    </a:lnTo>
                    <a:lnTo>
                      <a:pt x="264" y="119"/>
                    </a:lnTo>
                    <a:lnTo>
                      <a:pt x="276" y="130"/>
                    </a:lnTo>
                    <a:lnTo>
                      <a:pt x="288" y="141"/>
                    </a:lnTo>
                    <a:lnTo>
                      <a:pt x="298" y="154"/>
                    </a:lnTo>
                    <a:lnTo>
                      <a:pt x="308" y="169"/>
                    </a:lnTo>
                    <a:lnTo>
                      <a:pt x="318" y="184"/>
                    </a:lnTo>
                    <a:lnTo>
                      <a:pt x="328" y="170"/>
                    </a:lnTo>
                    <a:lnTo>
                      <a:pt x="332" y="166"/>
                    </a:lnTo>
                    <a:lnTo>
                      <a:pt x="341" y="156"/>
                    </a:lnTo>
                    <a:lnTo>
                      <a:pt x="353" y="143"/>
                    </a:lnTo>
                    <a:lnTo>
                      <a:pt x="370" y="126"/>
                    </a:lnTo>
                    <a:lnTo>
                      <a:pt x="390" y="109"/>
                    </a:lnTo>
                    <a:lnTo>
                      <a:pt x="413" y="91"/>
                    </a:lnTo>
                    <a:lnTo>
                      <a:pt x="441" y="73"/>
                    </a:lnTo>
                    <a:lnTo>
                      <a:pt x="472" y="56"/>
                    </a:lnTo>
                    <a:lnTo>
                      <a:pt x="504" y="42"/>
                    </a:lnTo>
                    <a:lnTo>
                      <a:pt x="541" y="32"/>
                    </a:lnTo>
                    <a:lnTo>
                      <a:pt x="579" y="26"/>
                    </a:lnTo>
                    <a:lnTo>
                      <a:pt x="620" y="25"/>
                    </a:lnTo>
                    <a:lnTo>
                      <a:pt x="663" y="31"/>
                    </a:lnTo>
                    <a:lnTo>
                      <a:pt x="707" y="45"/>
                    </a:lnTo>
                    <a:lnTo>
                      <a:pt x="754" y="67"/>
                    </a:lnTo>
                    <a:lnTo>
                      <a:pt x="802" y="99"/>
                    </a:lnTo>
                    <a:lnTo>
                      <a:pt x="816" y="79"/>
                    </a:lnTo>
                    <a:lnTo>
                      <a:pt x="772" y="48"/>
                    </a:lnTo>
                    <a:lnTo>
                      <a:pt x="727" y="26"/>
                    </a:lnTo>
                    <a:lnTo>
                      <a:pt x="684" y="11"/>
                    </a:lnTo>
                    <a:lnTo>
                      <a:pt x="643" y="2"/>
                    </a:lnTo>
                    <a:lnTo>
                      <a:pt x="602" y="0"/>
                    </a:lnTo>
                    <a:lnTo>
                      <a:pt x="564" y="3"/>
                    </a:lnTo>
                    <a:lnTo>
                      <a:pt x="527" y="10"/>
                    </a:lnTo>
                    <a:lnTo>
                      <a:pt x="494" y="20"/>
                    </a:lnTo>
                    <a:lnTo>
                      <a:pt x="462" y="34"/>
                    </a:lnTo>
                    <a:lnTo>
                      <a:pt x="433" y="50"/>
                    </a:lnTo>
                    <a:lnTo>
                      <a:pt x="406" y="67"/>
                    </a:lnTo>
                    <a:lnTo>
                      <a:pt x="382" y="84"/>
                    </a:lnTo>
                    <a:lnTo>
                      <a:pt x="361" y="101"/>
                    </a:lnTo>
                    <a:lnTo>
                      <a:pt x="344" y="117"/>
                    </a:lnTo>
                    <a:lnTo>
                      <a:pt x="329" y="131"/>
                    </a:lnTo>
                    <a:lnTo>
                      <a:pt x="319" y="1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5721" y="1749"/>
                <a:ext cx="437" cy="459"/>
              </a:xfrm>
              <a:custGeom>
                <a:avLst/>
                <a:gdLst>
                  <a:gd name="T0" fmla="*/ 87 w 873"/>
                  <a:gd name="T1" fmla="*/ 780 h 918"/>
                  <a:gd name="T2" fmla="*/ 106 w 873"/>
                  <a:gd name="T3" fmla="*/ 810 h 918"/>
                  <a:gd name="T4" fmla="*/ 140 w 873"/>
                  <a:gd name="T5" fmla="*/ 848 h 918"/>
                  <a:gd name="T6" fmla="*/ 189 w 873"/>
                  <a:gd name="T7" fmla="*/ 867 h 918"/>
                  <a:gd name="T8" fmla="*/ 217 w 873"/>
                  <a:gd name="T9" fmla="*/ 865 h 918"/>
                  <a:gd name="T10" fmla="*/ 224 w 873"/>
                  <a:gd name="T11" fmla="*/ 874 h 918"/>
                  <a:gd name="T12" fmla="*/ 239 w 873"/>
                  <a:gd name="T13" fmla="*/ 888 h 918"/>
                  <a:gd name="T14" fmla="*/ 262 w 873"/>
                  <a:gd name="T15" fmla="*/ 902 h 918"/>
                  <a:gd name="T16" fmla="*/ 295 w 873"/>
                  <a:gd name="T17" fmla="*/ 914 h 918"/>
                  <a:gd name="T18" fmla="*/ 336 w 873"/>
                  <a:gd name="T19" fmla="*/ 918 h 918"/>
                  <a:gd name="T20" fmla="*/ 387 w 873"/>
                  <a:gd name="T21" fmla="*/ 911 h 918"/>
                  <a:gd name="T22" fmla="*/ 449 w 873"/>
                  <a:gd name="T23" fmla="*/ 889 h 918"/>
                  <a:gd name="T24" fmla="*/ 487 w 873"/>
                  <a:gd name="T25" fmla="*/ 869 h 918"/>
                  <a:gd name="T26" fmla="*/ 516 w 873"/>
                  <a:gd name="T27" fmla="*/ 854 h 918"/>
                  <a:gd name="T28" fmla="*/ 565 w 873"/>
                  <a:gd name="T29" fmla="*/ 827 h 918"/>
                  <a:gd name="T30" fmla="*/ 629 w 873"/>
                  <a:gd name="T31" fmla="*/ 790 h 918"/>
                  <a:gd name="T32" fmla="*/ 697 w 873"/>
                  <a:gd name="T33" fmla="*/ 748 h 918"/>
                  <a:gd name="T34" fmla="*/ 761 w 873"/>
                  <a:gd name="T35" fmla="*/ 702 h 918"/>
                  <a:gd name="T36" fmla="*/ 818 w 873"/>
                  <a:gd name="T37" fmla="*/ 655 h 918"/>
                  <a:gd name="T38" fmla="*/ 854 w 873"/>
                  <a:gd name="T39" fmla="*/ 611 h 918"/>
                  <a:gd name="T40" fmla="*/ 873 w 873"/>
                  <a:gd name="T41" fmla="*/ 533 h 918"/>
                  <a:gd name="T42" fmla="*/ 851 w 873"/>
                  <a:gd name="T43" fmla="*/ 461 h 918"/>
                  <a:gd name="T44" fmla="*/ 801 w 873"/>
                  <a:gd name="T45" fmla="*/ 429 h 918"/>
                  <a:gd name="T46" fmla="*/ 761 w 873"/>
                  <a:gd name="T47" fmla="*/ 419 h 918"/>
                  <a:gd name="T48" fmla="*/ 755 w 873"/>
                  <a:gd name="T49" fmla="*/ 412 h 918"/>
                  <a:gd name="T50" fmla="*/ 757 w 873"/>
                  <a:gd name="T51" fmla="*/ 359 h 918"/>
                  <a:gd name="T52" fmla="*/ 736 w 873"/>
                  <a:gd name="T53" fmla="*/ 273 h 918"/>
                  <a:gd name="T54" fmla="*/ 674 w 873"/>
                  <a:gd name="T55" fmla="*/ 171 h 918"/>
                  <a:gd name="T56" fmla="*/ 587 w 873"/>
                  <a:gd name="T57" fmla="*/ 96 h 918"/>
                  <a:gd name="T58" fmla="*/ 528 w 873"/>
                  <a:gd name="T59" fmla="*/ 63 h 918"/>
                  <a:gd name="T60" fmla="*/ 477 w 873"/>
                  <a:gd name="T61" fmla="*/ 45 h 918"/>
                  <a:gd name="T62" fmla="*/ 432 w 873"/>
                  <a:gd name="T63" fmla="*/ 37 h 918"/>
                  <a:gd name="T64" fmla="*/ 394 w 873"/>
                  <a:gd name="T65" fmla="*/ 36 h 918"/>
                  <a:gd name="T66" fmla="*/ 365 w 873"/>
                  <a:gd name="T67" fmla="*/ 40 h 918"/>
                  <a:gd name="T68" fmla="*/ 344 w 873"/>
                  <a:gd name="T69" fmla="*/ 46 h 918"/>
                  <a:gd name="T70" fmla="*/ 334 w 873"/>
                  <a:gd name="T71" fmla="*/ 51 h 918"/>
                  <a:gd name="T72" fmla="*/ 332 w 873"/>
                  <a:gd name="T73" fmla="*/ 51 h 918"/>
                  <a:gd name="T74" fmla="*/ 325 w 873"/>
                  <a:gd name="T75" fmla="*/ 43 h 918"/>
                  <a:gd name="T76" fmla="*/ 310 w 873"/>
                  <a:gd name="T77" fmla="*/ 30 h 918"/>
                  <a:gd name="T78" fmla="*/ 289 w 873"/>
                  <a:gd name="T79" fmla="*/ 15 h 918"/>
                  <a:gd name="T80" fmla="*/ 261 w 873"/>
                  <a:gd name="T81" fmla="*/ 5 h 918"/>
                  <a:gd name="T82" fmla="*/ 230 w 873"/>
                  <a:gd name="T83" fmla="*/ 0 h 918"/>
                  <a:gd name="T84" fmla="*/ 194 w 873"/>
                  <a:gd name="T85" fmla="*/ 5 h 918"/>
                  <a:gd name="T86" fmla="*/ 154 w 873"/>
                  <a:gd name="T87" fmla="*/ 24 h 918"/>
                  <a:gd name="T88" fmla="*/ 113 w 873"/>
                  <a:gd name="T89" fmla="*/ 65 h 918"/>
                  <a:gd name="T90" fmla="*/ 73 w 873"/>
                  <a:gd name="T91" fmla="*/ 141 h 918"/>
                  <a:gd name="T92" fmla="*/ 40 w 873"/>
                  <a:gd name="T93" fmla="*/ 244 h 918"/>
                  <a:gd name="T94" fmla="*/ 15 w 873"/>
                  <a:gd name="T95" fmla="*/ 364 h 918"/>
                  <a:gd name="T96" fmla="*/ 2 w 873"/>
                  <a:gd name="T97" fmla="*/ 487 h 918"/>
                  <a:gd name="T98" fmla="*/ 2 w 873"/>
                  <a:gd name="T99" fmla="*/ 602 h 918"/>
                  <a:gd name="T100" fmla="*/ 20 w 873"/>
                  <a:gd name="T101" fmla="*/ 697 h 918"/>
                  <a:gd name="T102" fmla="*/ 57 w 873"/>
                  <a:gd name="T103" fmla="*/ 76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3" h="918">
                    <a:moveTo>
                      <a:pt x="85" y="775"/>
                    </a:moveTo>
                    <a:lnTo>
                      <a:pt x="87" y="780"/>
                    </a:lnTo>
                    <a:lnTo>
                      <a:pt x="94" y="793"/>
                    </a:lnTo>
                    <a:lnTo>
                      <a:pt x="106" y="810"/>
                    </a:lnTo>
                    <a:lnTo>
                      <a:pt x="122" y="829"/>
                    </a:lnTo>
                    <a:lnTo>
                      <a:pt x="140" y="848"/>
                    </a:lnTo>
                    <a:lnTo>
                      <a:pt x="163" y="862"/>
                    </a:lnTo>
                    <a:lnTo>
                      <a:pt x="189" y="867"/>
                    </a:lnTo>
                    <a:lnTo>
                      <a:pt x="216" y="864"/>
                    </a:lnTo>
                    <a:lnTo>
                      <a:pt x="217" y="865"/>
                    </a:lnTo>
                    <a:lnTo>
                      <a:pt x="220" y="869"/>
                    </a:lnTo>
                    <a:lnTo>
                      <a:pt x="224" y="874"/>
                    </a:lnTo>
                    <a:lnTo>
                      <a:pt x="231" y="880"/>
                    </a:lnTo>
                    <a:lnTo>
                      <a:pt x="239" y="888"/>
                    </a:lnTo>
                    <a:lnTo>
                      <a:pt x="250" y="895"/>
                    </a:lnTo>
                    <a:lnTo>
                      <a:pt x="262" y="902"/>
                    </a:lnTo>
                    <a:lnTo>
                      <a:pt x="277" y="909"/>
                    </a:lnTo>
                    <a:lnTo>
                      <a:pt x="295" y="914"/>
                    </a:lnTo>
                    <a:lnTo>
                      <a:pt x="314" y="917"/>
                    </a:lnTo>
                    <a:lnTo>
                      <a:pt x="336" y="918"/>
                    </a:lnTo>
                    <a:lnTo>
                      <a:pt x="360" y="916"/>
                    </a:lnTo>
                    <a:lnTo>
                      <a:pt x="387" y="911"/>
                    </a:lnTo>
                    <a:lnTo>
                      <a:pt x="417" y="902"/>
                    </a:lnTo>
                    <a:lnTo>
                      <a:pt x="449" y="889"/>
                    </a:lnTo>
                    <a:lnTo>
                      <a:pt x="484" y="871"/>
                    </a:lnTo>
                    <a:lnTo>
                      <a:pt x="487" y="869"/>
                    </a:lnTo>
                    <a:lnTo>
                      <a:pt x="499" y="863"/>
                    </a:lnTo>
                    <a:lnTo>
                      <a:pt x="516" y="854"/>
                    </a:lnTo>
                    <a:lnTo>
                      <a:pt x="539" y="842"/>
                    </a:lnTo>
                    <a:lnTo>
                      <a:pt x="565" y="827"/>
                    </a:lnTo>
                    <a:lnTo>
                      <a:pt x="595" y="810"/>
                    </a:lnTo>
                    <a:lnTo>
                      <a:pt x="629" y="790"/>
                    </a:lnTo>
                    <a:lnTo>
                      <a:pt x="662" y="770"/>
                    </a:lnTo>
                    <a:lnTo>
                      <a:pt x="697" y="748"/>
                    </a:lnTo>
                    <a:lnTo>
                      <a:pt x="730" y="726"/>
                    </a:lnTo>
                    <a:lnTo>
                      <a:pt x="761" y="702"/>
                    </a:lnTo>
                    <a:lnTo>
                      <a:pt x="791" y="679"/>
                    </a:lnTo>
                    <a:lnTo>
                      <a:pt x="818" y="655"/>
                    </a:lnTo>
                    <a:lnTo>
                      <a:pt x="838" y="632"/>
                    </a:lnTo>
                    <a:lnTo>
                      <a:pt x="854" y="611"/>
                    </a:lnTo>
                    <a:lnTo>
                      <a:pt x="864" y="590"/>
                    </a:lnTo>
                    <a:lnTo>
                      <a:pt x="873" y="533"/>
                    </a:lnTo>
                    <a:lnTo>
                      <a:pt x="867" y="491"/>
                    </a:lnTo>
                    <a:lnTo>
                      <a:pt x="851" y="461"/>
                    </a:lnTo>
                    <a:lnTo>
                      <a:pt x="828" y="440"/>
                    </a:lnTo>
                    <a:lnTo>
                      <a:pt x="801" y="429"/>
                    </a:lnTo>
                    <a:lnTo>
                      <a:pt x="778" y="422"/>
                    </a:lnTo>
                    <a:lnTo>
                      <a:pt x="761" y="419"/>
                    </a:lnTo>
                    <a:lnTo>
                      <a:pt x="754" y="419"/>
                    </a:lnTo>
                    <a:lnTo>
                      <a:pt x="755" y="412"/>
                    </a:lnTo>
                    <a:lnTo>
                      <a:pt x="757" y="392"/>
                    </a:lnTo>
                    <a:lnTo>
                      <a:pt x="757" y="359"/>
                    </a:lnTo>
                    <a:lnTo>
                      <a:pt x="751" y="319"/>
                    </a:lnTo>
                    <a:lnTo>
                      <a:pt x="736" y="273"/>
                    </a:lnTo>
                    <a:lnTo>
                      <a:pt x="712" y="222"/>
                    </a:lnTo>
                    <a:lnTo>
                      <a:pt x="674" y="171"/>
                    </a:lnTo>
                    <a:lnTo>
                      <a:pt x="618" y="119"/>
                    </a:lnTo>
                    <a:lnTo>
                      <a:pt x="587" y="96"/>
                    </a:lnTo>
                    <a:lnTo>
                      <a:pt x="557" y="77"/>
                    </a:lnTo>
                    <a:lnTo>
                      <a:pt x="528" y="63"/>
                    </a:lnTo>
                    <a:lnTo>
                      <a:pt x="502" y="52"/>
                    </a:lnTo>
                    <a:lnTo>
                      <a:pt x="477" y="45"/>
                    </a:lnTo>
                    <a:lnTo>
                      <a:pt x="452" y="39"/>
                    </a:lnTo>
                    <a:lnTo>
                      <a:pt x="432" y="37"/>
                    </a:lnTo>
                    <a:lnTo>
                      <a:pt x="412" y="36"/>
                    </a:lnTo>
                    <a:lnTo>
                      <a:pt x="394" y="36"/>
                    </a:lnTo>
                    <a:lnTo>
                      <a:pt x="378" y="38"/>
                    </a:lnTo>
                    <a:lnTo>
                      <a:pt x="365" y="40"/>
                    </a:lnTo>
                    <a:lnTo>
                      <a:pt x="353" y="44"/>
                    </a:lnTo>
                    <a:lnTo>
                      <a:pt x="344" y="46"/>
                    </a:lnTo>
                    <a:lnTo>
                      <a:pt x="338" y="50"/>
                    </a:lnTo>
                    <a:lnTo>
                      <a:pt x="334" y="51"/>
                    </a:lnTo>
                    <a:lnTo>
                      <a:pt x="333" y="52"/>
                    </a:lnTo>
                    <a:lnTo>
                      <a:pt x="332" y="51"/>
                    </a:lnTo>
                    <a:lnTo>
                      <a:pt x="329" y="47"/>
                    </a:lnTo>
                    <a:lnTo>
                      <a:pt x="325" y="43"/>
                    </a:lnTo>
                    <a:lnTo>
                      <a:pt x="318" y="36"/>
                    </a:lnTo>
                    <a:lnTo>
                      <a:pt x="310" y="30"/>
                    </a:lnTo>
                    <a:lnTo>
                      <a:pt x="299" y="22"/>
                    </a:lnTo>
                    <a:lnTo>
                      <a:pt x="289" y="15"/>
                    </a:lnTo>
                    <a:lnTo>
                      <a:pt x="276" y="9"/>
                    </a:lnTo>
                    <a:lnTo>
                      <a:pt x="261" y="5"/>
                    </a:lnTo>
                    <a:lnTo>
                      <a:pt x="246" y="1"/>
                    </a:lnTo>
                    <a:lnTo>
                      <a:pt x="230" y="0"/>
                    </a:lnTo>
                    <a:lnTo>
                      <a:pt x="213" y="1"/>
                    </a:lnTo>
                    <a:lnTo>
                      <a:pt x="194" y="5"/>
                    </a:lnTo>
                    <a:lnTo>
                      <a:pt x="175" y="13"/>
                    </a:lnTo>
                    <a:lnTo>
                      <a:pt x="154" y="24"/>
                    </a:lnTo>
                    <a:lnTo>
                      <a:pt x="133" y="40"/>
                    </a:lnTo>
                    <a:lnTo>
                      <a:pt x="113" y="65"/>
                    </a:lnTo>
                    <a:lnTo>
                      <a:pt x="93" y="98"/>
                    </a:lnTo>
                    <a:lnTo>
                      <a:pt x="73" y="141"/>
                    </a:lnTo>
                    <a:lnTo>
                      <a:pt x="56" y="189"/>
                    </a:lnTo>
                    <a:lnTo>
                      <a:pt x="40" y="244"/>
                    </a:lnTo>
                    <a:lnTo>
                      <a:pt x="26" y="303"/>
                    </a:lnTo>
                    <a:lnTo>
                      <a:pt x="15" y="364"/>
                    </a:lnTo>
                    <a:lnTo>
                      <a:pt x="7" y="426"/>
                    </a:lnTo>
                    <a:lnTo>
                      <a:pt x="2" y="487"/>
                    </a:lnTo>
                    <a:lnTo>
                      <a:pt x="0" y="547"/>
                    </a:lnTo>
                    <a:lnTo>
                      <a:pt x="2" y="602"/>
                    </a:lnTo>
                    <a:lnTo>
                      <a:pt x="9" y="653"/>
                    </a:lnTo>
                    <a:lnTo>
                      <a:pt x="20" y="697"/>
                    </a:lnTo>
                    <a:lnTo>
                      <a:pt x="37" y="734"/>
                    </a:lnTo>
                    <a:lnTo>
                      <a:pt x="57" y="760"/>
                    </a:lnTo>
                    <a:lnTo>
                      <a:pt x="85" y="7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5683" y="1711"/>
                <a:ext cx="254" cy="445"/>
              </a:xfrm>
              <a:custGeom>
                <a:avLst/>
                <a:gdLst>
                  <a:gd name="T0" fmla="*/ 308 w 508"/>
                  <a:gd name="T1" fmla="*/ 0 h 889"/>
                  <a:gd name="T2" fmla="*/ 295 w 508"/>
                  <a:gd name="T3" fmla="*/ 0 h 889"/>
                  <a:gd name="T4" fmla="*/ 275 w 508"/>
                  <a:gd name="T5" fmla="*/ 2 h 889"/>
                  <a:gd name="T6" fmla="*/ 249 w 508"/>
                  <a:gd name="T7" fmla="*/ 9 h 889"/>
                  <a:gd name="T8" fmla="*/ 223 w 508"/>
                  <a:gd name="T9" fmla="*/ 21 h 889"/>
                  <a:gd name="T10" fmla="*/ 199 w 508"/>
                  <a:gd name="T11" fmla="*/ 38 h 889"/>
                  <a:gd name="T12" fmla="*/ 175 w 508"/>
                  <a:gd name="T13" fmla="*/ 60 h 889"/>
                  <a:gd name="T14" fmla="*/ 153 w 508"/>
                  <a:gd name="T15" fmla="*/ 85 h 889"/>
                  <a:gd name="T16" fmla="*/ 131 w 508"/>
                  <a:gd name="T17" fmla="*/ 116 h 889"/>
                  <a:gd name="T18" fmla="*/ 110 w 508"/>
                  <a:gd name="T19" fmla="*/ 152 h 889"/>
                  <a:gd name="T20" fmla="*/ 56 w 508"/>
                  <a:gd name="T21" fmla="*/ 274 h 889"/>
                  <a:gd name="T22" fmla="*/ 8 w 508"/>
                  <a:gd name="T23" fmla="*/ 484 h 889"/>
                  <a:gd name="T24" fmla="*/ 3 w 508"/>
                  <a:gd name="T25" fmla="*/ 676 h 889"/>
                  <a:gd name="T26" fmla="*/ 41 w 508"/>
                  <a:gd name="T27" fmla="*/ 820 h 889"/>
                  <a:gd name="T28" fmla="*/ 84 w 508"/>
                  <a:gd name="T29" fmla="*/ 872 h 889"/>
                  <a:gd name="T30" fmla="*/ 111 w 508"/>
                  <a:gd name="T31" fmla="*/ 886 h 889"/>
                  <a:gd name="T32" fmla="*/ 145 w 508"/>
                  <a:gd name="T33" fmla="*/ 889 h 889"/>
                  <a:gd name="T34" fmla="*/ 186 w 508"/>
                  <a:gd name="T35" fmla="*/ 877 h 889"/>
                  <a:gd name="T36" fmla="*/ 197 w 508"/>
                  <a:gd name="T37" fmla="*/ 843 h 889"/>
                  <a:gd name="T38" fmla="*/ 167 w 508"/>
                  <a:gd name="T39" fmla="*/ 859 h 889"/>
                  <a:gd name="T40" fmla="*/ 139 w 508"/>
                  <a:gd name="T41" fmla="*/ 864 h 889"/>
                  <a:gd name="T42" fmla="*/ 114 w 508"/>
                  <a:gd name="T43" fmla="*/ 859 h 889"/>
                  <a:gd name="T44" fmla="*/ 91 w 508"/>
                  <a:gd name="T45" fmla="*/ 846 h 889"/>
                  <a:gd name="T46" fmla="*/ 40 w 508"/>
                  <a:gd name="T47" fmla="*/ 743 h 889"/>
                  <a:gd name="T48" fmla="*/ 25 w 508"/>
                  <a:gd name="T49" fmla="*/ 578 h 889"/>
                  <a:gd name="T50" fmla="*/ 52 w 508"/>
                  <a:gd name="T51" fmla="*/ 381 h 889"/>
                  <a:gd name="T52" fmla="*/ 122 w 508"/>
                  <a:gd name="T53" fmla="*/ 182 h 889"/>
                  <a:gd name="T54" fmla="*/ 159 w 508"/>
                  <a:gd name="T55" fmla="*/ 117 h 889"/>
                  <a:gd name="T56" fmla="*/ 200 w 508"/>
                  <a:gd name="T57" fmla="*/ 69 h 889"/>
                  <a:gd name="T58" fmla="*/ 244 w 508"/>
                  <a:gd name="T59" fmla="*/ 38 h 889"/>
                  <a:gd name="T60" fmla="*/ 291 w 508"/>
                  <a:gd name="T61" fmla="*/ 25 h 889"/>
                  <a:gd name="T62" fmla="*/ 329 w 508"/>
                  <a:gd name="T63" fmla="*/ 26 h 889"/>
                  <a:gd name="T64" fmla="*/ 366 w 508"/>
                  <a:gd name="T65" fmla="*/ 38 h 889"/>
                  <a:gd name="T66" fmla="*/ 399 w 508"/>
                  <a:gd name="T67" fmla="*/ 55 h 889"/>
                  <a:gd name="T68" fmla="*/ 428 w 508"/>
                  <a:gd name="T69" fmla="*/ 76 h 889"/>
                  <a:gd name="T70" fmla="*/ 452 w 508"/>
                  <a:gd name="T71" fmla="*/ 98 h 889"/>
                  <a:gd name="T72" fmla="*/ 472 w 508"/>
                  <a:gd name="T73" fmla="*/ 116 h 889"/>
                  <a:gd name="T74" fmla="*/ 484 w 508"/>
                  <a:gd name="T75" fmla="*/ 130 h 889"/>
                  <a:gd name="T76" fmla="*/ 488 w 508"/>
                  <a:gd name="T77" fmla="*/ 136 h 889"/>
                  <a:gd name="T78" fmla="*/ 507 w 508"/>
                  <a:gd name="T79" fmla="*/ 119 h 889"/>
                  <a:gd name="T80" fmla="*/ 497 w 508"/>
                  <a:gd name="T81" fmla="*/ 108 h 889"/>
                  <a:gd name="T82" fmla="*/ 482 w 508"/>
                  <a:gd name="T83" fmla="*/ 92 h 889"/>
                  <a:gd name="T84" fmla="*/ 462 w 508"/>
                  <a:gd name="T85" fmla="*/ 73 h 889"/>
                  <a:gd name="T86" fmla="*/ 436 w 508"/>
                  <a:gd name="T87" fmla="*/ 51 h 889"/>
                  <a:gd name="T88" fmla="*/ 406 w 508"/>
                  <a:gd name="T89" fmla="*/ 30 h 889"/>
                  <a:gd name="T90" fmla="*/ 372 w 508"/>
                  <a:gd name="T91" fmla="*/ 14 h 889"/>
                  <a:gd name="T92" fmla="*/ 334 w 508"/>
                  <a:gd name="T93" fmla="*/ 2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8" h="889">
                    <a:moveTo>
                      <a:pt x="314" y="0"/>
                    </a:moveTo>
                    <a:lnTo>
                      <a:pt x="308" y="0"/>
                    </a:lnTo>
                    <a:lnTo>
                      <a:pt x="302" y="0"/>
                    </a:lnTo>
                    <a:lnTo>
                      <a:pt x="295" y="0"/>
                    </a:lnTo>
                    <a:lnTo>
                      <a:pt x="289" y="0"/>
                    </a:lnTo>
                    <a:lnTo>
                      <a:pt x="275" y="2"/>
                    </a:lnTo>
                    <a:lnTo>
                      <a:pt x="261" y="5"/>
                    </a:lnTo>
                    <a:lnTo>
                      <a:pt x="249" y="9"/>
                    </a:lnTo>
                    <a:lnTo>
                      <a:pt x="236" y="15"/>
                    </a:lnTo>
                    <a:lnTo>
                      <a:pt x="223" y="21"/>
                    </a:lnTo>
                    <a:lnTo>
                      <a:pt x="211" y="29"/>
                    </a:lnTo>
                    <a:lnTo>
                      <a:pt x="199" y="38"/>
                    </a:lnTo>
                    <a:lnTo>
                      <a:pt x="186" y="48"/>
                    </a:lnTo>
                    <a:lnTo>
                      <a:pt x="175" y="60"/>
                    </a:lnTo>
                    <a:lnTo>
                      <a:pt x="163" y="73"/>
                    </a:lnTo>
                    <a:lnTo>
                      <a:pt x="153" y="85"/>
                    </a:lnTo>
                    <a:lnTo>
                      <a:pt x="141" y="100"/>
                    </a:lnTo>
                    <a:lnTo>
                      <a:pt x="131" y="116"/>
                    </a:lnTo>
                    <a:lnTo>
                      <a:pt x="121" y="134"/>
                    </a:lnTo>
                    <a:lnTo>
                      <a:pt x="110" y="152"/>
                    </a:lnTo>
                    <a:lnTo>
                      <a:pt x="100" y="172"/>
                    </a:lnTo>
                    <a:lnTo>
                      <a:pt x="56" y="274"/>
                    </a:lnTo>
                    <a:lnTo>
                      <a:pt x="26" y="380"/>
                    </a:lnTo>
                    <a:lnTo>
                      <a:pt x="8" y="484"/>
                    </a:lnTo>
                    <a:lnTo>
                      <a:pt x="0" y="584"/>
                    </a:lnTo>
                    <a:lnTo>
                      <a:pt x="3" y="676"/>
                    </a:lnTo>
                    <a:lnTo>
                      <a:pt x="17" y="756"/>
                    </a:lnTo>
                    <a:lnTo>
                      <a:pt x="41" y="820"/>
                    </a:lnTo>
                    <a:lnTo>
                      <a:pt x="73" y="864"/>
                    </a:lnTo>
                    <a:lnTo>
                      <a:pt x="84" y="872"/>
                    </a:lnTo>
                    <a:lnTo>
                      <a:pt x="96" y="880"/>
                    </a:lnTo>
                    <a:lnTo>
                      <a:pt x="111" y="886"/>
                    </a:lnTo>
                    <a:lnTo>
                      <a:pt x="128" y="888"/>
                    </a:lnTo>
                    <a:lnTo>
                      <a:pt x="145" y="889"/>
                    </a:lnTo>
                    <a:lnTo>
                      <a:pt x="164" y="885"/>
                    </a:lnTo>
                    <a:lnTo>
                      <a:pt x="186" y="877"/>
                    </a:lnTo>
                    <a:lnTo>
                      <a:pt x="209" y="864"/>
                    </a:lnTo>
                    <a:lnTo>
                      <a:pt x="197" y="843"/>
                    </a:lnTo>
                    <a:lnTo>
                      <a:pt x="182" y="852"/>
                    </a:lnTo>
                    <a:lnTo>
                      <a:pt x="167" y="859"/>
                    </a:lnTo>
                    <a:lnTo>
                      <a:pt x="153" y="863"/>
                    </a:lnTo>
                    <a:lnTo>
                      <a:pt x="139" y="864"/>
                    </a:lnTo>
                    <a:lnTo>
                      <a:pt x="126" y="863"/>
                    </a:lnTo>
                    <a:lnTo>
                      <a:pt x="114" y="859"/>
                    </a:lnTo>
                    <a:lnTo>
                      <a:pt x="102" y="854"/>
                    </a:lnTo>
                    <a:lnTo>
                      <a:pt x="91" y="846"/>
                    </a:lnTo>
                    <a:lnTo>
                      <a:pt x="61" y="804"/>
                    </a:lnTo>
                    <a:lnTo>
                      <a:pt x="40" y="743"/>
                    </a:lnTo>
                    <a:lnTo>
                      <a:pt x="27" y="667"/>
                    </a:lnTo>
                    <a:lnTo>
                      <a:pt x="25" y="578"/>
                    </a:lnTo>
                    <a:lnTo>
                      <a:pt x="33" y="482"/>
                    </a:lnTo>
                    <a:lnTo>
                      <a:pt x="52" y="381"/>
                    </a:lnTo>
                    <a:lnTo>
                      <a:pt x="80" y="280"/>
                    </a:lnTo>
                    <a:lnTo>
                      <a:pt x="122" y="182"/>
                    </a:lnTo>
                    <a:lnTo>
                      <a:pt x="140" y="147"/>
                    </a:lnTo>
                    <a:lnTo>
                      <a:pt x="159" y="117"/>
                    </a:lnTo>
                    <a:lnTo>
                      <a:pt x="179" y="91"/>
                    </a:lnTo>
                    <a:lnTo>
                      <a:pt x="200" y="69"/>
                    </a:lnTo>
                    <a:lnTo>
                      <a:pt x="222" y="52"/>
                    </a:lnTo>
                    <a:lnTo>
                      <a:pt x="244" y="38"/>
                    </a:lnTo>
                    <a:lnTo>
                      <a:pt x="267" y="30"/>
                    </a:lnTo>
                    <a:lnTo>
                      <a:pt x="291" y="25"/>
                    </a:lnTo>
                    <a:lnTo>
                      <a:pt x="311" y="25"/>
                    </a:lnTo>
                    <a:lnTo>
                      <a:pt x="329" y="26"/>
                    </a:lnTo>
                    <a:lnTo>
                      <a:pt x="348" y="31"/>
                    </a:lnTo>
                    <a:lnTo>
                      <a:pt x="366" y="38"/>
                    </a:lnTo>
                    <a:lnTo>
                      <a:pt x="383" y="46"/>
                    </a:lnTo>
                    <a:lnTo>
                      <a:pt x="399" y="55"/>
                    </a:lnTo>
                    <a:lnTo>
                      <a:pt x="414" y="66"/>
                    </a:lnTo>
                    <a:lnTo>
                      <a:pt x="428" y="76"/>
                    </a:lnTo>
                    <a:lnTo>
                      <a:pt x="441" y="88"/>
                    </a:lnTo>
                    <a:lnTo>
                      <a:pt x="452" y="98"/>
                    </a:lnTo>
                    <a:lnTo>
                      <a:pt x="463" y="107"/>
                    </a:lnTo>
                    <a:lnTo>
                      <a:pt x="472" y="116"/>
                    </a:lnTo>
                    <a:lnTo>
                      <a:pt x="479" y="124"/>
                    </a:lnTo>
                    <a:lnTo>
                      <a:pt x="484" y="130"/>
                    </a:lnTo>
                    <a:lnTo>
                      <a:pt x="487" y="135"/>
                    </a:lnTo>
                    <a:lnTo>
                      <a:pt x="488" y="136"/>
                    </a:lnTo>
                    <a:lnTo>
                      <a:pt x="508" y="121"/>
                    </a:lnTo>
                    <a:lnTo>
                      <a:pt x="507" y="119"/>
                    </a:lnTo>
                    <a:lnTo>
                      <a:pt x="503" y="115"/>
                    </a:lnTo>
                    <a:lnTo>
                      <a:pt x="497" y="108"/>
                    </a:lnTo>
                    <a:lnTo>
                      <a:pt x="492" y="101"/>
                    </a:lnTo>
                    <a:lnTo>
                      <a:pt x="482" y="92"/>
                    </a:lnTo>
                    <a:lnTo>
                      <a:pt x="473" y="83"/>
                    </a:lnTo>
                    <a:lnTo>
                      <a:pt x="462" y="73"/>
                    </a:lnTo>
                    <a:lnTo>
                      <a:pt x="450" y="61"/>
                    </a:lnTo>
                    <a:lnTo>
                      <a:pt x="436" y="51"/>
                    </a:lnTo>
                    <a:lnTo>
                      <a:pt x="421" y="40"/>
                    </a:lnTo>
                    <a:lnTo>
                      <a:pt x="406" y="30"/>
                    </a:lnTo>
                    <a:lnTo>
                      <a:pt x="389" y="21"/>
                    </a:lnTo>
                    <a:lnTo>
                      <a:pt x="372" y="14"/>
                    </a:lnTo>
                    <a:lnTo>
                      <a:pt x="353" y="7"/>
                    </a:lnTo>
                    <a:lnTo>
                      <a:pt x="334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5736" y="1729"/>
                <a:ext cx="391" cy="476"/>
              </a:xfrm>
              <a:custGeom>
                <a:avLst/>
                <a:gdLst>
                  <a:gd name="T0" fmla="*/ 175 w 783"/>
                  <a:gd name="T1" fmla="*/ 210 h 950"/>
                  <a:gd name="T2" fmla="*/ 91 w 783"/>
                  <a:gd name="T3" fmla="*/ 375 h 950"/>
                  <a:gd name="T4" fmla="*/ 31 w 783"/>
                  <a:gd name="T5" fmla="*/ 548 h 950"/>
                  <a:gd name="T6" fmla="*/ 2 w 783"/>
                  <a:gd name="T7" fmla="*/ 711 h 950"/>
                  <a:gd name="T8" fmla="*/ 11 w 783"/>
                  <a:gd name="T9" fmla="*/ 844 h 950"/>
                  <a:gd name="T10" fmla="*/ 48 w 783"/>
                  <a:gd name="T11" fmla="*/ 915 h 950"/>
                  <a:gd name="T12" fmla="*/ 73 w 783"/>
                  <a:gd name="T13" fmla="*/ 934 h 950"/>
                  <a:gd name="T14" fmla="*/ 107 w 783"/>
                  <a:gd name="T15" fmla="*/ 947 h 950"/>
                  <a:gd name="T16" fmla="*/ 150 w 783"/>
                  <a:gd name="T17" fmla="*/ 950 h 950"/>
                  <a:gd name="T18" fmla="*/ 206 w 783"/>
                  <a:gd name="T19" fmla="*/ 939 h 950"/>
                  <a:gd name="T20" fmla="*/ 275 w 783"/>
                  <a:gd name="T21" fmla="*/ 910 h 950"/>
                  <a:gd name="T22" fmla="*/ 450 w 783"/>
                  <a:gd name="T23" fmla="*/ 799 h 950"/>
                  <a:gd name="T24" fmla="*/ 579 w 783"/>
                  <a:gd name="T25" fmla="*/ 681 h 950"/>
                  <a:gd name="T26" fmla="*/ 668 w 783"/>
                  <a:gd name="T27" fmla="*/ 569 h 950"/>
                  <a:gd name="T28" fmla="*/ 720 w 783"/>
                  <a:gd name="T29" fmla="*/ 483 h 950"/>
                  <a:gd name="T30" fmla="*/ 741 w 783"/>
                  <a:gd name="T31" fmla="*/ 435 h 950"/>
                  <a:gd name="T32" fmla="*/ 717 w 783"/>
                  <a:gd name="T33" fmla="*/ 426 h 950"/>
                  <a:gd name="T34" fmla="*/ 695 w 783"/>
                  <a:gd name="T35" fmla="*/ 472 h 950"/>
                  <a:gd name="T36" fmla="*/ 645 w 783"/>
                  <a:gd name="T37" fmla="*/ 556 h 950"/>
                  <a:gd name="T38" fmla="*/ 559 w 783"/>
                  <a:gd name="T39" fmla="*/ 665 h 950"/>
                  <a:gd name="T40" fmla="*/ 435 w 783"/>
                  <a:gd name="T41" fmla="*/ 781 h 950"/>
                  <a:gd name="T42" fmla="*/ 263 w 783"/>
                  <a:gd name="T43" fmla="*/ 888 h 950"/>
                  <a:gd name="T44" fmla="*/ 212 w 783"/>
                  <a:gd name="T45" fmla="*/ 910 h 950"/>
                  <a:gd name="T46" fmla="*/ 167 w 783"/>
                  <a:gd name="T47" fmla="*/ 923 h 950"/>
                  <a:gd name="T48" fmla="*/ 127 w 783"/>
                  <a:gd name="T49" fmla="*/ 925 h 950"/>
                  <a:gd name="T50" fmla="*/ 95 w 783"/>
                  <a:gd name="T51" fmla="*/ 918 h 950"/>
                  <a:gd name="T52" fmla="*/ 68 w 783"/>
                  <a:gd name="T53" fmla="*/ 900 h 950"/>
                  <a:gd name="T54" fmla="*/ 34 w 783"/>
                  <a:gd name="T55" fmla="*/ 836 h 950"/>
                  <a:gd name="T56" fmla="*/ 26 w 783"/>
                  <a:gd name="T57" fmla="*/ 714 h 950"/>
                  <a:gd name="T58" fmla="*/ 54 w 783"/>
                  <a:gd name="T59" fmla="*/ 560 h 950"/>
                  <a:gd name="T60" fmla="*/ 110 w 783"/>
                  <a:gd name="T61" fmla="*/ 393 h 950"/>
                  <a:gd name="T62" fmla="*/ 193 w 783"/>
                  <a:gd name="T63" fmla="*/ 228 h 950"/>
                  <a:gd name="T64" fmla="*/ 270 w 783"/>
                  <a:gd name="T65" fmla="*/ 115 h 950"/>
                  <a:gd name="T66" fmla="*/ 304 w 783"/>
                  <a:gd name="T67" fmla="*/ 80 h 950"/>
                  <a:gd name="T68" fmla="*/ 337 w 783"/>
                  <a:gd name="T69" fmla="*/ 54 h 950"/>
                  <a:gd name="T70" fmla="*/ 372 w 783"/>
                  <a:gd name="T71" fmla="*/ 36 h 950"/>
                  <a:gd name="T72" fmla="*/ 408 w 783"/>
                  <a:gd name="T73" fmla="*/ 26 h 950"/>
                  <a:gd name="T74" fmla="*/ 445 w 783"/>
                  <a:gd name="T75" fmla="*/ 25 h 950"/>
                  <a:gd name="T76" fmla="*/ 536 w 783"/>
                  <a:gd name="T77" fmla="*/ 55 h 950"/>
                  <a:gd name="T78" fmla="*/ 619 w 783"/>
                  <a:gd name="T79" fmla="*/ 120 h 950"/>
                  <a:gd name="T80" fmla="*/ 686 w 783"/>
                  <a:gd name="T81" fmla="*/ 196 h 950"/>
                  <a:gd name="T82" fmla="*/ 734 w 783"/>
                  <a:gd name="T83" fmla="*/ 264 h 950"/>
                  <a:gd name="T84" fmla="*/ 759 w 783"/>
                  <a:gd name="T85" fmla="*/ 304 h 950"/>
                  <a:gd name="T86" fmla="*/ 781 w 783"/>
                  <a:gd name="T87" fmla="*/ 290 h 950"/>
                  <a:gd name="T88" fmla="*/ 754 w 783"/>
                  <a:gd name="T89" fmla="*/ 246 h 950"/>
                  <a:gd name="T90" fmla="*/ 703 w 783"/>
                  <a:gd name="T91" fmla="*/ 175 h 950"/>
                  <a:gd name="T92" fmla="*/ 632 w 783"/>
                  <a:gd name="T93" fmla="*/ 97 h 950"/>
                  <a:gd name="T94" fmla="*/ 546 w 783"/>
                  <a:gd name="T95" fmla="*/ 32 h 950"/>
                  <a:gd name="T96" fmla="*/ 446 w 783"/>
                  <a:gd name="T97" fmla="*/ 0 h 950"/>
                  <a:gd name="T98" fmla="*/ 405 w 783"/>
                  <a:gd name="T99" fmla="*/ 1 h 950"/>
                  <a:gd name="T100" fmla="*/ 365 w 783"/>
                  <a:gd name="T101" fmla="*/ 11 h 950"/>
                  <a:gd name="T102" fmla="*/ 326 w 783"/>
                  <a:gd name="T103" fmla="*/ 31 h 950"/>
                  <a:gd name="T104" fmla="*/ 289 w 783"/>
                  <a:gd name="T105" fmla="*/ 60 h 950"/>
                  <a:gd name="T106" fmla="*/ 252 w 783"/>
                  <a:gd name="T107" fmla="*/ 98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3" h="950">
                    <a:moveTo>
                      <a:pt x="240" y="113"/>
                    </a:moveTo>
                    <a:lnTo>
                      <a:pt x="207" y="159"/>
                    </a:lnTo>
                    <a:lnTo>
                      <a:pt x="175" y="210"/>
                    </a:lnTo>
                    <a:lnTo>
                      <a:pt x="145" y="263"/>
                    </a:lnTo>
                    <a:lnTo>
                      <a:pt x="117" y="318"/>
                    </a:lnTo>
                    <a:lnTo>
                      <a:pt x="91" y="375"/>
                    </a:lnTo>
                    <a:lnTo>
                      <a:pt x="68" y="433"/>
                    </a:lnTo>
                    <a:lnTo>
                      <a:pt x="48" y="491"/>
                    </a:lnTo>
                    <a:lnTo>
                      <a:pt x="31" y="548"/>
                    </a:lnTo>
                    <a:lnTo>
                      <a:pt x="17" y="605"/>
                    </a:lnTo>
                    <a:lnTo>
                      <a:pt x="8" y="659"/>
                    </a:lnTo>
                    <a:lnTo>
                      <a:pt x="2" y="711"/>
                    </a:lnTo>
                    <a:lnTo>
                      <a:pt x="0" y="759"/>
                    </a:lnTo>
                    <a:lnTo>
                      <a:pt x="3" y="804"/>
                    </a:lnTo>
                    <a:lnTo>
                      <a:pt x="11" y="844"/>
                    </a:lnTo>
                    <a:lnTo>
                      <a:pt x="24" y="879"/>
                    </a:lnTo>
                    <a:lnTo>
                      <a:pt x="42" y="908"/>
                    </a:lnTo>
                    <a:lnTo>
                      <a:pt x="48" y="915"/>
                    </a:lnTo>
                    <a:lnTo>
                      <a:pt x="56" y="921"/>
                    </a:lnTo>
                    <a:lnTo>
                      <a:pt x="64" y="928"/>
                    </a:lnTo>
                    <a:lnTo>
                      <a:pt x="73" y="934"/>
                    </a:lnTo>
                    <a:lnTo>
                      <a:pt x="82" y="940"/>
                    </a:lnTo>
                    <a:lnTo>
                      <a:pt x="94" y="943"/>
                    </a:lnTo>
                    <a:lnTo>
                      <a:pt x="107" y="947"/>
                    </a:lnTo>
                    <a:lnTo>
                      <a:pt x="119" y="949"/>
                    </a:lnTo>
                    <a:lnTo>
                      <a:pt x="134" y="950"/>
                    </a:lnTo>
                    <a:lnTo>
                      <a:pt x="150" y="950"/>
                    </a:lnTo>
                    <a:lnTo>
                      <a:pt x="168" y="948"/>
                    </a:lnTo>
                    <a:lnTo>
                      <a:pt x="186" y="944"/>
                    </a:lnTo>
                    <a:lnTo>
                      <a:pt x="206" y="939"/>
                    </a:lnTo>
                    <a:lnTo>
                      <a:pt x="228" y="932"/>
                    </a:lnTo>
                    <a:lnTo>
                      <a:pt x="251" y="921"/>
                    </a:lnTo>
                    <a:lnTo>
                      <a:pt x="275" y="910"/>
                    </a:lnTo>
                    <a:lnTo>
                      <a:pt x="339" y="875"/>
                    </a:lnTo>
                    <a:lnTo>
                      <a:pt x="397" y="837"/>
                    </a:lnTo>
                    <a:lnTo>
                      <a:pt x="450" y="799"/>
                    </a:lnTo>
                    <a:lnTo>
                      <a:pt x="498" y="760"/>
                    </a:lnTo>
                    <a:lnTo>
                      <a:pt x="541" y="720"/>
                    </a:lnTo>
                    <a:lnTo>
                      <a:pt x="579" y="681"/>
                    </a:lnTo>
                    <a:lnTo>
                      <a:pt x="614" y="641"/>
                    </a:lnTo>
                    <a:lnTo>
                      <a:pt x="642" y="605"/>
                    </a:lnTo>
                    <a:lnTo>
                      <a:pt x="668" y="569"/>
                    </a:lnTo>
                    <a:lnTo>
                      <a:pt x="688" y="537"/>
                    </a:lnTo>
                    <a:lnTo>
                      <a:pt x="706" y="508"/>
                    </a:lnTo>
                    <a:lnTo>
                      <a:pt x="720" y="483"/>
                    </a:lnTo>
                    <a:lnTo>
                      <a:pt x="730" y="462"/>
                    </a:lnTo>
                    <a:lnTo>
                      <a:pt x="737" y="446"/>
                    </a:lnTo>
                    <a:lnTo>
                      <a:pt x="741" y="435"/>
                    </a:lnTo>
                    <a:lnTo>
                      <a:pt x="743" y="432"/>
                    </a:lnTo>
                    <a:lnTo>
                      <a:pt x="718" y="423"/>
                    </a:lnTo>
                    <a:lnTo>
                      <a:pt x="717" y="426"/>
                    </a:lnTo>
                    <a:lnTo>
                      <a:pt x="713" y="436"/>
                    </a:lnTo>
                    <a:lnTo>
                      <a:pt x="706" y="451"/>
                    </a:lnTo>
                    <a:lnTo>
                      <a:pt x="695" y="472"/>
                    </a:lnTo>
                    <a:lnTo>
                      <a:pt x="683" y="496"/>
                    </a:lnTo>
                    <a:lnTo>
                      <a:pt x="665" y="525"/>
                    </a:lnTo>
                    <a:lnTo>
                      <a:pt x="645" y="556"/>
                    </a:lnTo>
                    <a:lnTo>
                      <a:pt x="620" y="591"/>
                    </a:lnTo>
                    <a:lnTo>
                      <a:pt x="593" y="628"/>
                    </a:lnTo>
                    <a:lnTo>
                      <a:pt x="559" y="665"/>
                    </a:lnTo>
                    <a:lnTo>
                      <a:pt x="523" y="704"/>
                    </a:lnTo>
                    <a:lnTo>
                      <a:pt x="481" y="742"/>
                    </a:lnTo>
                    <a:lnTo>
                      <a:pt x="435" y="781"/>
                    </a:lnTo>
                    <a:lnTo>
                      <a:pt x="383" y="818"/>
                    </a:lnTo>
                    <a:lnTo>
                      <a:pt x="326" y="853"/>
                    </a:lnTo>
                    <a:lnTo>
                      <a:pt x="263" y="888"/>
                    </a:lnTo>
                    <a:lnTo>
                      <a:pt x="246" y="896"/>
                    </a:lnTo>
                    <a:lnTo>
                      <a:pt x="229" y="904"/>
                    </a:lnTo>
                    <a:lnTo>
                      <a:pt x="212" y="910"/>
                    </a:lnTo>
                    <a:lnTo>
                      <a:pt x="197" y="916"/>
                    </a:lnTo>
                    <a:lnTo>
                      <a:pt x="182" y="920"/>
                    </a:lnTo>
                    <a:lnTo>
                      <a:pt x="167" y="923"/>
                    </a:lnTo>
                    <a:lnTo>
                      <a:pt x="153" y="925"/>
                    </a:lnTo>
                    <a:lnTo>
                      <a:pt x="140" y="926"/>
                    </a:lnTo>
                    <a:lnTo>
                      <a:pt x="127" y="925"/>
                    </a:lnTo>
                    <a:lnTo>
                      <a:pt x="116" y="924"/>
                    </a:lnTo>
                    <a:lnTo>
                      <a:pt x="106" y="921"/>
                    </a:lnTo>
                    <a:lnTo>
                      <a:pt x="95" y="918"/>
                    </a:lnTo>
                    <a:lnTo>
                      <a:pt x="85" y="913"/>
                    </a:lnTo>
                    <a:lnTo>
                      <a:pt x="77" y="906"/>
                    </a:lnTo>
                    <a:lnTo>
                      <a:pt x="68" y="900"/>
                    </a:lnTo>
                    <a:lnTo>
                      <a:pt x="61" y="891"/>
                    </a:lnTo>
                    <a:lnTo>
                      <a:pt x="46" y="866"/>
                    </a:lnTo>
                    <a:lnTo>
                      <a:pt x="34" y="836"/>
                    </a:lnTo>
                    <a:lnTo>
                      <a:pt x="27" y="799"/>
                    </a:lnTo>
                    <a:lnTo>
                      <a:pt x="25" y="759"/>
                    </a:lnTo>
                    <a:lnTo>
                      <a:pt x="26" y="714"/>
                    </a:lnTo>
                    <a:lnTo>
                      <a:pt x="32" y="666"/>
                    </a:lnTo>
                    <a:lnTo>
                      <a:pt x="41" y="614"/>
                    </a:lnTo>
                    <a:lnTo>
                      <a:pt x="54" y="560"/>
                    </a:lnTo>
                    <a:lnTo>
                      <a:pt x="69" y="506"/>
                    </a:lnTo>
                    <a:lnTo>
                      <a:pt x="88" y="449"/>
                    </a:lnTo>
                    <a:lnTo>
                      <a:pt x="110" y="393"/>
                    </a:lnTo>
                    <a:lnTo>
                      <a:pt x="134" y="336"/>
                    </a:lnTo>
                    <a:lnTo>
                      <a:pt x="162" y="282"/>
                    </a:lnTo>
                    <a:lnTo>
                      <a:pt x="193" y="228"/>
                    </a:lnTo>
                    <a:lnTo>
                      <a:pt x="225" y="177"/>
                    </a:lnTo>
                    <a:lnTo>
                      <a:pt x="260" y="129"/>
                    </a:lnTo>
                    <a:lnTo>
                      <a:pt x="270" y="115"/>
                    </a:lnTo>
                    <a:lnTo>
                      <a:pt x="282" y="102"/>
                    </a:lnTo>
                    <a:lnTo>
                      <a:pt x="292" y="91"/>
                    </a:lnTo>
                    <a:lnTo>
                      <a:pt x="304" y="80"/>
                    </a:lnTo>
                    <a:lnTo>
                      <a:pt x="314" y="70"/>
                    </a:lnTo>
                    <a:lnTo>
                      <a:pt x="326" y="62"/>
                    </a:lnTo>
                    <a:lnTo>
                      <a:pt x="337" y="54"/>
                    </a:lnTo>
                    <a:lnTo>
                      <a:pt x="349" y="47"/>
                    </a:lnTo>
                    <a:lnTo>
                      <a:pt x="360" y="41"/>
                    </a:lnTo>
                    <a:lnTo>
                      <a:pt x="372" y="36"/>
                    </a:lnTo>
                    <a:lnTo>
                      <a:pt x="384" y="32"/>
                    </a:lnTo>
                    <a:lnTo>
                      <a:pt x="396" y="29"/>
                    </a:lnTo>
                    <a:lnTo>
                      <a:pt x="408" y="26"/>
                    </a:lnTo>
                    <a:lnTo>
                      <a:pt x="420" y="25"/>
                    </a:lnTo>
                    <a:lnTo>
                      <a:pt x="433" y="24"/>
                    </a:lnTo>
                    <a:lnTo>
                      <a:pt x="445" y="25"/>
                    </a:lnTo>
                    <a:lnTo>
                      <a:pt x="476" y="31"/>
                    </a:lnTo>
                    <a:lnTo>
                      <a:pt x="508" y="41"/>
                    </a:lnTo>
                    <a:lnTo>
                      <a:pt x="536" y="55"/>
                    </a:lnTo>
                    <a:lnTo>
                      <a:pt x="565" y="74"/>
                    </a:lnTo>
                    <a:lnTo>
                      <a:pt x="593" y="95"/>
                    </a:lnTo>
                    <a:lnTo>
                      <a:pt x="619" y="120"/>
                    </a:lnTo>
                    <a:lnTo>
                      <a:pt x="643" y="144"/>
                    </a:lnTo>
                    <a:lnTo>
                      <a:pt x="665" y="169"/>
                    </a:lnTo>
                    <a:lnTo>
                      <a:pt x="686" y="196"/>
                    </a:lnTo>
                    <a:lnTo>
                      <a:pt x="705" y="220"/>
                    </a:lnTo>
                    <a:lnTo>
                      <a:pt x="721" y="243"/>
                    </a:lnTo>
                    <a:lnTo>
                      <a:pt x="734" y="264"/>
                    </a:lnTo>
                    <a:lnTo>
                      <a:pt x="746" y="281"/>
                    </a:lnTo>
                    <a:lnTo>
                      <a:pt x="754" y="295"/>
                    </a:lnTo>
                    <a:lnTo>
                      <a:pt x="759" y="304"/>
                    </a:lnTo>
                    <a:lnTo>
                      <a:pt x="761" y="307"/>
                    </a:lnTo>
                    <a:lnTo>
                      <a:pt x="783" y="295"/>
                    </a:lnTo>
                    <a:lnTo>
                      <a:pt x="781" y="290"/>
                    </a:lnTo>
                    <a:lnTo>
                      <a:pt x="775" y="280"/>
                    </a:lnTo>
                    <a:lnTo>
                      <a:pt x="766" y="265"/>
                    </a:lnTo>
                    <a:lnTo>
                      <a:pt x="754" y="246"/>
                    </a:lnTo>
                    <a:lnTo>
                      <a:pt x="739" y="224"/>
                    </a:lnTo>
                    <a:lnTo>
                      <a:pt x="722" y="200"/>
                    </a:lnTo>
                    <a:lnTo>
                      <a:pt x="703" y="175"/>
                    </a:lnTo>
                    <a:lnTo>
                      <a:pt x="681" y="148"/>
                    </a:lnTo>
                    <a:lnTo>
                      <a:pt x="657" y="122"/>
                    </a:lnTo>
                    <a:lnTo>
                      <a:pt x="632" y="97"/>
                    </a:lnTo>
                    <a:lnTo>
                      <a:pt x="604" y="72"/>
                    </a:lnTo>
                    <a:lnTo>
                      <a:pt x="576" y="51"/>
                    </a:lnTo>
                    <a:lnTo>
                      <a:pt x="546" y="32"/>
                    </a:lnTo>
                    <a:lnTo>
                      <a:pt x="513" y="16"/>
                    </a:lnTo>
                    <a:lnTo>
                      <a:pt x="480" y="6"/>
                    </a:lnTo>
                    <a:lnTo>
                      <a:pt x="446" y="0"/>
                    </a:lnTo>
                    <a:lnTo>
                      <a:pt x="433" y="0"/>
                    </a:lnTo>
                    <a:lnTo>
                      <a:pt x="419" y="0"/>
                    </a:lnTo>
                    <a:lnTo>
                      <a:pt x="405" y="1"/>
                    </a:lnTo>
                    <a:lnTo>
                      <a:pt x="391" y="3"/>
                    </a:lnTo>
                    <a:lnTo>
                      <a:pt x="379" y="7"/>
                    </a:lnTo>
                    <a:lnTo>
                      <a:pt x="365" y="11"/>
                    </a:lnTo>
                    <a:lnTo>
                      <a:pt x="352" y="17"/>
                    </a:lnTo>
                    <a:lnTo>
                      <a:pt x="338" y="24"/>
                    </a:lnTo>
                    <a:lnTo>
                      <a:pt x="326" y="31"/>
                    </a:lnTo>
                    <a:lnTo>
                      <a:pt x="313" y="40"/>
                    </a:lnTo>
                    <a:lnTo>
                      <a:pt x="300" y="49"/>
                    </a:lnTo>
                    <a:lnTo>
                      <a:pt x="289" y="60"/>
                    </a:lnTo>
                    <a:lnTo>
                      <a:pt x="276" y="72"/>
                    </a:lnTo>
                    <a:lnTo>
                      <a:pt x="264" y="84"/>
                    </a:lnTo>
                    <a:lnTo>
                      <a:pt x="252" y="98"/>
                    </a:lnTo>
                    <a:lnTo>
                      <a:pt x="240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5806" y="1942"/>
                <a:ext cx="394" cy="296"/>
              </a:xfrm>
              <a:custGeom>
                <a:avLst/>
                <a:gdLst>
                  <a:gd name="T0" fmla="*/ 692 w 788"/>
                  <a:gd name="T1" fmla="*/ 29 h 592"/>
                  <a:gd name="T2" fmla="*/ 719 w 788"/>
                  <a:gd name="T3" fmla="*/ 45 h 592"/>
                  <a:gd name="T4" fmla="*/ 743 w 788"/>
                  <a:gd name="T5" fmla="*/ 69 h 592"/>
                  <a:gd name="T6" fmla="*/ 759 w 788"/>
                  <a:gd name="T7" fmla="*/ 102 h 592"/>
                  <a:gd name="T8" fmla="*/ 763 w 788"/>
                  <a:gd name="T9" fmla="*/ 135 h 592"/>
                  <a:gd name="T10" fmla="*/ 758 w 788"/>
                  <a:gd name="T11" fmla="*/ 161 h 592"/>
                  <a:gd name="T12" fmla="*/ 745 w 788"/>
                  <a:gd name="T13" fmla="*/ 193 h 592"/>
                  <a:gd name="T14" fmla="*/ 723 w 788"/>
                  <a:gd name="T15" fmla="*/ 231 h 592"/>
                  <a:gd name="T16" fmla="*/ 688 w 788"/>
                  <a:gd name="T17" fmla="*/ 274 h 592"/>
                  <a:gd name="T18" fmla="*/ 637 w 788"/>
                  <a:gd name="T19" fmla="*/ 322 h 592"/>
                  <a:gd name="T20" fmla="*/ 568 w 788"/>
                  <a:gd name="T21" fmla="*/ 375 h 592"/>
                  <a:gd name="T22" fmla="*/ 478 w 788"/>
                  <a:gd name="T23" fmla="*/ 434 h 592"/>
                  <a:gd name="T24" fmla="*/ 385 w 788"/>
                  <a:gd name="T25" fmla="*/ 486 h 592"/>
                  <a:gd name="T26" fmla="*/ 315 w 788"/>
                  <a:gd name="T27" fmla="*/ 521 h 592"/>
                  <a:gd name="T28" fmla="*/ 254 w 788"/>
                  <a:gd name="T29" fmla="*/ 544 h 592"/>
                  <a:gd name="T30" fmla="*/ 203 w 788"/>
                  <a:gd name="T31" fmla="*/ 559 h 592"/>
                  <a:gd name="T32" fmla="*/ 160 w 788"/>
                  <a:gd name="T33" fmla="*/ 567 h 592"/>
                  <a:gd name="T34" fmla="*/ 126 w 788"/>
                  <a:gd name="T35" fmla="*/ 568 h 592"/>
                  <a:gd name="T36" fmla="*/ 98 w 788"/>
                  <a:gd name="T37" fmla="*/ 564 h 592"/>
                  <a:gd name="T38" fmla="*/ 76 w 788"/>
                  <a:gd name="T39" fmla="*/ 556 h 592"/>
                  <a:gd name="T40" fmla="*/ 53 w 788"/>
                  <a:gd name="T41" fmla="*/ 540 h 592"/>
                  <a:gd name="T42" fmla="*/ 35 w 788"/>
                  <a:gd name="T43" fmla="*/ 514 h 592"/>
                  <a:gd name="T44" fmla="*/ 27 w 788"/>
                  <a:gd name="T45" fmla="*/ 488 h 592"/>
                  <a:gd name="T46" fmla="*/ 24 w 788"/>
                  <a:gd name="T47" fmla="*/ 471 h 592"/>
                  <a:gd name="T48" fmla="*/ 0 w 788"/>
                  <a:gd name="T49" fmla="*/ 466 h 592"/>
                  <a:gd name="T50" fmla="*/ 0 w 788"/>
                  <a:gd name="T51" fmla="*/ 479 h 592"/>
                  <a:gd name="T52" fmla="*/ 6 w 788"/>
                  <a:gd name="T53" fmla="*/ 507 h 592"/>
                  <a:gd name="T54" fmla="*/ 22 w 788"/>
                  <a:gd name="T55" fmla="*/ 541 h 592"/>
                  <a:gd name="T56" fmla="*/ 54 w 788"/>
                  <a:gd name="T57" fmla="*/ 572 h 592"/>
                  <a:gd name="T58" fmla="*/ 84 w 788"/>
                  <a:gd name="T59" fmla="*/ 585 h 592"/>
                  <a:gd name="T60" fmla="*/ 119 w 788"/>
                  <a:gd name="T61" fmla="*/ 592 h 592"/>
                  <a:gd name="T62" fmla="*/ 158 w 788"/>
                  <a:gd name="T63" fmla="*/ 591 h 592"/>
                  <a:gd name="T64" fmla="*/ 204 w 788"/>
                  <a:gd name="T65" fmla="*/ 584 h 592"/>
                  <a:gd name="T66" fmla="*/ 254 w 788"/>
                  <a:gd name="T67" fmla="*/ 570 h 592"/>
                  <a:gd name="T68" fmla="*/ 309 w 788"/>
                  <a:gd name="T69" fmla="*/ 549 h 592"/>
                  <a:gd name="T70" fmla="*/ 370 w 788"/>
                  <a:gd name="T71" fmla="*/ 522 h 592"/>
                  <a:gd name="T72" fmla="*/ 436 w 788"/>
                  <a:gd name="T73" fmla="*/ 487 h 592"/>
                  <a:gd name="T74" fmla="*/ 533 w 788"/>
                  <a:gd name="T75" fmla="*/ 428 h 592"/>
                  <a:gd name="T76" fmla="*/ 612 w 788"/>
                  <a:gd name="T77" fmla="*/ 374 h 592"/>
                  <a:gd name="T78" fmla="*/ 673 w 788"/>
                  <a:gd name="T79" fmla="*/ 324 h 592"/>
                  <a:gd name="T80" fmla="*/ 719 w 788"/>
                  <a:gd name="T81" fmla="*/ 278 h 592"/>
                  <a:gd name="T82" fmla="*/ 751 w 788"/>
                  <a:gd name="T83" fmla="*/ 234 h 592"/>
                  <a:gd name="T84" fmla="*/ 773 w 788"/>
                  <a:gd name="T85" fmla="*/ 196 h 592"/>
                  <a:gd name="T86" fmla="*/ 785 w 788"/>
                  <a:gd name="T87" fmla="*/ 161 h 592"/>
                  <a:gd name="T88" fmla="*/ 788 w 788"/>
                  <a:gd name="T89" fmla="*/ 130 h 592"/>
                  <a:gd name="T90" fmla="*/ 788 w 788"/>
                  <a:gd name="T91" fmla="*/ 125 h 592"/>
                  <a:gd name="T92" fmla="*/ 787 w 788"/>
                  <a:gd name="T93" fmla="*/ 122 h 592"/>
                  <a:gd name="T94" fmla="*/ 779 w 788"/>
                  <a:gd name="T95" fmla="*/ 84 h 592"/>
                  <a:gd name="T96" fmla="*/ 759 w 788"/>
                  <a:gd name="T97" fmla="*/ 51 h 592"/>
                  <a:gd name="T98" fmla="*/ 729 w 788"/>
                  <a:gd name="T99" fmla="*/ 22 h 592"/>
                  <a:gd name="T100" fmla="*/ 690 w 788"/>
                  <a:gd name="T10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8" h="592">
                    <a:moveTo>
                      <a:pt x="681" y="23"/>
                    </a:moveTo>
                    <a:lnTo>
                      <a:pt x="692" y="29"/>
                    </a:lnTo>
                    <a:lnTo>
                      <a:pt x="705" y="36"/>
                    </a:lnTo>
                    <a:lnTo>
                      <a:pt x="719" y="45"/>
                    </a:lnTo>
                    <a:lnTo>
                      <a:pt x="732" y="55"/>
                    </a:lnTo>
                    <a:lnTo>
                      <a:pt x="743" y="69"/>
                    </a:lnTo>
                    <a:lnTo>
                      <a:pt x="752" y="84"/>
                    </a:lnTo>
                    <a:lnTo>
                      <a:pt x="759" y="102"/>
                    </a:lnTo>
                    <a:lnTo>
                      <a:pt x="763" y="123"/>
                    </a:lnTo>
                    <a:lnTo>
                      <a:pt x="763" y="135"/>
                    </a:lnTo>
                    <a:lnTo>
                      <a:pt x="762" y="147"/>
                    </a:lnTo>
                    <a:lnTo>
                      <a:pt x="758" y="161"/>
                    </a:lnTo>
                    <a:lnTo>
                      <a:pt x="753" y="176"/>
                    </a:lnTo>
                    <a:lnTo>
                      <a:pt x="745" y="193"/>
                    </a:lnTo>
                    <a:lnTo>
                      <a:pt x="736" y="212"/>
                    </a:lnTo>
                    <a:lnTo>
                      <a:pt x="723" y="231"/>
                    </a:lnTo>
                    <a:lnTo>
                      <a:pt x="707" y="252"/>
                    </a:lnTo>
                    <a:lnTo>
                      <a:pt x="688" y="274"/>
                    </a:lnTo>
                    <a:lnTo>
                      <a:pt x="665" y="298"/>
                    </a:lnTo>
                    <a:lnTo>
                      <a:pt x="637" y="322"/>
                    </a:lnTo>
                    <a:lnTo>
                      <a:pt x="605" y="349"/>
                    </a:lnTo>
                    <a:lnTo>
                      <a:pt x="568" y="375"/>
                    </a:lnTo>
                    <a:lnTo>
                      <a:pt x="525" y="404"/>
                    </a:lnTo>
                    <a:lnTo>
                      <a:pt x="478" y="434"/>
                    </a:lnTo>
                    <a:lnTo>
                      <a:pt x="424" y="465"/>
                    </a:lnTo>
                    <a:lnTo>
                      <a:pt x="385" y="486"/>
                    </a:lnTo>
                    <a:lnTo>
                      <a:pt x="348" y="504"/>
                    </a:lnTo>
                    <a:lnTo>
                      <a:pt x="315" y="521"/>
                    </a:lnTo>
                    <a:lnTo>
                      <a:pt x="283" y="533"/>
                    </a:lnTo>
                    <a:lnTo>
                      <a:pt x="254" y="544"/>
                    </a:lnTo>
                    <a:lnTo>
                      <a:pt x="227" y="552"/>
                    </a:lnTo>
                    <a:lnTo>
                      <a:pt x="203" y="559"/>
                    </a:lnTo>
                    <a:lnTo>
                      <a:pt x="181" y="563"/>
                    </a:lnTo>
                    <a:lnTo>
                      <a:pt x="160" y="567"/>
                    </a:lnTo>
                    <a:lnTo>
                      <a:pt x="142" y="568"/>
                    </a:lnTo>
                    <a:lnTo>
                      <a:pt x="126" y="568"/>
                    </a:lnTo>
                    <a:lnTo>
                      <a:pt x="111" y="567"/>
                    </a:lnTo>
                    <a:lnTo>
                      <a:pt x="98" y="564"/>
                    </a:lnTo>
                    <a:lnTo>
                      <a:pt x="86" y="561"/>
                    </a:lnTo>
                    <a:lnTo>
                      <a:pt x="76" y="556"/>
                    </a:lnTo>
                    <a:lnTo>
                      <a:pt x="67" y="552"/>
                    </a:lnTo>
                    <a:lnTo>
                      <a:pt x="53" y="540"/>
                    </a:lnTo>
                    <a:lnTo>
                      <a:pt x="42" y="528"/>
                    </a:lnTo>
                    <a:lnTo>
                      <a:pt x="35" y="514"/>
                    </a:lnTo>
                    <a:lnTo>
                      <a:pt x="29" y="500"/>
                    </a:lnTo>
                    <a:lnTo>
                      <a:pt x="27" y="488"/>
                    </a:lnTo>
                    <a:lnTo>
                      <a:pt x="24" y="478"/>
                    </a:lnTo>
                    <a:lnTo>
                      <a:pt x="24" y="471"/>
                    </a:lnTo>
                    <a:lnTo>
                      <a:pt x="24" y="468"/>
                    </a:lnTo>
                    <a:lnTo>
                      <a:pt x="0" y="466"/>
                    </a:lnTo>
                    <a:lnTo>
                      <a:pt x="0" y="471"/>
                    </a:lnTo>
                    <a:lnTo>
                      <a:pt x="0" y="479"/>
                    </a:lnTo>
                    <a:lnTo>
                      <a:pt x="2" y="492"/>
                    </a:lnTo>
                    <a:lnTo>
                      <a:pt x="6" y="507"/>
                    </a:lnTo>
                    <a:lnTo>
                      <a:pt x="12" y="524"/>
                    </a:lnTo>
                    <a:lnTo>
                      <a:pt x="22" y="541"/>
                    </a:lnTo>
                    <a:lnTo>
                      <a:pt x="36" y="557"/>
                    </a:lnTo>
                    <a:lnTo>
                      <a:pt x="54" y="572"/>
                    </a:lnTo>
                    <a:lnTo>
                      <a:pt x="68" y="579"/>
                    </a:lnTo>
                    <a:lnTo>
                      <a:pt x="84" y="585"/>
                    </a:lnTo>
                    <a:lnTo>
                      <a:pt x="100" y="590"/>
                    </a:lnTo>
                    <a:lnTo>
                      <a:pt x="119" y="592"/>
                    </a:lnTo>
                    <a:lnTo>
                      <a:pt x="137" y="592"/>
                    </a:lnTo>
                    <a:lnTo>
                      <a:pt x="158" y="591"/>
                    </a:lnTo>
                    <a:lnTo>
                      <a:pt x="180" y="589"/>
                    </a:lnTo>
                    <a:lnTo>
                      <a:pt x="204" y="584"/>
                    </a:lnTo>
                    <a:lnTo>
                      <a:pt x="228" y="578"/>
                    </a:lnTo>
                    <a:lnTo>
                      <a:pt x="254" y="570"/>
                    </a:lnTo>
                    <a:lnTo>
                      <a:pt x="281" y="561"/>
                    </a:lnTo>
                    <a:lnTo>
                      <a:pt x="309" y="549"/>
                    </a:lnTo>
                    <a:lnTo>
                      <a:pt x="339" y="537"/>
                    </a:lnTo>
                    <a:lnTo>
                      <a:pt x="370" y="522"/>
                    </a:lnTo>
                    <a:lnTo>
                      <a:pt x="402" y="506"/>
                    </a:lnTo>
                    <a:lnTo>
                      <a:pt x="436" y="487"/>
                    </a:lnTo>
                    <a:lnTo>
                      <a:pt x="486" y="457"/>
                    </a:lnTo>
                    <a:lnTo>
                      <a:pt x="533" y="428"/>
                    </a:lnTo>
                    <a:lnTo>
                      <a:pt x="575" y="401"/>
                    </a:lnTo>
                    <a:lnTo>
                      <a:pt x="612" y="374"/>
                    </a:lnTo>
                    <a:lnTo>
                      <a:pt x="644" y="349"/>
                    </a:lnTo>
                    <a:lnTo>
                      <a:pt x="673" y="324"/>
                    </a:lnTo>
                    <a:lnTo>
                      <a:pt x="698" y="301"/>
                    </a:lnTo>
                    <a:lnTo>
                      <a:pt x="719" y="278"/>
                    </a:lnTo>
                    <a:lnTo>
                      <a:pt x="737" y="256"/>
                    </a:lnTo>
                    <a:lnTo>
                      <a:pt x="751" y="234"/>
                    </a:lnTo>
                    <a:lnTo>
                      <a:pt x="764" y="214"/>
                    </a:lnTo>
                    <a:lnTo>
                      <a:pt x="773" y="196"/>
                    </a:lnTo>
                    <a:lnTo>
                      <a:pt x="780" y="177"/>
                    </a:lnTo>
                    <a:lnTo>
                      <a:pt x="785" y="161"/>
                    </a:lnTo>
                    <a:lnTo>
                      <a:pt x="787" y="145"/>
                    </a:lnTo>
                    <a:lnTo>
                      <a:pt x="788" y="130"/>
                    </a:lnTo>
                    <a:lnTo>
                      <a:pt x="788" y="128"/>
                    </a:lnTo>
                    <a:lnTo>
                      <a:pt x="788" y="125"/>
                    </a:lnTo>
                    <a:lnTo>
                      <a:pt x="787" y="124"/>
                    </a:lnTo>
                    <a:lnTo>
                      <a:pt x="787" y="122"/>
                    </a:lnTo>
                    <a:lnTo>
                      <a:pt x="785" y="102"/>
                    </a:lnTo>
                    <a:lnTo>
                      <a:pt x="779" y="84"/>
                    </a:lnTo>
                    <a:lnTo>
                      <a:pt x="771" y="67"/>
                    </a:lnTo>
                    <a:lnTo>
                      <a:pt x="759" y="51"/>
                    </a:lnTo>
                    <a:lnTo>
                      <a:pt x="745" y="36"/>
                    </a:lnTo>
                    <a:lnTo>
                      <a:pt x="729" y="22"/>
                    </a:lnTo>
                    <a:lnTo>
                      <a:pt x="711" y="10"/>
                    </a:lnTo>
                    <a:lnTo>
                      <a:pt x="690" y="0"/>
                    </a:lnTo>
                    <a:lnTo>
                      <a:pt x="68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5617" y="2201"/>
                <a:ext cx="138" cy="609"/>
              </a:xfrm>
              <a:custGeom>
                <a:avLst/>
                <a:gdLst>
                  <a:gd name="T0" fmla="*/ 39 w 277"/>
                  <a:gd name="T1" fmla="*/ 383 h 1218"/>
                  <a:gd name="T2" fmla="*/ 19 w 277"/>
                  <a:gd name="T3" fmla="*/ 468 h 1218"/>
                  <a:gd name="T4" fmla="*/ 5 w 277"/>
                  <a:gd name="T5" fmla="*/ 562 h 1218"/>
                  <a:gd name="T6" fmla="*/ 0 w 277"/>
                  <a:gd name="T7" fmla="*/ 665 h 1218"/>
                  <a:gd name="T8" fmla="*/ 8 w 277"/>
                  <a:gd name="T9" fmla="*/ 776 h 1218"/>
                  <a:gd name="T10" fmla="*/ 31 w 277"/>
                  <a:gd name="T11" fmla="*/ 894 h 1218"/>
                  <a:gd name="T12" fmla="*/ 73 w 277"/>
                  <a:gd name="T13" fmla="*/ 1020 h 1218"/>
                  <a:gd name="T14" fmla="*/ 135 w 277"/>
                  <a:gd name="T15" fmla="*/ 1150 h 1218"/>
                  <a:gd name="T16" fmla="*/ 196 w 277"/>
                  <a:gd name="T17" fmla="*/ 1204 h 1218"/>
                  <a:gd name="T18" fmla="*/ 125 w 277"/>
                  <a:gd name="T19" fmla="*/ 1074 h 1218"/>
                  <a:gd name="T20" fmla="*/ 74 w 277"/>
                  <a:gd name="T21" fmla="*/ 950 h 1218"/>
                  <a:gd name="T22" fmla="*/ 43 w 277"/>
                  <a:gd name="T23" fmla="*/ 831 h 1218"/>
                  <a:gd name="T24" fmla="*/ 28 w 277"/>
                  <a:gd name="T25" fmla="*/ 719 h 1218"/>
                  <a:gd name="T26" fmla="*/ 26 w 277"/>
                  <a:gd name="T27" fmla="*/ 614 h 1218"/>
                  <a:gd name="T28" fmla="*/ 35 w 277"/>
                  <a:gd name="T29" fmla="*/ 519 h 1218"/>
                  <a:gd name="T30" fmla="*/ 52 w 277"/>
                  <a:gd name="T31" fmla="*/ 431 h 1218"/>
                  <a:gd name="T32" fmla="*/ 75 w 277"/>
                  <a:gd name="T33" fmla="*/ 354 h 1218"/>
                  <a:gd name="T34" fmla="*/ 105 w 277"/>
                  <a:gd name="T35" fmla="*/ 280 h 1218"/>
                  <a:gd name="T36" fmla="*/ 137 w 277"/>
                  <a:gd name="T37" fmla="*/ 213 h 1218"/>
                  <a:gd name="T38" fmla="*/ 171 w 277"/>
                  <a:gd name="T39" fmla="*/ 157 h 1218"/>
                  <a:gd name="T40" fmla="*/ 202 w 277"/>
                  <a:gd name="T41" fmla="*/ 109 h 1218"/>
                  <a:gd name="T42" fmla="*/ 231 w 277"/>
                  <a:gd name="T43" fmla="*/ 71 h 1218"/>
                  <a:gd name="T44" fmla="*/ 255 w 277"/>
                  <a:gd name="T45" fmla="*/ 42 h 1218"/>
                  <a:gd name="T46" fmla="*/ 270 w 277"/>
                  <a:gd name="T47" fmla="*/ 24 h 1218"/>
                  <a:gd name="T48" fmla="*/ 277 w 277"/>
                  <a:gd name="T49" fmla="*/ 19 h 1218"/>
                  <a:gd name="T50" fmla="*/ 256 w 277"/>
                  <a:gd name="T51" fmla="*/ 3 h 1218"/>
                  <a:gd name="T52" fmla="*/ 244 w 277"/>
                  <a:gd name="T53" fmla="*/ 16 h 1218"/>
                  <a:gd name="T54" fmla="*/ 224 w 277"/>
                  <a:gd name="T55" fmla="*/ 39 h 1218"/>
                  <a:gd name="T56" fmla="*/ 197 w 277"/>
                  <a:gd name="T57" fmla="*/ 74 h 1218"/>
                  <a:gd name="T58" fmla="*/ 166 w 277"/>
                  <a:gd name="T59" fmla="*/ 118 h 1218"/>
                  <a:gd name="T60" fmla="*/ 133 w 277"/>
                  <a:gd name="T61" fmla="*/ 172 h 1218"/>
                  <a:gd name="T62" fmla="*/ 98 w 277"/>
                  <a:gd name="T63" fmla="*/ 234 h 1218"/>
                  <a:gd name="T64" fmla="*/ 67 w 277"/>
                  <a:gd name="T65" fmla="*/ 306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1218">
                    <a:moveTo>
                      <a:pt x="52" y="345"/>
                    </a:moveTo>
                    <a:lnTo>
                      <a:pt x="39" y="383"/>
                    </a:lnTo>
                    <a:lnTo>
                      <a:pt x="28" y="424"/>
                    </a:lnTo>
                    <a:lnTo>
                      <a:pt x="19" y="468"/>
                    </a:lnTo>
                    <a:lnTo>
                      <a:pt x="11" y="514"/>
                    </a:lnTo>
                    <a:lnTo>
                      <a:pt x="5" y="562"/>
                    </a:lnTo>
                    <a:lnTo>
                      <a:pt x="0" y="612"/>
                    </a:lnTo>
                    <a:lnTo>
                      <a:pt x="0" y="665"/>
                    </a:lnTo>
                    <a:lnTo>
                      <a:pt x="3" y="719"/>
                    </a:lnTo>
                    <a:lnTo>
                      <a:pt x="8" y="776"/>
                    </a:lnTo>
                    <a:lnTo>
                      <a:pt x="19" y="834"/>
                    </a:lnTo>
                    <a:lnTo>
                      <a:pt x="31" y="894"/>
                    </a:lnTo>
                    <a:lnTo>
                      <a:pt x="50" y="956"/>
                    </a:lnTo>
                    <a:lnTo>
                      <a:pt x="73" y="1020"/>
                    </a:lnTo>
                    <a:lnTo>
                      <a:pt x="102" y="1084"/>
                    </a:lnTo>
                    <a:lnTo>
                      <a:pt x="135" y="1150"/>
                    </a:lnTo>
                    <a:lnTo>
                      <a:pt x="174" y="1218"/>
                    </a:lnTo>
                    <a:lnTo>
                      <a:pt x="196" y="1204"/>
                    </a:lnTo>
                    <a:lnTo>
                      <a:pt x="158" y="1138"/>
                    </a:lnTo>
                    <a:lnTo>
                      <a:pt x="125" y="1074"/>
                    </a:lnTo>
                    <a:lnTo>
                      <a:pt x="97" y="1011"/>
                    </a:lnTo>
                    <a:lnTo>
                      <a:pt x="74" y="950"/>
                    </a:lnTo>
                    <a:lnTo>
                      <a:pt x="57" y="890"/>
                    </a:lnTo>
                    <a:lnTo>
                      <a:pt x="43" y="831"/>
                    </a:lnTo>
                    <a:lnTo>
                      <a:pt x="34" y="774"/>
                    </a:lnTo>
                    <a:lnTo>
                      <a:pt x="28" y="719"/>
                    </a:lnTo>
                    <a:lnTo>
                      <a:pt x="26" y="666"/>
                    </a:lnTo>
                    <a:lnTo>
                      <a:pt x="26" y="614"/>
                    </a:lnTo>
                    <a:lnTo>
                      <a:pt x="29" y="566"/>
                    </a:lnTo>
                    <a:lnTo>
                      <a:pt x="35" y="519"/>
                    </a:lnTo>
                    <a:lnTo>
                      <a:pt x="43" y="474"/>
                    </a:lnTo>
                    <a:lnTo>
                      <a:pt x="52" y="431"/>
                    </a:lnTo>
                    <a:lnTo>
                      <a:pt x="64" y="392"/>
                    </a:lnTo>
                    <a:lnTo>
                      <a:pt x="75" y="354"/>
                    </a:lnTo>
                    <a:lnTo>
                      <a:pt x="89" y="316"/>
                    </a:lnTo>
                    <a:lnTo>
                      <a:pt x="105" y="280"/>
                    </a:lnTo>
                    <a:lnTo>
                      <a:pt x="120" y="246"/>
                    </a:lnTo>
                    <a:lnTo>
                      <a:pt x="137" y="213"/>
                    </a:lnTo>
                    <a:lnTo>
                      <a:pt x="153" y="185"/>
                    </a:lnTo>
                    <a:lnTo>
                      <a:pt x="171" y="157"/>
                    </a:lnTo>
                    <a:lnTo>
                      <a:pt x="187" y="132"/>
                    </a:lnTo>
                    <a:lnTo>
                      <a:pt x="202" y="109"/>
                    </a:lnTo>
                    <a:lnTo>
                      <a:pt x="217" y="88"/>
                    </a:lnTo>
                    <a:lnTo>
                      <a:pt x="231" y="71"/>
                    </a:lnTo>
                    <a:lnTo>
                      <a:pt x="243" y="54"/>
                    </a:lnTo>
                    <a:lnTo>
                      <a:pt x="255" y="42"/>
                    </a:lnTo>
                    <a:lnTo>
                      <a:pt x="264" y="33"/>
                    </a:lnTo>
                    <a:lnTo>
                      <a:pt x="270" y="24"/>
                    </a:lnTo>
                    <a:lnTo>
                      <a:pt x="274" y="20"/>
                    </a:lnTo>
                    <a:lnTo>
                      <a:pt x="277" y="19"/>
                    </a:lnTo>
                    <a:lnTo>
                      <a:pt x="258" y="0"/>
                    </a:lnTo>
                    <a:lnTo>
                      <a:pt x="256" y="3"/>
                    </a:lnTo>
                    <a:lnTo>
                      <a:pt x="251" y="8"/>
                    </a:lnTo>
                    <a:lnTo>
                      <a:pt x="244" y="16"/>
                    </a:lnTo>
                    <a:lnTo>
                      <a:pt x="234" y="27"/>
                    </a:lnTo>
                    <a:lnTo>
                      <a:pt x="224" y="39"/>
                    </a:lnTo>
                    <a:lnTo>
                      <a:pt x="211" y="56"/>
                    </a:lnTo>
                    <a:lnTo>
                      <a:pt x="197" y="74"/>
                    </a:lnTo>
                    <a:lnTo>
                      <a:pt x="181" y="95"/>
                    </a:lnTo>
                    <a:lnTo>
                      <a:pt x="166" y="118"/>
                    </a:lnTo>
                    <a:lnTo>
                      <a:pt x="149" y="143"/>
                    </a:lnTo>
                    <a:lnTo>
                      <a:pt x="133" y="172"/>
                    </a:lnTo>
                    <a:lnTo>
                      <a:pt x="115" y="202"/>
                    </a:lnTo>
                    <a:lnTo>
                      <a:pt x="98" y="234"/>
                    </a:lnTo>
                    <a:lnTo>
                      <a:pt x="82" y="269"/>
                    </a:lnTo>
                    <a:lnTo>
                      <a:pt x="67" y="306"/>
                    </a:lnTo>
                    <a:lnTo>
                      <a:pt x="52" y="3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5655" y="2335"/>
                <a:ext cx="453" cy="322"/>
              </a:xfrm>
              <a:custGeom>
                <a:avLst/>
                <a:gdLst>
                  <a:gd name="T0" fmla="*/ 68 w 907"/>
                  <a:gd name="T1" fmla="*/ 110 h 644"/>
                  <a:gd name="T2" fmla="*/ 11 w 907"/>
                  <a:gd name="T3" fmla="*/ 281 h 644"/>
                  <a:gd name="T4" fmla="*/ 0 w 907"/>
                  <a:gd name="T5" fmla="*/ 375 h 644"/>
                  <a:gd name="T6" fmla="*/ 29 w 907"/>
                  <a:gd name="T7" fmla="*/ 334 h 644"/>
                  <a:gd name="T8" fmla="*/ 63 w 907"/>
                  <a:gd name="T9" fmla="*/ 182 h 644"/>
                  <a:gd name="T10" fmla="*/ 166 w 907"/>
                  <a:gd name="T11" fmla="*/ 45 h 644"/>
                  <a:gd name="T12" fmla="*/ 203 w 907"/>
                  <a:gd name="T13" fmla="*/ 30 h 644"/>
                  <a:gd name="T14" fmla="*/ 244 w 907"/>
                  <a:gd name="T15" fmla="*/ 25 h 644"/>
                  <a:gd name="T16" fmla="*/ 290 w 907"/>
                  <a:gd name="T17" fmla="*/ 31 h 644"/>
                  <a:gd name="T18" fmla="*/ 340 w 907"/>
                  <a:gd name="T19" fmla="*/ 45 h 644"/>
                  <a:gd name="T20" fmla="*/ 394 w 907"/>
                  <a:gd name="T21" fmla="*/ 70 h 644"/>
                  <a:gd name="T22" fmla="*/ 482 w 907"/>
                  <a:gd name="T23" fmla="*/ 113 h 644"/>
                  <a:gd name="T24" fmla="*/ 582 w 907"/>
                  <a:gd name="T25" fmla="*/ 137 h 644"/>
                  <a:gd name="T26" fmla="*/ 674 w 907"/>
                  <a:gd name="T27" fmla="*/ 136 h 644"/>
                  <a:gd name="T28" fmla="*/ 753 w 907"/>
                  <a:gd name="T29" fmla="*/ 120 h 644"/>
                  <a:gd name="T30" fmla="*/ 818 w 907"/>
                  <a:gd name="T31" fmla="*/ 96 h 644"/>
                  <a:gd name="T32" fmla="*/ 841 w 907"/>
                  <a:gd name="T33" fmla="*/ 96 h 644"/>
                  <a:gd name="T34" fmla="*/ 803 w 907"/>
                  <a:gd name="T35" fmla="*/ 151 h 644"/>
                  <a:gd name="T36" fmla="*/ 745 w 907"/>
                  <a:gd name="T37" fmla="*/ 205 h 644"/>
                  <a:gd name="T38" fmla="*/ 667 w 907"/>
                  <a:gd name="T39" fmla="*/ 250 h 644"/>
                  <a:gd name="T40" fmla="*/ 567 w 907"/>
                  <a:gd name="T41" fmla="*/ 269 h 644"/>
                  <a:gd name="T42" fmla="*/ 442 w 907"/>
                  <a:gd name="T43" fmla="*/ 253 h 644"/>
                  <a:gd name="T44" fmla="*/ 370 w 907"/>
                  <a:gd name="T45" fmla="*/ 243 h 644"/>
                  <a:gd name="T46" fmla="*/ 302 w 907"/>
                  <a:gd name="T47" fmla="*/ 253 h 644"/>
                  <a:gd name="T48" fmla="*/ 242 w 907"/>
                  <a:gd name="T49" fmla="*/ 278 h 644"/>
                  <a:gd name="T50" fmla="*/ 189 w 907"/>
                  <a:gd name="T51" fmla="*/ 315 h 644"/>
                  <a:gd name="T52" fmla="*/ 146 w 907"/>
                  <a:gd name="T53" fmla="*/ 359 h 644"/>
                  <a:gd name="T54" fmla="*/ 92 w 907"/>
                  <a:gd name="T55" fmla="*/ 447 h 644"/>
                  <a:gd name="T56" fmla="*/ 70 w 907"/>
                  <a:gd name="T57" fmla="*/ 553 h 644"/>
                  <a:gd name="T58" fmla="*/ 96 w 907"/>
                  <a:gd name="T59" fmla="*/ 644 h 644"/>
                  <a:gd name="T60" fmla="*/ 97 w 907"/>
                  <a:gd name="T61" fmla="*/ 579 h 644"/>
                  <a:gd name="T62" fmla="*/ 105 w 907"/>
                  <a:gd name="T63" fmla="*/ 487 h 644"/>
                  <a:gd name="T64" fmla="*/ 153 w 907"/>
                  <a:gd name="T65" fmla="*/ 390 h 644"/>
                  <a:gd name="T66" fmla="*/ 190 w 907"/>
                  <a:gd name="T67" fmla="*/ 349 h 644"/>
                  <a:gd name="T68" fmla="*/ 236 w 907"/>
                  <a:gd name="T69" fmla="*/ 312 h 644"/>
                  <a:gd name="T70" fmla="*/ 289 w 907"/>
                  <a:gd name="T71" fmla="*/ 284 h 644"/>
                  <a:gd name="T72" fmla="*/ 348 w 907"/>
                  <a:gd name="T73" fmla="*/ 269 h 644"/>
                  <a:gd name="T74" fmla="*/ 413 w 907"/>
                  <a:gd name="T75" fmla="*/ 272 h 644"/>
                  <a:gd name="T76" fmla="*/ 548 w 907"/>
                  <a:gd name="T77" fmla="*/ 295 h 644"/>
                  <a:gd name="T78" fmla="*/ 686 w 907"/>
                  <a:gd name="T79" fmla="*/ 268 h 644"/>
                  <a:gd name="T80" fmla="*/ 786 w 907"/>
                  <a:gd name="T81" fmla="*/ 201 h 644"/>
                  <a:gd name="T82" fmla="*/ 850 w 907"/>
                  <a:gd name="T83" fmla="*/ 126 h 644"/>
                  <a:gd name="T84" fmla="*/ 884 w 907"/>
                  <a:gd name="T85" fmla="*/ 69 h 644"/>
                  <a:gd name="T86" fmla="*/ 907 w 907"/>
                  <a:gd name="T87" fmla="*/ 15 h 644"/>
                  <a:gd name="T88" fmla="*/ 862 w 907"/>
                  <a:gd name="T89" fmla="*/ 46 h 644"/>
                  <a:gd name="T90" fmla="*/ 813 w 907"/>
                  <a:gd name="T91" fmla="*/ 71 h 644"/>
                  <a:gd name="T92" fmla="*/ 734 w 907"/>
                  <a:gd name="T93" fmla="*/ 99 h 644"/>
                  <a:gd name="T94" fmla="*/ 630 w 907"/>
                  <a:gd name="T95" fmla="*/ 113 h 644"/>
                  <a:gd name="T96" fmla="*/ 510 w 907"/>
                  <a:gd name="T97" fmla="*/ 95 h 644"/>
                  <a:gd name="T98" fmla="*/ 404 w 907"/>
                  <a:gd name="T99" fmla="*/ 47 h 644"/>
                  <a:gd name="T100" fmla="*/ 347 w 907"/>
                  <a:gd name="T101" fmla="*/ 20 h 644"/>
                  <a:gd name="T102" fmla="*/ 292 w 907"/>
                  <a:gd name="T103" fmla="*/ 5 h 644"/>
                  <a:gd name="T104" fmla="*/ 241 w 907"/>
                  <a:gd name="T105" fmla="*/ 0 h 644"/>
                  <a:gd name="T106" fmla="*/ 195 w 907"/>
                  <a:gd name="T107" fmla="*/ 7 h 644"/>
                  <a:gd name="T108" fmla="*/ 153 w 907"/>
                  <a:gd name="T109" fmla="*/ 23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7" h="644">
                    <a:moveTo>
                      <a:pt x="153" y="23"/>
                    </a:moveTo>
                    <a:lnTo>
                      <a:pt x="105" y="61"/>
                    </a:lnTo>
                    <a:lnTo>
                      <a:pt x="68" y="110"/>
                    </a:lnTo>
                    <a:lnTo>
                      <a:pt x="42" y="168"/>
                    </a:lnTo>
                    <a:lnTo>
                      <a:pt x="23" y="225"/>
                    </a:lnTo>
                    <a:lnTo>
                      <a:pt x="11" y="281"/>
                    </a:lnTo>
                    <a:lnTo>
                      <a:pt x="4" y="327"/>
                    </a:lnTo>
                    <a:lnTo>
                      <a:pt x="1" y="360"/>
                    </a:lnTo>
                    <a:lnTo>
                      <a:pt x="0" y="375"/>
                    </a:lnTo>
                    <a:lnTo>
                      <a:pt x="25" y="376"/>
                    </a:lnTo>
                    <a:lnTo>
                      <a:pt x="27" y="365"/>
                    </a:lnTo>
                    <a:lnTo>
                      <a:pt x="29" y="334"/>
                    </a:lnTo>
                    <a:lnTo>
                      <a:pt x="35" y="290"/>
                    </a:lnTo>
                    <a:lnTo>
                      <a:pt x="46" y="237"/>
                    </a:lnTo>
                    <a:lnTo>
                      <a:pt x="63" y="182"/>
                    </a:lnTo>
                    <a:lnTo>
                      <a:pt x="88" y="128"/>
                    </a:lnTo>
                    <a:lnTo>
                      <a:pt x="122" y="80"/>
                    </a:lnTo>
                    <a:lnTo>
                      <a:pt x="166" y="45"/>
                    </a:lnTo>
                    <a:lnTo>
                      <a:pt x="178" y="39"/>
                    </a:lnTo>
                    <a:lnTo>
                      <a:pt x="190" y="34"/>
                    </a:lnTo>
                    <a:lnTo>
                      <a:pt x="203" y="30"/>
                    </a:lnTo>
                    <a:lnTo>
                      <a:pt x="217" y="27"/>
                    </a:lnTo>
                    <a:lnTo>
                      <a:pt x="231" y="26"/>
                    </a:lnTo>
                    <a:lnTo>
                      <a:pt x="244" y="25"/>
                    </a:lnTo>
                    <a:lnTo>
                      <a:pt x="259" y="26"/>
                    </a:lnTo>
                    <a:lnTo>
                      <a:pt x="274" y="27"/>
                    </a:lnTo>
                    <a:lnTo>
                      <a:pt x="290" y="31"/>
                    </a:lnTo>
                    <a:lnTo>
                      <a:pt x="307" y="34"/>
                    </a:lnTo>
                    <a:lnTo>
                      <a:pt x="323" y="39"/>
                    </a:lnTo>
                    <a:lnTo>
                      <a:pt x="340" y="45"/>
                    </a:lnTo>
                    <a:lnTo>
                      <a:pt x="357" y="53"/>
                    </a:lnTo>
                    <a:lnTo>
                      <a:pt x="376" y="61"/>
                    </a:lnTo>
                    <a:lnTo>
                      <a:pt x="394" y="70"/>
                    </a:lnTo>
                    <a:lnTo>
                      <a:pt x="413" y="80"/>
                    </a:lnTo>
                    <a:lnTo>
                      <a:pt x="447" y="99"/>
                    </a:lnTo>
                    <a:lnTo>
                      <a:pt x="482" y="113"/>
                    </a:lnTo>
                    <a:lnTo>
                      <a:pt x="516" y="124"/>
                    </a:lnTo>
                    <a:lnTo>
                      <a:pt x="550" y="131"/>
                    </a:lnTo>
                    <a:lnTo>
                      <a:pt x="582" y="137"/>
                    </a:lnTo>
                    <a:lnTo>
                      <a:pt x="614" y="138"/>
                    </a:lnTo>
                    <a:lnTo>
                      <a:pt x="644" y="138"/>
                    </a:lnTo>
                    <a:lnTo>
                      <a:pt x="674" y="136"/>
                    </a:lnTo>
                    <a:lnTo>
                      <a:pt x="702" y="132"/>
                    </a:lnTo>
                    <a:lnTo>
                      <a:pt x="728" y="126"/>
                    </a:lnTo>
                    <a:lnTo>
                      <a:pt x="753" y="120"/>
                    </a:lnTo>
                    <a:lnTo>
                      <a:pt x="777" y="113"/>
                    </a:lnTo>
                    <a:lnTo>
                      <a:pt x="798" y="105"/>
                    </a:lnTo>
                    <a:lnTo>
                      <a:pt x="818" y="96"/>
                    </a:lnTo>
                    <a:lnTo>
                      <a:pt x="835" y="88"/>
                    </a:lnTo>
                    <a:lnTo>
                      <a:pt x="850" y="81"/>
                    </a:lnTo>
                    <a:lnTo>
                      <a:pt x="841" y="96"/>
                    </a:lnTo>
                    <a:lnTo>
                      <a:pt x="831" y="114"/>
                    </a:lnTo>
                    <a:lnTo>
                      <a:pt x="818" y="131"/>
                    </a:lnTo>
                    <a:lnTo>
                      <a:pt x="803" y="151"/>
                    </a:lnTo>
                    <a:lnTo>
                      <a:pt x="786" y="169"/>
                    </a:lnTo>
                    <a:lnTo>
                      <a:pt x="766" y="187"/>
                    </a:lnTo>
                    <a:lnTo>
                      <a:pt x="745" y="205"/>
                    </a:lnTo>
                    <a:lnTo>
                      <a:pt x="721" y="222"/>
                    </a:lnTo>
                    <a:lnTo>
                      <a:pt x="696" y="237"/>
                    </a:lnTo>
                    <a:lnTo>
                      <a:pt x="667" y="250"/>
                    </a:lnTo>
                    <a:lnTo>
                      <a:pt x="636" y="259"/>
                    </a:lnTo>
                    <a:lnTo>
                      <a:pt x="603" y="266"/>
                    </a:lnTo>
                    <a:lnTo>
                      <a:pt x="567" y="269"/>
                    </a:lnTo>
                    <a:lnTo>
                      <a:pt x="528" y="269"/>
                    </a:lnTo>
                    <a:lnTo>
                      <a:pt x="486" y="264"/>
                    </a:lnTo>
                    <a:lnTo>
                      <a:pt x="442" y="253"/>
                    </a:lnTo>
                    <a:lnTo>
                      <a:pt x="417" y="247"/>
                    </a:lnTo>
                    <a:lnTo>
                      <a:pt x="393" y="244"/>
                    </a:lnTo>
                    <a:lnTo>
                      <a:pt x="370" y="243"/>
                    </a:lnTo>
                    <a:lnTo>
                      <a:pt x="347" y="244"/>
                    </a:lnTo>
                    <a:lnTo>
                      <a:pt x="324" y="247"/>
                    </a:lnTo>
                    <a:lnTo>
                      <a:pt x="302" y="253"/>
                    </a:lnTo>
                    <a:lnTo>
                      <a:pt x="281" y="260"/>
                    </a:lnTo>
                    <a:lnTo>
                      <a:pt x="262" y="268"/>
                    </a:lnTo>
                    <a:lnTo>
                      <a:pt x="242" y="278"/>
                    </a:lnTo>
                    <a:lnTo>
                      <a:pt x="224" y="290"/>
                    </a:lnTo>
                    <a:lnTo>
                      <a:pt x="206" y="302"/>
                    </a:lnTo>
                    <a:lnTo>
                      <a:pt x="189" y="315"/>
                    </a:lnTo>
                    <a:lnTo>
                      <a:pt x="174" y="329"/>
                    </a:lnTo>
                    <a:lnTo>
                      <a:pt x="159" y="344"/>
                    </a:lnTo>
                    <a:lnTo>
                      <a:pt x="146" y="359"/>
                    </a:lnTo>
                    <a:lnTo>
                      <a:pt x="134" y="375"/>
                    </a:lnTo>
                    <a:lnTo>
                      <a:pt x="111" y="411"/>
                    </a:lnTo>
                    <a:lnTo>
                      <a:pt x="92" y="447"/>
                    </a:lnTo>
                    <a:lnTo>
                      <a:pt x="80" y="482"/>
                    </a:lnTo>
                    <a:lnTo>
                      <a:pt x="73" y="518"/>
                    </a:lnTo>
                    <a:lnTo>
                      <a:pt x="70" y="553"/>
                    </a:lnTo>
                    <a:lnTo>
                      <a:pt x="73" y="586"/>
                    </a:lnTo>
                    <a:lnTo>
                      <a:pt x="82" y="616"/>
                    </a:lnTo>
                    <a:lnTo>
                      <a:pt x="96" y="644"/>
                    </a:lnTo>
                    <a:lnTo>
                      <a:pt x="116" y="630"/>
                    </a:lnTo>
                    <a:lnTo>
                      <a:pt x="104" y="606"/>
                    </a:lnTo>
                    <a:lnTo>
                      <a:pt x="97" y="579"/>
                    </a:lnTo>
                    <a:lnTo>
                      <a:pt x="95" y="549"/>
                    </a:lnTo>
                    <a:lnTo>
                      <a:pt x="97" y="518"/>
                    </a:lnTo>
                    <a:lnTo>
                      <a:pt x="105" y="487"/>
                    </a:lnTo>
                    <a:lnTo>
                      <a:pt x="116" y="455"/>
                    </a:lnTo>
                    <a:lnTo>
                      <a:pt x="133" y="421"/>
                    </a:lnTo>
                    <a:lnTo>
                      <a:pt x="153" y="390"/>
                    </a:lnTo>
                    <a:lnTo>
                      <a:pt x="165" y="376"/>
                    </a:lnTo>
                    <a:lnTo>
                      <a:pt x="178" y="361"/>
                    </a:lnTo>
                    <a:lnTo>
                      <a:pt x="190" y="349"/>
                    </a:lnTo>
                    <a:lnTo>
                      <a:pt x="205" y="335"/>
                    </a:lnTo>
                    <a:lnTo>
                      <a:pt x="220" y="323"/>
                    </a:lnTo>
                    <a:lnTo>
                      <a:pt x="236" y="312"/>
                    </a:lnTo>
                    <a:lnTo>
                      <a:pt x="254" y="302"/>
                    </a:lnTo>
                    <a:lnTo>
                      <a:pt x="271" y="292"/>
                    </a:lnTo>
                    <a:lnTo>
                      <a:pt x="289" y="284"/>
                    </a:lnTo>
                    <a:lnTo>
                      <a:pt x="309" y="277"/>
                    </a:lnTo>
                    <a:lnTo>
                      <a:pt x="328" y="273"/>
                    </a:lnTo>
                    <a:lnTo>
                      <a:pt x="348" y="269"/>
                    </a:lnTo>
                    <a:lnTo>
                      <a:pt x="370" y="268"/>
                    </a:lnTo>
                    <a:lnTo>
                      <a:pt x="391" y="269"/>
                    </a:lnTo>
                    <a:lnTo>
                      <a:pt x="413" y="272"/>
                    </a:lnTo>
                    <a:lnTo>
                      <a:pt x="436" y="277"/>
                    </a:lnTo>
                    <a:lnTo>
                      <a:pt x="494" y="290"/>
                    </a:lnTo>
                    <a:lnTo>
                      <a:pt x="548" y="295"/>
                    </a:lnTo>
                    <a:lnTo>
                      <a:pt x="599" y="291"/>
                    </a:lnTo>
                    <a:lnTo>
                      <a:pt x="644" y="282"/>
                    </a:lnTo>
                    <a:lnTo>
                      <a:pt x="686" y="268"/>
                    </a:lnTo>
                    <a:lnTo>
                      <a:pt x="724" y="249"/>
                    </a:lnTo>
                    <a:lnTo>
                      <a:pt x="756" y="227"/>
                    </a:lnTo>
                    <a:lnTo>
                      <a:pt x="786" y="201"/>
                    </a:lnTo>
                    <a:lnTo>
                      <a:pt x="811" y="176"/>
                    </a:lnTo>
                    <a:lnTo>
                      <a:pt x="832" y="151"/>
                    </a:lnTo>
                    <a:lnTo>
                      <a:pt x="850" y="126"/>
                    </a:lnTo>
                    <a:lnTo>
                      <a:pt x="865" y="103"/>
                    </a:lnTo>
                    <a:lnTo>
                      <a:pt x="877" y="84"/>
                    </a:lnTo>
                    <a:lnTo>
                      <a:pt x="884" y="69"/>
                    </a:lnTo>
                    <a:lnTo>
                      <a:pt x="889" y="58"/>
                    </a:lnTo>
                    <a:lnTo>
                      <a:pt x="891" y="54"/>
                    </a:lnTo>
                    <a:lnTo>
                      <a:pt x="907" y="15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2" y="46"/>
                    </a:lnTo>
                    <a:lnTo>
                      <a:pt x="850" y="53"/>
                    </a:lnTo>
                    <a:lnTo>
                      <a:pt x="834" y="62"/>
                    </a:lnTo>
                    <a:lnTo>
                      <a:pt x="813" y="71"/>
                    </a:lnTo>
                    <a:lnTo>
                      <a:pt x="790" y="81"/>
                    </a:lnTo>
                    <a:lnTo>
                      <a:pt x="764" y="91"/>
                    </a:lnTo>
                    <a:lnTo>
                      <a:pt x="734" y="99"/>
                    </a:lnTo>
                    <a:lnTo>
                      <a:pt x="702" y="106"/>
                    </a:lnTo>
                    <a:lnTo>
                      <a:pt x="667" y="111"/>
                    </a:lnTo>
                    <a:lnTo>
                      <a:pt x="630" y="113"/>
                    </a:lnTo>
                    <a:lnTo>
                      <a:pt x="591" y="111"/>
                    </a:lnTo>
                    <a:lnTo>
                      <a:pt x="552" y="106"/>
                    </a:lnTo>
                    <a:lnTo>
                      <a:pt x="510" y="95"/>
                    </a:lnTo>
                    <a:lnTo>
                      <a:pt x="468" y="80"/>
                    </a:lnTo>
                    <a:lnTo>
                      <a:pt x="425" y="58"/>
                    </a:lnTo>
                    <a:lnTo>
                      <a:pt x="404" y="47"/>
                    </a:lnTo>
                    <a:lnTo>
                      <a:pt x="385" y="37"/>
                    </a:lnTo>
                    <a:lnTo>
                      <a:pt x="365" y="29"/>
                    </a:lnTo>
                    <a:lnTo>
                      <a:pt x="347" y="20"/>
                    </a:lnTo>
                    <a:lnTo>
                      <a:pt x="327" y="15"/>
                    </a:lnTo>
                    <a:lnTo>
                      <a:pt x="310" y="9"/>
                    </a:lnTo>
                    <a:lnTo>
                      <a:pt x="292" y="5"/>
                    </a:lnTo>
                    <a:lnTo>
                      <a:pt x="274" y="2"/>
                    </a:lnTo>
                    <a:lnTo>
                      <a:pt x="258" y="1"/>
                    </a:lnTo>
                    <a:lnTo>
                      <a:pt x="241" y="0"/>
                    </a:lnTo>
                    <a:lnTo>
                      <a:pt x="226" y="1"/>
                    </a:lnTo>
                    <a:lnTo>
                      <a:pt x="210" y="3"/>
                    </a:lnTo>
                    <a:lnTo>
                      <a:pt x="195" y="7"/>
                    </a:lnTo>
                    <a:lnTo>
                      <a:pt x="181" y="10"/>
                    </a:lnTo>
                    <a:lnTo>
                      <a:pt x="167" y="16"/>
                    </a:lnTo>
                    <a:lnTo>
                      <a:pt x="153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419" y="2188"/>
                <a:ext cx="272" cy="446"/>
              </a:xfrm>
              <a:custGeom>
                <a:avLst/>
                <a:gdLst>
                  <a:gd name="T0" fmla="*/ 5 w 545"/>
                  <a:gd name="T1" fmla="*/ 52 h 892"/>
                  <a:gd name="T2" fmla="*/ 18 w 545"/>
                  <a:gd name="T3" fmla="*/ 107 h 892"/>
                  <a:gd name="T4" fmla="*/ 51 w 545"/>
                  <a:gd name="T5" fmla="*/ 184 h 892"/>
                  <a:gd name="T6" fmla="*/ 94 w 545"/>
                  <a:gd name="T7" fmla="*/ 244 h 892"/>
                  <a:gd name="T8" fmla="*/ 159 w 545"/>
                  <a:gd name="T9" fmla="*/ 293 h 892"/>
                  <a:gd name="T10" fmla="*/ 222 w 545"/>
                  <a:gd name="T11" fmla="*/ 316 h 892"/>
                  <a:gd name="T12" fmla="*/ 241 w 545"/>
                  <a:gd name="T13" fmla="*/ 324 h 892"/>
                  <a:gd name="T14" fmla="*/ 253 w 545"/>
                  <a:gd name="T15" fmla="*/ 334 h 892"/>
                  <a:gd name="T16" fmla="*/ 260 w 545"/>
                  <a:gd name="T17" fmla="*/ 386 h 892"/>
                  <a:gd name="T18" fmla="*/ 235 w 545"/>
                  <a:gd name="T19" fmla="*/ 485 h 892"/>
                  <a:gd name="T20" fmla="*/ 215 w 545"/>
                  <a:gd name="T21" fmla="*/ 596 h 892"/>
                  <a:gd name="T22" fmla="*/ 226 w 545"/>
                  <a:gd name="T23" fmla="*/ 701 h 892"/>
                  <a:gd name="T24" fmla="*/ 281 w 545"/>
                  <a:gd name="T25" fmla="*/ 814 h 892"/>
                  <a:gd name="T26" fmla="*/ 367 w 545"/>
                  <a:gd name="T27" fmla="*/ 873 h 892"/>
                  <a:gd name="T28" fmla="*/ 283 w 545"/>
                  <a:gd name="T29" fmla="*/ 773 h 892"/>
                  <a:gd name="T30" fmla="*/ 245 w 545"/>
                  <a:gd name="T31" fmla="*/ 677 h 892"/>
                  <a:gd name="T32" fmla="*/ 242 w 545"/>
                  <a:gd name="T33" fmla="*/ 575 h 892"/>
                  <a:gd name="T34" fmla="*/ 268 w 545"/>
                  <a:gd name="T35" fmla="*/ 460 h 892"/>
                  <a:gd name="T36" fmla="*/ 287 w 545"/>
                  <a:gd name="T37" fmla="*/ 387 h 892"/>
                  <a:gd name="T38" fmla="*/ 286 w 545"/>
                  <a:gd name="T39" fmla="*/ 346 h 892"/>
                  <a:gd name="T40" fmla="*/ 273 w 545"/>
                  <a:gd name="T41" fmla="*/ 320 h 892"/>
                  <a:gd name="T42" fmla="*/ 256 w 545"/>
                  <a:gd name="T43" fmla="*/ 304 h 892"/>
                  <a:gd name="T44" fmla="*/ 232 w 545"/>
                  <a:gd name="T45" fmla="*/ 291 h 892"/>
                  <a:gd name="T46" fmla="*/ 177 w 545"/>
                  <a:gd name="T47" fmla="*/ 273 h 892"/>
                  <a:gd name="T48" fmla="*/ 124 w 545"/>
                  <a:gd name="T49" fmla="*/ 238 h 892"/>
                  <a:gd name="T50" fmla="*/ 86 w 545"/>
                  <a:gd name="T51" fmla="*/ 193 h 892"/>
                  <a:gd name="T52" fmla="*/ 59 w 545"/>
                  <a:gd name="T53" fmla="*/ 146 h 892"/>
                  <a:gd name="T54" fmla="*/ 41 w 545"/>
                  <a:gd name="T55" fmla="*/ 100 h 892"/>
                  <a:gd name="T56" fmla="*/ 44 w 545"/>
                  <a:gd name="T57" fmla="*/ 83 h 892"/>
                  <a:gd name="T58" fmla="*/ 78 w 545"/>
                  <a:gd name="T59" fmla="*/ 109 h 892"/>
                  <a:gd name="T60" fmla="*/ 122 w 545"/>
                  <a:gd name="T61" fmla="*/ 136 h 892"/>
                  <a:gd name="T62" fmla="*/ 174 w 545"/>
                  <a:gd name="T63" fmla="*/ 157 h 892"/>
                  <a:gd name="T64" fmla="*/ 233 w 545"/>
                  <a:gd name="T65" fmla="*/ 168 h 892"/>
                  <a:gd name="T66" fmla="*/ 296 w 545"/>
                  <a:gd name="T67" fmla="*/ 166 h 892"/>
                  <a:gd name="T68" fmla="*/ 344 w 545"/>
                  <a:gd name="T69" fmla="*/ 164 h 892"/>
                  <a:gd name="T70" fmla="*/ 389 w 545"/>
                  <a:gd name="T71" fmla="*/ 176 h 892"/>
                  <a:gd name="T72" fmla="*/ 445 w 545"/>
                  <a:gd name="T73" fmla="*/ 218 h 892"/>
                  <a:gd name="T74" fmla="*/ 500 w 545"/>
                  <a:gd name="T75" fmla="*/ 318 h 892"/>
                  <a:gd name="T76" fmla="*/ 520 w 545"/>
                  <a:gd name="T77" fmla="*/ 393 h 892"/>
                  <a:gd name="T78" fmla="*/ 544 w 545"/>
                  <a:gd name="T79" fmla="*/ 387 h 892"/>
                  <a:gd name="T80" fmla="*/ 523 w 545"/>
                  <a:gd name="T81" fmla="*/ 306 h 892"/>
                  <a:gd name="T82" fmla="*/ 463 w 545"/>
                  <a:gd name="T83" fmla="*/ 200 h 892"/>
                  <a:gd name="T84" fmla="*/ 400 w 545"/>
                  <a:gd name="T85" fmla="*/ 153 h 892"/>
                  <a:gd name="T86" fmla="*/ 348 w 545"/>
                  <a:gd name="T87" fmla="*/ 139 h 892"/>
                  <a:gd name="T88" fmla="*/ 291 w 545"/>
                  <a:gd name="T89" fmla="*/ 142 h 892"/>
                  <a:gd name="T90" fmla="*/ 212 w 545"/>
                  <a:gd name="T91" fmla="*/ 140 h 892"/>
                  <a:gd name="T92" fmla="*/ 143 w 545"/>
                  <a:gd name="T93" fmla="*/ 117 h 892"/>
                  <a:gd name="T94" fmla="*/ 86 w 545"/>
                  <a:gd name="T95" fmla="*/ 84 h 892"/>
                  <a:gd name="T96" fmla="*/ 47 w 545"/>
                  <a:gd name="T97" fmla="*/ 52 h 892"/>
                  <a:gd name="T98" fmla="*/ 26 w 545"/>
                  <a:gd name="T99" fmla="*/ 31 h 892"/>
                  <a:gd name="T100" fmla="*/ 2 w 545"/>
                  <a:gd name="T101" fmla="*/ 39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5" h="892">
                    <a:moveTo>
                      <a:pt x="2" y="39"/>
                    </a:moveTo>
                    <a:lnTo>
                      <a:pt x="3" y="43"/>
                    </a:lnTo>
                    <a:lnTo>
                      <a:pt x="5" y="52"/>
                    </a:lnTo>
                    <a:lnTo>
                      <a:pt x="8" y="67"/>
                    </a:lnTo>
                    <a:lnTo>
                      <a:pt x="12" y="85"/>
                    </a:lnTo>
                    <a:lnTo>
                      <a:pt x="18" y="107"/>
                    </a:lnTo>
                    <a:lnTo>
                      <a:pt x="26" y="131"/>
                    </a:lnTo>
                    <a:lnTo>
                      <a:pt x="37" y="158"/>
                    </a:lnTo>
                    <a:lnTo>
                      <a:pt x="51" y="184"/>
                    </a:lnTo>
                    <a:lnTo>
                      <a:pt x="63" y="205"/>
                    </a:lnTo>
                    <a:lnTo>
                      <a:pt x="78" y="225"/>
                    </a:lnTo>
                    <a:lnTo>
                      <a:pt x="94" y="244"/>
                    </a:lnTo>
                    <a:lnTo>
                      <a:pt x="114" y="263"/>
                    </a:lnTo>
                    <a:lnTo>
                      <a:pt x="135" y="279"/>
                    </a:lnTo>
                    <a:lnTo>
                      <a:pt x="159" y="293"/>
                    </a:lnTo>
                    <a:lnTo>
                      <a:pt x="185" y="304"/>
                    </a:lnTo>
                    <a:lnTo>
                      <a:pt x="215" y="313"/>
                    </a:lnTo>
                    <a:lnTo>
                      <a:pt x="222" y="316"/>
                    </a:lnTo>
                    <a:lnTo>
                      <a:pt x="229" y="318"/>
                    </a:lnTo>
                    <a:lnTo>
                      <a:pt x="236" y="321"/>
                    </a:lnTo>
                    <a:lnTo>
                      <a:pt x="241" y="324"/>
                    </a:lnTo>
                    <a:lnTo>
                      <a:pt x="245" y="327"/>
                    </a:lnTo>
                    <a:lnTo>
                      <a:pt x="250" y="331"/>
                    </a:lnTo>
                    <a:lnTo>
                      <a:pt x="253" y="334"/>
                    </a:lnTo>
                    <a:lnTo>
                      <a:pt x="256" y="339"/>
                    </a:lnTo>
                    <a:lnTo>
                      <a:pt x="261" y="359"/>
                    </a:lnTo>
                    <a:lnTo>
                      <a:pt x="260" y="386"/>
                    </a:lnTo>
                    <a:lnTo>
                      <a:pt x="255" y="417"/>
                    </a:lnTo>
                    <a:lnTo>
                      <a:pt x="244" y="453"/>
                    </a:lnTo>
                    <a:lnTo>
                      <a:pt x="235" y="485"/>
                    </a:lnTo>
                    <a:lnTo>
                      <a:pt x="227" y="519"/>
                    </a:lnTo>
                    <a:lnTo>
                      <a:pt x="220" y="556"/>
                    </a:lnTo>
                    <a:lnTo>
                      <a:pt x="215" y="596"/>
                    </a:lnTo>
                    <a:lnTo>
                      <a:pt x="215" y="630"/>
                    </a:lnTo>
                    <a:lnTo>
                      <a:pt x="219" y="665"/>
                    </a:lnTo>
                    <a:lnTo>
                      <a:pt x="226" y="701"/>
                    </a:lnTo>
                    <a:lnTo>
                      <a:pt x="238" y="738"/>
                    </a:lnTo>
                    <a:lnTo>
                      <a:pt x="257" y="776"/>
                    </a:lnTo>
                    <a:lnTo>
                      <a:pt x="281" y="814"/>
                    </a:lnTo>
                    <a:lnTo>
                      <a:pt x="312" y="852"/>
                    </a:lnTo>
                    <a:lnTo>
                      <a:pt x="351" y="892"/>
                    </a:lnTo>
                    <a:lnTo>
                      <a:pt x="367" y="873"/>
                    </a:lnTo>
                    <a:lnTo>
                      <a:pt x="334" y="840"/>
                    </a:lnTo>
                    <a:lnTo>
                      <a:pt x="305" y="806"/>
                    </a:lnTo>
                    <a:lnTo>
                      <a:pt x="283" y="773"/>
                    </a:lnTo>
                    <a:lnTo>
                      <a:pt x="266" y="741"/>
                    </a:lnTo>
                    <a:lnTo>
                      <a:pt x="253" y="710"/>
                    </a:lnTo>
                    <a:lnTo>
                      <a:pt x="245" y="677"/>
                    </a:lnTo>
                    <a:lnTo>
                      <a:pt x="241" y="647"/>
                    </a:lnTo>
                    <a:lnTo>
                      <a:pt x="240" y="617"/>
                    </a:lnTo>
                    <a:lnTo>
                      <a:pt x="242" y="575"/>
                    </a:lnTo>
                    <a:lnTo>
                      <a:pt x="249" y="533"/>
                    </a:lnTo>
                    <a:lnTo>
                      <a:pt x="258" y="495"/>
                    </a:lnTo>
                    <a:lnTo>
                      <a:pt x="268" y="460"/>
                    </a:lnTo>
                    <a:lnTo>
                      <a:pt x="275" y="433"/>
                    </a:lnTo>
                    <a:lnTo>
                      <a:pt x="282" y="409"/>
                    </a:lnTo>
                    <a:lnTo>
                      <a:pt x="287" y="387"/>
                    </a:lnTo>
                    <a:lnTo>
                      <a:pt x="288" y="366"/>
                    </a:lnTo>
                    <a:lnTo>
                      <a:pt x="287" y="356"/>
                    </a:lnTo>
                    <a:lnTo>
                      <a:pt x="286" y="346"/>
                    </a:lnTo>
                    <a:lnTo>
                      <a:pt x="282" y="335"/>
                    </a:lnTo>
                    <a:lnTo>
                      <a:pt x="278" y="326"/>
                    </a:lnTo>
                    <a:lnTo>
                      <a:pt x="273" y="320"/>
                    </a:lnTo>
                    <a:lnTo>
                      <a:pt x="268" y="314"/>
                    </a:lnTo>
                    <a:lnTo>
                      <a:pt x="263" y="309"/>
                    </a:lnTo>
                    <a:lnTo>
                      <a:pt x="256" y="304"/>
                    </a:lnTo>
                    <a:lnTo>
                      <a:pt x="249" y="299"/>
                    </a:lnTo>
                    <a:lnTo>
                      <a:pt x="241" y="295"/>
                    </a:lnTo>
                    <a:lnTo>
                      <a:pt x="232" y="291"/>
                    </a:lnTo>
                    <a:lnTo>
                      <a:pt x="221" y="289"/>
                    </a:lnTo>
                    <a:lnTo>
                      <a:pt x="198" y="282"/>
                    </a:lnTo>
                    <a:lnTo>
                      <a:pt x="177" y="273"/>
                    </a:lnTo>
                    <a:lnTo>
                      <a:pt x="158" y="263"/>
                    </a:lnTo>
                    <a:lnTo>
                      <a:pt x="141" y="251"/>
                    </a:lnTo>
                    <a:lnTo>
                      <a:pt x="124" y="238"/>
                    </a:lnTo>
                    <a:lnTo>
                      <a:pt x="111" y="225"/>
                    </a:lnTo>
                    <a:lnTo>
                      <a:pt x="98" y="210"/>
                    </a:lnTo>
                    <a:lnTo>
                      <a:pt x="86" y="193"/>
                    </a:lnTo>
                    <a:lnTo>
                      <a:pt x="76" y="177"/>
                    </a:lnTo>
                    <a:lnTo>
                      <a:pt x="67" y="161"/>
                    </a:lnTo>
                    <a:lnTo>
                      <a:pt x="59" y="146"/>
                    </a:lnTo>
                    <a:lnTo>
                      <a:pt x="52" y="130"/>
                    </a:lnTo>
                    <a:lnTo>
                      <a:pt x="46" y="115"/>
                    </a:lnTo>
                    <a:lnTo>
                      <a:pt x="41" y="100"/>
                    </a:lnTo>
                    <a:lnTo>
                      <a:pt x="38" y="88"/>
                    </a:lnTo>
                    <a:lnTo>
                      <a:pt x="35" y="75"/>
                    </a:lnTo>
                    <a:lnTo>
                      <a:pt x="44" y="83"/>
                    </a:lnTo>
                    <a:lnTo>
                      <a:pt x="54" y="91"/>
                    </a:lnTo>
                    <a:lnTo>
                      <a:pt x="66" y="100"/>
                    </a:lnTo>
                    <a:lnTo>
                      <a:pt x="78" y="109"/>
                    </a:lnTo>
                    <a:lnTo>
                      <a:pt x="92" y="119"/>
                    </a:lnTo>
                    <a:lnTo>
                      <a:pt x="107" y="128"/>
                    </a:lnTo>
                    <a:lnTo>
                      <a:pt x="122" y="136"/>
                    </a:lnTo>
                    <a:lnTo>
                      <a:pt x="138" y="144"/>
                    </a:lnTo>
                    <a:lnTo>
                      <a:pt x="156" y="151"/>
                    </a:lnTo>
                    <a:lnTo>
                      <a:pt x="174" y="157"/>
                    </a:lnTo>
                    <a:lnTo>
                      <a:pt x="192" y="162"/>
                    </a:lnTo>
                    <a:lnTo>
                      <a:pt x="212" y="166"/>
                    </a:lnTo>
                    <a:lnTo>
                      <a:pt x="233" y="168"/>
                    </a:lnTo>
                    <a:lnTo>
                      <a:pt x="253" y="169"/>
                    </a:lnTo>
                    <a:lnTo>
                      <a:pt x="274" y="168"/>
                    </a:lnTo>
                    <a:lnTo>
                      <a:pt x="296" y="166"/>
                    </a:lnTo>
                    <a:lnTo>
                      <a:pt x="312" y="164"/>
                    </a:lnTo>
                    <a:lnTo>
                      <a:pt x="328" y="164"/>
                    </a:lnTo>
                    <a:lnTo>
                      <a:pt x="344" y="164"/>
                    </a:lnTo>
                    <a:lnTo>
                      <a:pt x="359" y="166"/>
                    </a:lnTo>
                    <a:lnTo>
                      <a:pt x="374" y="170"/>
                    </a:lnTo>
                    <a:lnTo>
                      <a:pt x="389" y="176"/>
                    </a:lnTo>
                    <a:lnTo>
                      <a:pt x="403" y="183"/>
                    </a:lnTo>
                    <a:lnTo>
                      <a:pt x="416" y="191"/>
                    </a:lnTo>
                    <a:lnTo>
                      <a:pt x="445" y="218"/>
                    </a:lnTo>
                    <a:lnTo>
                      <a:pt x="468" y="250"/>
                    </a:lnTo>
                    <a:lnTo>
                      <a:pt x="486" y="283"/>
                    </a:lnTo>
                    <a:lnTo>
                      <a:pt x="500" y="318"/>
                    </a:lnTo>
                    <a:lnTo>
                      <a:pt x="509" y="349"/>
                    </a:lnTo>
                    <a:lnTo>
                      <a:pt x="516" y="374"/>
                    </a:lnTo>
                    <a:lnTo>
                      <a:pt x="520" y="393"/>
                    </a:lnTo>
                    <a:lnTo>
                      <a:pt x="521" y="400"/>
                    </a:lnTo>
                    <a:lnTo>
                      <a:pt x="545" y="396"/>
                    </a:lnTo>
                    <a:lnTo>
                      <a:pt x="544" y="387"/>
                    </a:lnTo>
                    <a:lnTo>
                      <a:pt x="540" y="367"/>
                    </a:lnTo>
                    <a:lnTo>
                      <a:pt x="533" y="340"/>
                    </a:lnTo>
                    <a:lnTo>
                      <a:pt x="523" y="306"/>
                    </a:lnTo>
                    <a:lnTo>
                      <a:pt x="508" y="271"/>
                    </a:lnTo>
                    <a:lnTo>
                      <a:pt x="488" y="235"/>
                    </a:lnTo>
                    <a:lnTo>
                      <a:pt x="463" y="200"/>
                    </a:lnTo>
                    <a:lnTo>
                      <a:pt x="431" y="172"/>
                    </a:lnTo>
                    <a:lnTo>
                      <a:pt x="416" y="161"/>
                    </a:lnTo>
                    <a:lnTo>
                      <a:pt x="400" y="153"/>
                    </a:lnTo>
                    <a:lnTo>
                      <a:pt x="382" y="147"/>
                    </a:lnTo>
                    <a:lnTo>
                      <a:pt x="366" y="143"/>
                    </a:lnTo>
                    <a:lnTo>
                      <a:pt x="348" y="139"/>
                    </a:lnTo>
                    <a:lnTo>
                      <a:pt x="329" y="138"/>
                    </a:lnTo>
                    <a:lnTo>
                      <a:pt x="311" y="139"/>
                    </a:lnTo>
                    <a:lnTo>
                      <a:pt x="291" y="142"/>
                    </a:lnTo>
                    <a:lnTo>
                      <a:pt x="264" y="145"/>
                    </a:lnTo>
                    <a:lnTo>
                      <a:pt x="237" y="144"/>
                    </a:lnTo>
                    <a:lnTo>
                      <a:pt x="212" y="140"/>
                    </a:lnTo>
                    <a:lnTo>
                      <a:pt x="188" y="135"/>
                    </a:lnTo>
                    <a:lnTo>
                      <a:pt x="165" y="127"/>
                    </a:lnTo>
                    <a:lnTo>
                      <a:pt x="143" y="117"/>
                    </a:lnTo>
                    <a:lnTo>
                      <a:pt x="122" y="107"/>
                    </a:lnTo>
                    <a:lnTo>
                      <a:pt x="104" y="96"/>
                    </a:lnTo>
                    <a:lnTo>
                      <a:pt x="86" y="84"/>
                    </a:lnTo>
                    <a:lnTo>
                      <a:pt x="71" y="73"/>
                    </a:lnTo>
                    <a:lnTo>
                      <a:pt x="58" y="61"/>
                    </a:lnTo>
                    <a:lnTo>
                      <a:pt x="47" y="52"/>
                    </a:lnTo>
                    <a:lnTo>
                      <a:pt x="38" y="43"/>
                    </a:lnTo>
                    <a:lnTo>
                      <a:pt x="31" y="36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0" y="0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954588" y="5029200"/>
              <a:ext cx="192722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6056313" y="5318125"/>
              <a:ext cx="76200" cy="117475"/>
            </a:xfrm>
            <a:custGeom>
              <a:avLst/>
              <a:gdLst>
                <a:gd name="T0" fmla="*/ 0 w 48"/>
                <a:gd name="T1" fmla="*/ 70 h 74"/>
                <a:gd name="T2" fmla="*/ 0 w 48"/>
                <a:gd name="T3" fmla="*/ 70 h 74"/>
                <a:gd name="T4" fmla="*/ 8 w 48"/>
                <a:gd name="T5" fmla="*/ 68 h 74"/>
                <a:gd name="T6" fmla="*/ 16 w 48"/>
                <a:gd name="T7" fmla="*/ 62 h 74"/>
                <a:gd name="T8" fmla="*/ 24 w 48"/>
                <a:gd name="T9" fmla="*/ 56 h 74"/>
                <a:gd name="T10" fmla="*/ 32 w 48"/>
                <a:gd name="T11" fmla="*/ 46 h 74"/>
                <a:gd name="T12" fmla="*/ 38 w 48"/>
                <a:gd name="T13" fmla="*/ 34 h 74"/>
                <a:gd name="T14" fmla="*/ 40 w 48"/>
                <a:gd name="T15" fmla="*/ 18 h 74"/>
                <a:gd name="T16" fmla="*/ 40 w 48"/>
                <a:gd name="T17" fmla="*/ 10 h 74"/>
                <a:gd name="T18" fmla="*/ 40 w 48"/>
                <a:gd name="T19" fmla="*/ 0 h 74"/>
                <a:gd name="T20" fmla="*/ 40 w 48"/>
                <a:gd name="T21" fmla="*/ 0 h 74"/>
                <a:gd name="T22" fmla="*/ 44 w 48"/>
                <a:gd name="T23" fmla="*/ 8 h 74"/>
                <a:gd name="T24" fmla="*/ 46 w 48"/>
                <a:gd name="T25" fmla="*/ 16 h 74"/>
                <a:gd name="T26" fmla="*/ 48 w 48"/>
                <a:gd name="T27" fmla="*/ 26 h 74"/>
                <a:gd name="T28" fmla="*/ 48 w 48"/>
                <a:gd name="T29" fmla="*/ 38 h 74"/>
                <a:gd name="T30" fmla="*/ 46 w 48"/>
                <a:gd name="T31" fmla="*/ 50 h 74"/>
                <a:gd name="T32" fmla="*/ 40 w 48"/>
                <a:gd name="T33" fmla="*/ 62 h 74"/>
                <a:gd name="T34" fmla="*/ 34 w 48"/>
                <a:gd name="T35" fmla="*/ 68 h 74"/>
                <a:gd name="T36" fmla="*/ 28 w 48"/>
                <a:gd name="T37" fmla="*/ 74 h 74"/>
                <a:gd name="T38" fmla="*/ 0 w 48"/>
                <a:gd name="T39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4">
                  <a:moveTo>
                    <a:pt x="0" y="70"/>
                  </a:moveTo>
                  <a:lnTo>
                    <a:pt x="0" y="70"/>
                  </a:lnTo>
                  <a:lnTo>
                    <a:pt x="8" y="68"/>
                  </a:lnTo>
                  <a:lnTo>
                    <a:pt x="16" y="62"/>
                  </a:lnTo>
                  <a:lnTo>
                    <a:pt x="24" y="56"/>
                  </a:lnTo>
                  <a:lnTo>
                    <a:pt x="32" y="46"/>
                  </a:lnTo>
                  <a:lnTo>
                    <a:pt x="38" y="34"/>
                  </a:lnTo>
                  <a:lnTo>
                    <a:pt x="40" y="18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8"/>
                  </a:lnTo>
                  <a:lnTo>
                    <a:pt x="46" y="16"/>
                  </a:lnTo>
                  <a:lnTo>
                    <a:pt x="48" y="26"/>
                  </a:lnTo>
                  <a:lnTo>
                    <a:pt x="48" y="38"/>
                  </a:lnTo>
                  <a:lnTo>
                    <a:pt x="46" y="50"/>
                  </a:lnTo>
                  <a:lnTo>
                    <a:pt x="40" y="62"/>
                  </a:lnTo>
                  <a:lnTo>
                    <a:pt x="34" y="68"/>
                  </a:lnTo>
                  <a:lnTo>
                    <a:pt x="28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5294313" y="5397500"/>
              <a:ext cx="387350" cy="615950"/>
            </a:xfrm>
            <a:custGeom>
              <a:avLst/>
              <a:gdLst>
                <a:gd name="T0" fmla="*/ 244 w 244"/>
                <a:gd name="T1" fmla="*/ 52 h 388"/>
                <a:gd name="T2" fmla="*/ 226 w 244"/>
                <a:gd name="T3" fmla="*/ 26 h 388"/>
                <a:gd name="T4" fmla="*/ 204 w 244"/>
                <a:gd name="T5" fmla="*/ 10 h 388"/>
                <a:gd name="T6" fmla="*/ 180 w 244"/>
                <a:gd name="T7" fmla="*/ 2 h 388"/>
                <a:gd name="T8" fmla="*/ 154 w 244"/>
                <a:gd name="T9" fmla="*/ 0 h 388"/>
                <a:gd name="T10" fmla="*/ 128 w 244"/>
                <a:gd name="T11" fmla="*/ 6 h 388"/>
                <a:gd name="T12" fmla="*/ 102 w 244"/>
                <a:gd name="T13" fmla="*/ 16 h 388"/>
                <a:gd name="T14" fmla="*/ 78 w 244"/>
                <a:gd name="T15" fmla="*/ 30 h 388"/>
                <a:gd name="T16" fmla="*/ 58 w 244"/>
                <a:gd name="T17" fmla="*/ 50 h 388"/>
                <a:gd name="T18" fmla="*/ 44 w 244"/>
                <a:gd name="T19" fmla="*/ 66 h 388"/>
                <a:gd name="T20" fmla="*/ 22 w 244"/>
                <a:gd name="T21" fmla="*/ 104 h 388"/>
                <a:gd name="T22" fmla="*/ 8 w 244"/>
                <a:gd name="T23" fmla="*/ 146 h 388"/>
                <a:gd name="T24" fmla="*/ 2 w 244"/>
                <a:gd name="T25" fmla="*/ 188 h 388"/>
                <a:gd name="T26" fmla="*/ 0 w 244"/>
                <a:gd name="T27" fmla="*/ 256 h 388"/>
                <a:gd name="T28" fmla="*/ 12 w 244"/>
                <a:gd name="T29" fmla="*/ 344 h 388"/>
                <a:gd name="T30" fmla="*/ 20 w 244"/>
                <a:gd name="T31" fmla="*/ 386 h 388"/>
                <a:gd name="T32" fmla="*/ 26 w 244"/>
                <a:gd name="T33" fmla="*/ 388 h 388"/>
                <a:gd name="T34" fmla="*/ 30 w 244"/>
                <a:gd name="T35" fmla="*/ 382 h 388"/>
                <a:gd name="T36" fmla="*/ 22 w 244"/>
                <a:gd name="T37" fmla="*/ 344 h 388"/>
                <a:gd name="T38" fmla="*/ 10 w 244"/>
                <a:gd name="T39" fmla="*/ 260 h 388"/>
                <a:gd name="T40" fmla="*/ 10 w 244"/>
                <a:gd name="T41" fmla="*/ 196 h 388"/>
                <a:gd name="T42" fmla="*/ 16 w 244"/>
                <a:gd name="T43" fmla="*/ 154 h 388"/>
                <a:gd name="T44" fmla="*/ 28 w 244"/>
                <a:gd name="T45" fmla="*/ 116 h 388"/>
                <a:gd name="T46" fmla="*/ 48 w 244"/>
                <a:gd name="T47" fmla="*/ 78 h 388"/>
                <a:gd name="T48" fmla="*/ 60 w 244"/>
                <a:gd name="T49" fmla="*/ 62 h 388"/>
                <a:gd name="T50" fmla="*/ 78 w 244"/>
                <a:gd name="T51" fmla="*/ 44 h 388"/>
                <a:gd name="T52" fmla="*/ 112 w 244"/>
                <a:gd name="T53" fmla="*/ 22 h 388"/>
                <a:gd name="T54" fmla="*/ 136 w 244"/>
                <a:gd name="T55" fmla="*/ 12 h 388"/>
                <a:gd name="T56" fmla="*/ 162 w 244"/>
                <a:gd name="T57" fmla="*/ 10 h 388"/>
                <a:gd name="T58" fmla="*/ 186 w 244"/>
                <a:gd name="T59" fmla="*/ 12 h 388"/>
                <a:gd name="T60" fmla="*/ 208 w 244"/>
                <a:gd name="T61" fmla="*/ 24 h 388"/>
                <a:gd name="T62" fmla="*/ 228 w 244"/>
                <a:gd name="T63" fmla="*/ 44 h 388"/>
                <a:gd name="T64" fmla="*/ 234 w 244"/>
                <a:gd name="T65" fmla="*/ 56 h 388"/>
                <a:gd name="T66" fmla="*/ 242 w 244"/>
                <a:gd name="T67" fmla="*/ 58 h 388"/>
                <a:gd name="T68" fmla="*/ 244 w 244"/>
                <a:gd name="T69" fmla="*/ 5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388">
                  <a:moveTo>
                    <a:pt x="244" y="52"/>
                  </a:moveTo>
                  <a:lnTo>
                    <a:pt x="244" y="52"/>
                  </a:lnTo>
                  <a:lnTo>
                    <a:pt x="236" y="38"/>
                  </a:lnTo>
                  <a:lnTo>
                    <a:pt x="226" y="26"/>
                  </a:lnTo>
                  <a:lnTo>
                    <a:pt x="216" y="18"/>
                  </a:lnTo>
                  <a:lnTo>
                    <a:pt x="204" y="10"/>
                  </a:lnTo>
                  <a:lnTo>
                    <a:pt x="192" y="4"/>
                  </a:lnTo>
                  <a:lnTo>
                    <a:pt x="180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8" y="6"/>
                  </a:lnTo>
                  <a:lnTo>
                    <a:pt x="114" y="10"/>
                  </a:lnTo>
                  <a:lnTo>
                    <a:pt x="102" y="16"/>
                  </a:lnTo>
                  <a:lnTo>
                    <a:pt x="90" y="22"/>
                  </a:lnTo>
                  <a:lnTo>
                    <a:pt x="78" y="30"/>
                  </a:lnTo>
                  <a:lnTo>
                    <a:pt x="66" y="4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44" y="66"/>
                  </a:lnTo>
                  <a:lnTo>
                    <a:pt x="32" y="84"/>
                  </a:lnTo>
                  <a:lnTo>
                    <a:pt x="22" y="104"/>
                  </a:lnTo>
                  <a:lnTo>
                    <a:pt x="14" y="124"/>
                  </a:lnTo>
                  <a:lnTo>
                    <a:pt x="8" y="146"/>
                  </a:lnTo>
                  <a:lnTo>
                    <a:pt x="4" y="166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56"/>
                  </a:lnTo>
                  <a:lnTo>
                    <a:pt x="4" y="300"/>
                  </a:lnTo>
                  <a:lnTo>
                    <a:pt x="12" y="344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2" y="388"/>
                  </a:lnTo>
                  <a:lnTo>
                    <a:pt x="26" y="388"/>
                  </a:lnTo>
                  <a:lnTo>
                    <a:pt x="28" y="386"/>
                  </a:lnTo>
                  <a:lnTo>
                    <a:pt x="30" y="382"/>
                  </a:lnTo>
                  <a:lnTo>
                    <a:pt x="30" y="382"/>
                  </a:lnTo>
                  <a:lnTo>
                    <a:pt x="22" y="344"/>
                  </a:lnTo>
                  <a:lnTo>
                    <a:pt x="14" y="302"/>
                  </a:lnTo>
                  <a:lnTo>
                    <a:pt x="10" y="260"/>
                  </a:lnTo>
                  <a:lnTo>
                    <a:pt x="10" y="218"/>
                  </a:lnTo>
                  <a:lnTo>
                    <a:pt x="10" y="196"/>
                  </a:lnTo>
                  <a:lnTo>
                    <a:pt x="12" y="176"/>
                  </a:lnTo>
                  <a:lnTo>
                    <a:pt x="16" y="154"/>
                  </a:lnTo>
                  <a:lnTo>
                    <a:pt x="22" y="134"/>
                  </a:lnTo>
                  <a:lnTo>
                    <a:pt x="28" y="116"/>
                  </a:lnTo>
                  <a:lnTo>
                    <a:pt x="38" y="96"/>
                  </a:lnTo>
                  <a:lnTo>
                    <a:pt x="48" y="7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8" y="52"/>
                  </a:lnTo>
                  <a:lnTo>
                    <a:pt x="78" y="44"/>
                  </a:lnTo>
                  <a:lnTo>
                    <a:pt x="100" y="28"/>
                  </a:lnTo>
                  <a:lnTo>
                    <a:pt x="112" y="22"/>
                  </a:lnTo>
                  <a:lnTo>
                    <a:pt x="124" y="16"/>
                  </a:lnTo>
                  <a:lnTo>
                    <a:pt x="136" y="12"/>
                  </a:lnTo>
                  <a:lnTo>
                    <a:pt x="148" y="10"/>
                  </a:lnTo>
                  <a:lnTo>
                    <a:pt x="162" y="10"/>
                  </a:lnTo>
                  <a:lnTo>
                    <a:pt x="174" y="1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08" y="24"/>
                  </a:lnTo>
                  <a:lnTo>
                    <a:pt x="218" y="32"/>
                  </a:lnTo>
                  <a:lnTo>
                    <a:pt x="228" y="44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8" y="60"/>
                  </a:lnTo>
                  <a:lnTo>
                    <a:pt x="242" y="58"/>
                  </a:lnTo>
                  <a:lnTo>
                    <a:pt x="244" y="56"/>
                  </a:lnTo>
                  <a:lnTo>
                    <a:pt x="244" y="52"/>
                  </a:lnTo>
                  <a:lnTo>
                    <a:pt x="244" y="52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" name="Freeform 36"/>
            <p:cNvSpPr>
              <a:spLocks/>
            </p:cNvSpPr>
            <p:nvPr/>
          </p:nvSpPr>
          <p:spPr bwMode="auto">
            <a:xfrm>
              <a:off x="5970588" y="5426075"/>
              <a:ext cx="238125" cy="260350"/>
            </a:xfrm>
            <a:custGeom>
              <a:avLst/>
              <a:gdLst>
                <a:gd name="T0" fmla="*/ 48 w 150"/>
                <a:gd name="T1" fmla="*/ 2 h 164"/>
                <a:gd name="T2" fmla="*/ 48 w 150"/>
                <a:gd name="T3" fmla="*/ 2 h 164"/>
                <a:gd name="T4" fmla="*/ 38 w 150"/>
                <a:gd name="T5" fmla="*/ 6 h 164"/>
                <a:gd name="T6" fmla="*/ 30 w 150"/>
                <a:gd name="T7" fmla="*/ 12 h 164"/>
                <a:gd name="T8" fmla="*/ 22 w 150"/>
                <a:gd name="T9" fmla="*/ 18 h 164"/>
                <a:gd name="T10" fmla="*/ 12 w 150"/>
                <a:gd name="T11" fmla="*/ 28 h 164"/>
                <a:gd name="T12" fmla="*/ 4 w 150"/>
                <a:gd name="T13" fmla="*/ 40 h 164"/>
                <a:gd name="T14" fmla="*/ 0 w 150"/>
                <a:gd name="T15" fmla="*/ 54 h 164"/>
                <a:gd name="T16" fmla="*/ 0 w 150"/>
                <a:gd name="T17" fmla="*/ 62 h 164"/>
                <a:gd name="T18" fmla="*/ 0 w 150"/>
                <a:gd name="T19" fmla="*/ 70 h 164"/>
                <a:gd name="T20" fmla="*/ 0 w 150"/>
                <a:gd name="T21" fmla="*/ 70 h 164"/>
                <a:gd name="T22" fmla="*/ 4 w 150"/>
                <a:gd name="T23" fmla="*/ 88 h 164"/>
                <a:gd name="T24" fmla="*/ 8 w 150"/>
                <a:gd name="T25" fmla="*/ 102 h 164"/>
                <a:gd name="T26" fmla="*/ 16 w 150"/>
                <a:gd name="T27" fmla="*/ 116 h 164"/>
                <a:gd name="T28" fmla="*/ 24 w 150"/>
                <a:gd name="T29" fmla="*/ 128 h 164"/>
                <a:gd name="T30" fmla="*/ 40 w 150"/>
                <a:gd name="T31" fmla="*/ 146 h 164"/>
                <a:gd name="T32" fmla="*/ 54 w 150"/>
                <a:gd name="T33" fmla="*/ 156 h 164"/>
                <a:gd name="T34" fmla="*/ 54 w 150"/>
                <a:gd name="T35" fmla="*/ 156 h 164"/>
                <a:gd name="T36" fmla="*/ 60 w 150"/>
                <a:gd name="T37" fmla="*/ 160 h 164"/>
                <a:gd name="T38" fmla="*/ 68 w 150"/>
                <a:gd name="T39" fmla="*/ 162 h 164"/>
                <a:gd name="T40" fmla="*/ 76 w 150"/>
                <a:gd name="T41" fmla="*/ 164 h 164"/>
                <a:gd name="T42" fmla="*/ 82 w 150"/>
                <a:gd name="T43" fmla="*/ 164 h 164"/>
                <a:gd name="T44" fmla="*/ 96 w 150"/>
                <a:gd name="T45" fmla="*/ 160 h 164"/>
                <a:gd name="T46" fmla="*/ 108 w 150"/>
                <a:gd name="T47" fmla="*/ 152 h 164"/>
                <a:gd name="T48" fmla="*/ 118 w 150"/>
                <a:gd name="T49" fmla="*/ 144 h 164"/>
                <a:gd name="T50" fmla="*/ 126 w 150"/>
                <a:gd name="T51" fmla="*/ 132 h 164"/>
                <a:gd name="T52" fmla="*/ 134 w 150"/>
                <a:gd name="T53" fmla="*/ 122 h 164"/>
                <a:gd name="T54" fmla="*/ 140 w 150"/>
                <a:gd name="T55" fmla="*/ 110 h 164"/>
                <a:gd name="T56" fmla="*/ 140 w 150"/>
                <a:gd name="T57" fmla="*/ 110 h 164"/>
                <a:gd name="T58" fmla="*/ 146 w 150"/>
                <a:gd name="T59" fmla="*/ 94 h 164"/>
                <a:gd name="T60" fmla="*/ 150 w 150"/>
                <a:gd name="T61" fmla="*/ 76 h 164"/>
                <a:gd name="T62" fmla="*/ 150 w 150"/>
                <a:gd name="T63" fmla="*/ 60 h 164"/>
                <a:gd name="T64" fmla="*/ 148 w 150"/>
                <a:gd name="T65" fmla="*/ 44 h 164"/>
                <a:gd name="T66" fmla="*/ 144 w 150"/>
                <a:gd name="T67" fmla="*/ 36 h 164"/>
                <a:gd name="T68" fmla="*/ 140 w 150"/>
                <a:gd name="T69" fmla="*/ 28 h 164"/>
                <a:gd name="T70" fmla="*/ 136 w 150"/>
                <a:gd name="T71" fmla="*/ 22 h 164"/>
                <a:gd name="T72" fmla="*/ 130 w 150"/>
                <a:gd name="T73" fmla="*/ 16 h 164"/>
                <a:gd name="T74" fmla="*/ 122 w 150"/>
                <a:gd name="T75" fmla="*/ 10 h 164"/>
                <a:gd name="T76" fmla="*/ 112 w 150"/>
                <a:gd name="T77" fmla="*/ 6 h 164"/>
                <a:gd name="T78" fmla="*/ 102 w 150"/>
                <a:gd name="T79" fmla="*/ 2 h 164"/>
                <a:gd name="T80" fmla="*/ 90 w 150"/>
                <a:gd name="T81" fmla="*/ 0 h 164"/>
                <a:gd name="T82" fmla="*/ 90 w 150"/>
                <a:gd name="T83" fmla="*/ 0 h 164"/>
                <a:gd name="T84" fmla="*/ 88 w 150"/>
                <a:gd name="T85" fmla="*/ 2 h 164"/>
                <a:gd name="T86" fmla="*/ 80 w 150"/>
                <a:gd name="T87" fmla="*/ 8 h 164"/>
                <a:gd name="T88" fmla="*/ 74 w 150"/>
                <a:gd name="T89" fmla="*/ 10 h 164"/>
                <a:gd name="T90" fmla="*/ 66 w 150"/>
                <a:gd name="T91" fmla="*/ 10 h 164"/>
                <a:gd name="T92" fmla="*/ 58 w 150"/>
                <a:gd name="T93" fmla="*/ 8 h 164"/>
                <a:gd name="T94" fmla="*/ 48 w 150"/>
                <a:gd name="T95" fmla="*/ 2 h 164"/>
                <a:gd name="T96" fmla="*/ 48 w 150"/>
                <a:gd name="T97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64">
                  <a:moveTo>
                    <a:pt x="48" y="2"/>
                  </a:moveTo>
                  <a:lnTo>
                    <a:pt x="48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2" y="18"/>
                  </a:lnTo>
                  <a:lnTo>
                    <a:pt x="12" y="28"/>
                  </a:lnTo>
                  <a:lnTo>
                    <a:pt x="4" y="40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4" y="88"/>
                  </a:lnTo>
                  <a:lnTo>
                    <a:pt x="8" y="102"/>
                  </a:lnTo>
                  <a:lnTo>
                    <a:pt x="16" y="116"/>
                  </a:lnTo>
                  <a:lnTo>
                    <a:pt x="24" y="128"/>
                  </a:lnTo>
                  <a:lnTo>
                    <a:pt x="40" y="14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60" y="160"/>
                  </a:lnTo>
                  <a:lnTo>
                    <a:pt x="68" y="162"/>
                  </a:lnTo>
                  <a:lnTo>
                    <a:pt x="76" y="164"/>
                  </a:lnTo>
                  <a:lnTo>
                    <a:pt x="82" y="164"/>
                  </a:lnTo>
                  <a:lnTo>
                    <a:pt x="96" y="160"/>
                  </a:lnTo>
                  <a:lnTo>
                    <a:pt x="108" y="152"/>
                  </a:lnTo>
                  <a:lnTo>
                    <a:pt x="118" y="144"/>
                  </a:lnTo>
                  <a:lnTo>
                    <a:pt x="126" y="132"/>
                  </a:lnTo>
                  <a:lnTo>
                    <a:pt x="134" y="122"/>
                  </a:lnTo>
                  <a:lnTo>
                    <a:pt x="140" y="110"/>
                  </a:lnTo>
                  <a:lnTo>
                    <a:pt x="140" y="110"/>
                  </a:lnTo>
                  <a:lnTo>
                    <a:pt x="146" y="94"/>
                  </a:lnTo>
                  <a:lnTo>
                    <a:pt x="150" y="76"/>
                  </a:lnTo>
                  <a:lnTo>
                    <a:pt x="150" y="60"/>
                  </a:lnTo>
                  <a:lnTo>
                    <a:pt x="148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2"/>
                  </a:lnTo>
                  <a:lnTo>
                    <a:pt x="130" y="16"/>
                  </a:lnTo>
                  <a:lnTo>
                    <a:pt x="122" y="10"/>
                  </a:lnTo>
                  <a:lnTo>
                    <a:pt x="112" y="6"/>
                  </a:lnTo>
                  <a:lnTo>
                    <a:pt x="10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66" y="10"/>
                  </a:lnTo>
                  <a:lnTo>
                    <a:pt x="58" y="8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EF4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" name="Freeform 37"/>
            <p:cNvSpPr>
              <a:spLocks/>
            </p:cNvSpPr>
            <p:nvPr/>
          </p:nvSpPr>
          <p:spPr bwMode="auto">
            <a:xfrm>
              <a:off x="5954713" y="5403850"/>
              <a:ext cx="257175" cy="120650"/>
            </a:xfrm>
            <a:custGeom>
              <a:avLst/>
              <a:gdLst>
                <a:gd name="T0" fmla="*/ 62 w 162"/>
                <a:gd name="T1" fmla="*/ 4 h 76"/>
                <a:gd name="T2" fmla="*/ 62 w 162"/>
                <a:gd name="T3" fmla="*/ 4 h 76"/>
                <a:gd name="T4" fmla="*/ 46 w 162"/>
                <a:gd name="T5" fmla="*/ 8 h 76"/>
                <a:gd name="T6" fmla="*/ 30 w 162"/>
                <a:gd name="T7" fmla="*/ 10 h 76"/>
                <a:gd name="T8" fmla="*/ 14 w 162"/>
                <a:gd name="T9" fmla="*/ 8 h 76"/>
                <a:gd name="T10" fmla="*/ 6 w 162"/>
                <a:gd name="T11" fmla="*/ 4 h 76"/>
                <a:gd name="T12" fmla="*/ 0 w 162"/>
                <a:gd name="T13" fmla="*/ 0 h 76"/>
                <a:gd name="T14" fmla="*/ 0 w 162"/>
                <a:gd name="T15" fmla="*/ 0 h 76"/>
                <a:gd name="T16" fmla="*/ 2 w 162"/>
                <a:gd name="T17" fmla="*/ 6 h 76"/>
                <a:gd name="T18" fmla="*/ 12 w 162"/>
                <a:gd name="T19" fmla="*/ 14 h 76"/>
                <a:gd name="T20" fmla="*/ 18 w 162"/>
                <a:gd name="T21" fmla="*/ 20 h 76"/>
                <a:gd name="T22" fmla="*/ 28 w 162"/>
                <a:gd name="T23" fmla="*/ 24 h 76"/>
                <a:gd name="T24" fmla="*/ 40 w 162"/>
                <a:gd name="T25" fmla="*/ 26 h 76"/>
                <a:gd name="T26" fmla="*/ 54 w 162"/>
                <a:gd name="T27" fmla="*/ 26 h 76"/>
                <a:gd name="T28" fmla="*/ 54 w 162"/>
                <a:gd name="T29" fmla="*/ 26 h 76"/>
                <a:gd name="T30" fmla="*/ 42 w 162"/>
                <a:gd name="T31" fmla="*/ 42 h 76"/>
                <a:gd name="T32" fmla="*/ 36 w 162"/>
                <a:gd name="T33" fmla="*/ 58 h 76"/>
                <a:gd name="T34" fmla="*/ 34 w 162"/>
                <a:gd name="T35" fmla="*/ 66 h 76"/>
                <a:gd name="T36" fmla="*/ 32 w 162"/>
                <a:gd name="T37" fmla="*/ 76 h 76"/>
                <a:gd name="T38" fmla="*/ 32 w 162"/>
                <a:gd name="T39" fmla="*/ 76 h 76"/>
                <a:gd name="T40" fmla="*/ 36 w 162"/>
                <a:gd name="T41" fmla="*/ 70 h 76"/>
                <a:gd name="T42" fmla="*/ 46 w 162"/>
                <a:gd name="T43" fmla="*/ 56 h 76"/>
                <a:gd name="T44" fmla="*/ 60 w 162"/>
                <a:gd name="T45" fmla="*/ 40 h 76"/>
                <a:gd name="T46" fmla="*/ 70 w 162"/>
                <a:gd name="T47" fmla="*/ 32 h 76"/>
                <a:gd name="T48" fmla="*/ 78 w 162"/>
                <a:gd name="T49" fmla="*/ 26 h 76"/>
                <a:gd name="T50" fmla="*/ 78 w 162"/>
                <a:gd name="T51" fmla="*/ 26 h 76"/>
                <a:gd name="T52" fmla="*/ 84 w 162"/>
                <a:gd name="T53" fmla="*/ 28 h 76"/>
                <a:gd name="T54" fmla="*/ 94 w 162"/>
                <a:gd name="T55" fmla="*/ 36 h 76"/>
                <a:gd name="T56" fmla="*/ 110 w 162"/>
                <a:gd name="T57" fmla="*/ 48 h 76"/>
                <a:gd name="T58" fmla="*/ 118 w 162"/>
                <a:gd name="T59" fmla="*/ 58 h 76"/>
                <a:gd name="T60" fmla="*/ 126 w 162"/>
                <a:gd name="T61" fmla="*/ 66 h 76"/>
                <a:gd name="T62" fmla="*/ 126 w 162"/>
                <a:gd name="T63" fmla="*/ 66 h 76"/>
                <a:gd name="T64" fmla="*/ 126 w 162"/>
                <a:gd name="T65" fmla="*/ 62 h 76"/>
                <a:gd name="T66" fmla="*/ 124 w 162"/>
                <a:gd name="T67" fmla="*/ 50 h 76"/>
                <a:gd name="T68" fmla="*/ 118 w 162"/>
                <a:gd name="T69" fmla="*/ 36 h 76"/>
                <a:gd name="T70" fmla="*/ 114 w 162"/>
                <a:gd name="T71" fmla="*/ 28 h 76"/>
                <a:gd name="T72" fmla="*/ 106 w 162"/>
                <a:gd name="T73" fmla="*/ 20 h 76"/>
                <a:gd name="T74" fmla="*/ 106 w 162"/>
                <a:gd name="T75" fmla="*/ 20 h 76"/>
                <a:gd name="T76" fmla="*/ 112 w 162"/>
                <a:gd name="T77" fmla="*/ 18 h 76"/>
                <a:gd name="T78" fmla="*/ 126 w 162"/>
                <a:gd name="T79" fmla="*/ 14 h 76"/>
                <a:gd name="T80" fmla="*/ 134 w 162"/>
                <a:gd name="T81" fmla="*/ 14 h 76"/>
                <a:gd name="T82" fmla="*/ 144 w 162"/>
                <a:gd name="T83" fmla="*/ 14 h 76"/>
                <a:gd name="T84" fmla="*/ 154 w 162"/>
                <a:gd name="T85" fmla="*/ 18 h 76"/>
                <a:gd name="T86" fmla="*/ 162 w 162"/>
                <a:gd name="T87" fmla="*/ 22 h 76"/>
                <a:gd name="T88" fmla="*/ 162 w 162"/>
                <a:gd name="T89" fmla="*/ 22 h 76"/>
                <a:gd name="T90" fmla="*/ 156 w 162"/>
                <a:gd name="T91" fmla="*/ 16 h 76"/>
                <a:gd name="T92" fmla="*/ 148 w 162"/>
                <a:gd name="T93" fmla="*/ 12 h 76"/>
                <a:gd name="T94" fmla="*/ 136 w 162"/>
                <a:gd name="T95" fmla="*/ 6 h 76"/>
                <a:gd name="T96" fmla="*/ 122 w 162"/>
                <a:gd name="T97" fmla="*/ 2 h 76"/>
                <a:gd name="T98" fmla="*/ 104 w 162"/>
                <a:gd name="T99" fmla="*/ 0 h 76"/>
                <a:gd name="T100" fmla="*/ 84 w 162"/>
                <a:gd name="T101" fmla="*/ 0 h 76"/>
                <a:gd name="T102" fmla="*/ 62 w 162"/>
                <a:gd name="T103" fmla="*/ 4 h 76"/>
                <a:gd name="T104" fmla="*/ 62 w 162"/>
                <a:gd name="T105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76">
                  <a:moveTo>
                    <a:pt x="62" y="4"/>
                  </a:moveTo>
                  <a:lnTo>
                    <a:pt x="62" y="4"/>
                  </a:lnTo>
                  <a:lnTo>
                    <a:pt x="46" y="8"/>
                  </a:lnTo>
                  <a:lnTo>
                    <a:pt x="30" y="10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12" y="14"/>
                  </a:lnTo>
                  <a:lnTo>
                    <a:pt x="18" y="20"/>
                  </a:lnTo>
                  <a:lnTo>
                    <a:pt x="28" y="24"/>
                  </a:lnTo>
                  <a:lnTo>
                    <a:pt x="40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2" y="42"/>
                  </a:lnTo>
                  <a:lnTo>
                    <a:pt x="36" y="58"/>
                  </a:lnTo>
                  <a:lnTo>
                    <a:pt x="34" y="6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6" y="70"/>
                  </a:lnTo>
                  <a:lnTo>
                    <a:pt x="46" y="56"/>
                  </a:lnTo>
                  <a:lnTo>
                    <a:pt x="60" y="40"/>
                  </a:lnTo>
                  <a:lnTo>
                    <a:pt x="70" y="32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4" y="28"/>
                  </a:lnTo>
                  <a:lnTo>
                    <a:pt x="94" y="36"/>
                  </a:lnTo>
                  <a:lnTo>
                    <a:pt x="110" y="48"/>
                  </a:lnTo>
                  <a:lnTo>
                    <a:pt x="118" y="58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4" y="50"/>
                  </a:lnTo>
                  <a:lnTo>
                    <a:pt x="118" y="36"/>
                  </a:lnTo>
                  <a:lnTo>
                    <a:pt x="114" y="28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12" y="18"/>
                  </a:lnTo>
                  <a:lnTo>
                    <a:pt x="126" y="14"/>
                  </a:lnTo>
                  <a:lnTo>
                    <a:pt x="134" y="14"/>
                  </a:lnTo>
                  <a:lnTo>
                    <a:pt x="144" y="14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56" y="16"/>
                  </a:lnTo>
                  <a:lnTo>
                    <a:pt x="148" y="12"/>
                  </a:lnTo>
                  <a:lnTo>
                    <a:pt x="136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0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" name="Freeform 38"/>
            <p:cNvSpPr>
              <a:spLocks/>
            </p:cNvSpPr>
            <p:nvPr/>
          </p:nvSpPr>
          <p:spPr bwMode="auto">
            <a:xfrm>
              <a:off x="6015038" y="5362575"/>
              <a:ext cx="69850" cy="85725"/>
            </a:xfrm>
            <a:custGeom>
              <a:avLst/>
              <a:gdLst>
                <a:gd name="T0" fmla="*/ 44 w 44"/>
                <a:gd name="T1" fmla="*/ 38 h 54"/>
                <a:gd name="T2" fmla="*/ 44 w 44"/>
                <a:gd name="T3" fmla="*/ 38 h 54"/>
                <a:gd name="T4" fmla="*/ 42 w 44"/>
                <a:gd name="T5" fmla="*/ 32 h 54"/>
                <a:gd name="T6" fmla="*/ 34 w 44"/>
                <a:gd name="T7" fmla="*/ 20 h 54"/>
                <a:gd name="T8" fmla="*/ 28 w 44"/>
                <a:gd name="T9" fmla="*/ 14 h 54"/>
                <a:gd name="T10" fmla="*/ 20 w 44"/>
                <a:gd name="T11" fmla="*/ 8 h 54"/>
                <a:gd name="T12" fmla="*/ 12 w 44"/>
                <a:gd name="T13" fmla="*/ 4 h 54"/>
                <a:gd name="T14" fmla="*/ 0 w 44"/>
                <a:gd name="T15" fmla="*/ 0 h 54"/>
                <a:gd name="T16" fmla="*/ 0 w 44"/>
                <a:gd name="T17" fmla="*/ 0 h 54"/>
                <a:gd name="T18" fmla="*/ 4 w 44"/>
                <a:gd name="T19" fmla="*/ 4 h 54"/>
                <a:gd name="T20" fmla="*/ 12 w 44"/>
                <a:gd name="T21" fmla="*/ 14 h 54"/>
                <a:gd name="T22" fmla="*/ 20 w 44"/>
                <a:gd name="T23" fmla="*/ 28 h 54"/>
                <a:gd name="T24" fmla="*/ 22 w 44"/>
                <a:gd name="T25" fmla="*/ 36 h 54"/>
                <a:gd name="T26" fmla="*/ 24 w 44"/>
                <a:gd name="T27" fmla="*/ 44 h 54"/>
                <a:gd name="T28" fmla="*/ 24 w 44"/>
                <a:gd name="T29" fmla="*/ 44 h 54"/>
                <a:gd name="T30" fmla="*/ 26 w 44"/>
                <a:gd name="T31" fmla="*/ 52 h 54"/>
                <a:gd name="T32" fmla="*/ 28 w 44"/>
                <a:gd name="T33" fmla="*/ 54 h 54"/>
                <a:gd name="T34" fmla="*/ 30 w 44"/>
                <a:gd name="T35" fmla="*/ 52 h 54"/>
                <a:gd name="T36" fmla="*/ 34 w 44"/>
                <a:gd name="T37" fmla="*/ 50 h 54"/>
                <a:gd name="T38" fmla="*/ 40 w 44"/>
                <a:gd name="T39" fmla="*/ 42 h 54"/>
                <a:gd name="T40" fmla="*/ 44 w 44"/>
                <a:gd name="T41" fmla="*/ 38 h 54"/>
                <a:gd name="T42" fmla="*/ 44 w 44"/>
                <a:gd name="T4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54">
                  <a:moveTo>
                    <a:pt x="44" y="38"/>
                  </a:moveTo>
                  <a:lnTo>
                    <a:pt x="44" y="38"/>
                  </a:lnTo>
                  <a:lnTo>
                    <a:pt x="42" y="32"/>
                  </a:lnTo>
                  <a:lnTo>
                    <a:pt x="34" y="20"/>
                  </a:lnTo>
                  <a:lnTo>
                    <a:pt x="28" y="14"/>
                  </a:lnTo>
                  <a:lnTo>
                    <a:pt x="20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2" y="14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4" y="50"/>
                  </a:lnTo>
                  <a:lnTo>
                    <a:pt x="40" y="42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39"/>
            <p:cNvSpPr>
              <a:spLocks/>
            </p:cNvSpPr>
            <p:nvPr/>
          </p:nvSpPr>
          <p:spPr bwMode="auto">
            <a:xfrm>
              <a:off x="5208588" y="5045075"/>
              <a:ext cx="882650" cy="1552575"/>
            </a:xfrm>
            <a:custGeom>
              <a:avLst/>
              <a:gdLst>
                <a:gd name="T0" fmla="*/ 22 w 556"/>
                <a:gd name="T1" fmla="*/ 430 h 978"/>
                <a:gd name="T2" fmla="*/ 12 w 556"/>
                <a:gd name="T3" fmla="*/ 358 h 978"/>
                <a:gd name="T4" fmla="*/ 12 w 556"/>
                <a:gd name="T5" fmla="*/ 284 h 978"/>
                <a:gd name="T6" fmla="*/ 16 w 556"/>
                <a:gd name="T7" fmla="*/ 248 h 978"/>
                <a:gd name="T8" fmla="*/ 36 w 556"/>
                <a:gd name="T9" fmla="*/ 180 h 978"/>
                <a:gd name="T10" fmla="*/ 54 w 556"/>
                <a:gd name="T11" fmla="*/ 148 h 978"/>
                <a:gd name="T12" fmla="*/ 96 w 556"/>
                <a:gd name="T13" fmla="*/ 94 h 978"/>
                <a:gd name="T14" fmla="*/ 150 w 556"/>
                <a:gd name="T15" fmla="*/ 52 h 978"/>
                <a:gd name="T16" fmla="*/ 180 w 556"/>
                <a:gd name="T17" fmla="*/ 36 h 978"/>
                <a:gd name="T18" fmla="*/ 242 w 556"/>
                <a:gd name="T19" fmla="*/ 16 h 978"/>
                <a:gd name="T20" fmla="*/ 274 w 556"/>
                <a:gd name="T21" fmla="*/ 10 h 978"/>
                <a:gd name="T22" fmla="*/ 304 w 556"/>
                <a:gd name="T23" fmla="*/ 8 h 978"/>
                <a:gd name="T24" fmla="*/ 368 w 556"/>
                <a:gd name="T25" fmla="*/ 16 h 978"/>
                <a:gd name="T26" fmla="*/ 398 w 556"/>
                <a:gd name="T27" fmla="*/ 24 h 978"/>
                <a:gd name="T28" fmla="*/ 448 w 556"/>
                <a:gd name="T29" fmla="*/ 46 h 978"/>
                <a:gd name="T30" fmla="*/ 490 w 556"/>
                <a:gd name="T31" fmla="*/ 80 h 978"/>
                <a:gd name="T32" fmla="*/ 502 w 556"/>
                <a:gd name="T33" fmla="*/ 96 h 978"/>
                <a:gd name="T34" fmla="*/ 524 w 556"/>
                <a:gd name="T35" fmla="*/ 130 h 978"/>
                <a:gd name="T36" fmla="*/ 538 w 556"/>
                <a:gd name="T37" fmla="*/ 166 h 978"/>
                <a:gd name="T38" fmla="*/ 546 w 556"/>
                <a:gd name="T39" fmla="*/ 206 h 978"/>
                <a:gd name="T40" fmla="*/ 548 w 556"/>
                <a:gd name="T41" fmla="*/ 226 h 978"/>
                <a:gd name="T42" fmla="*/ 552 w 556"/>
                <a:gd name="T43" fmla="*/ 232 h 978"/>
                <a:gd name="T44" fmla="*/ 556 w 556"/>
                <a:gd name="T45" fmla="*/ 226 h 978"/>
                <a:gd name="T46" fmla="*/ 556 w 556"/>
                <a:gd name="T47" fmla="*/ 202 h 978"/>
                <a:gd name="T48" fmla="*/ 544 w 556"/>
                <a:gd name="T49" fmla="*/ 156 h 978"/>
                <a:gd name="T50" fmla="*/ 524 w 556"/>
                <a:gd name="T51" fmla="*/ 112 h 978"/>
                <a:gd name="T52" fmla="*/ 496 w 556"/>
                <a:gd name="T53" fmla="*/ 74 h 978"/>
                <a:gd name="T54" fmla="*/ 478 w 556"/>
                <a:gd name="T55" fmla="*/ 56 h 978"/>
                <a:gd name="T56" fmla="*/ 452 w 556"/>
                <a:gd name="T57" fmla="*/ 38 h 978"/>
                <a:gd name="T58" fmla="*/ 394 w 556"/>
                <a:gd name="T59" fmla="*/ 12 h 978"/>
                <a:gd name="T60" fmla="*/ 362 w 556"/>
                <a:gd name="T61" fmla="*/ 4 h 978"/>
                <a:gd name="T62" fmla="*/ 328 w 556"/>
                <a:gd name="T63" fmla="*/ 0 h 978"/>
                <a:gd name="T64" fmla="*/ 260 w 556"/>
                <a:gd name="T65" fmla="*/ 4 h 978"/>
                <a:gd name="T66" fmla="*/ 226 w 556"/>
                <a:gd name="T67" fmla="*/ 10 h 978"/>
                <a:gd name="T68" fmla="*/ 168 w 556"/>
                <a:gd name="T69" fmla="*/ 32 h 978"/>
                <a:gd name="T70" fmla="*/ 116 w 556"/>
                <a:gd name="T71" fmla="*/ 64 h 978"/>
                <a:gd name="T72" fmla="*/ 72 w 556"/>
                <a:gd name="T73" fmla="*/ 106 h 978"/>
                <a:gd name="T74" fmla="*/ 36 w 556"/>
                <a:gd name="T75" fmla="*/ 158 h 978"/>
                <a:gd name="T76" fmla="*/ 24 w 556"/>
                <a:gd name="T77" fmla="*/ 186 h 978"/>
                <a:gd name="T78" fmla="*/ 6 w 556"/>
                <a:gd name="T79" fmla="*/ 250 h 978"/>
                <a:gd name="T80" fmla="*/ 0 w 556"/>
                <a:gd name="T81" fmla="*/ 316 h 978"/>
                <a:gd name="T82" fmla="*/ 4 w 556"/>
                <a:gd name="T83" fmla="*/ 384 h 978"/>
                <a:gd name="T84" fmla="*/ 8 w 556"/>
                <a:gd name="T85" fmla="*/ 416 h 978"/>
                <a:gd name="T86" fmla="*/ 24 w 556"/>
                <a:gd name="T87" fmla="*/ 488 h 978"/>
                <a:gd name="T88" fmla="*/ 70 w 556"/>
                <a:gd name="T89" fmla="*/ 630 h 978"/>
                <a:gd name="T90" fmla="*/ 98 w 556"/>
                <a:gd name="T91" fmla="*/ 706 h 978"/>
                <a:gd name="T92" fmla="*/ 120 w 556"/>
                <a:gd name="T93" fmla="*/ 772 h 978"/>
                <a:gd name="T94" fmla="*/ 136 w 556"/>
                <a:gd name="T95" fmla="*/ 840 h 978"/>
                <a:gd name="T96" fmla="*/ 154 w 556"/>
                <a:gd name="T97" fmla="*/ 978 h 978"/>
                <a:gd name="T98" fmla="*/ 204 w 556"/>
                <a:gd name="T99" fmla="*/ 978 h 978"/>
                <a:gd name="T100" fmla="*/ 192 w 556"/>
                <a:gd name="T101" fmla="*/ 912 h 978"/>
                <a:gd name="T102" fmla="*/ 154 w 556"/>
                <a:gd name="T103" fmla="*/ 782 h 978"/>
                <a:gd name="T104" fmla="*/ 130 w 556"/>
                <a:gd name="T105" fmla="*/ 720 h 978"/>
                <a:gd name="T106" fmla="*/ 72 w 556"/>
                <a:gd name="T107" fmla="*/ 576 h 978"/>
                <a:gd name="T108" fmla="*/ 32 w 556"/>
                <a:gd name="T109" fmla="*/ 468 h 978"/>
                <a:gd name="T110" fmla="*/ 22 w 556"/>
                <a:gd name="T111" fmla="*/ 43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6" h="978">
                  <a:moveTo>
                    <a:pt x="22" y="430"/>
                  </a:moveTo>
                  <a:lnTo>
                    <a:pt x="22" y="430"/>
                  </a:lnTo>
                  <a:lnTo>
                    <a:pt x="14" y="394"/>
                  </a:lnTo>
                  <a:lnTo>
                    <a:pt x="12" y="358"/>
                  </a:lnTo>
                  <a:lnTo>
                    <a:pt x="10" y="320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6" y="248"/>
                  </a:lnTo>
                  <a:lnTo>
                    <a:pt x="24" y="214"/>
                  </a:lnTo>
                  <a:lnTo>
                    <a:pt x="36" y="180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72" y="120"/>
                  </a:lnTo>
                  <a:lnTo>
                    <a:pt x="96" y="94"/>
                  </a:lnTo>
                  <a:lnTo>
                    <a:pt x="122" y="7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80" y="36"/>
                  </a:lnTo>
                  <a:lnTo>
                    <a:pt x="210" y="26"/>
                  </a:lnTo>
                  <a:lnTo>
                    <a:pt x="242" y="16"/>
                  </a:lnTo>
                  <a:lnTo>
                    <a:pt x="274" y="10"/>
                  </a:lnTo>
                  <a:lnTo>
                    <a:pt x="274" y="10"/>
                  </a:lnTo>
                  <a:lnTo>
                    <a:pt x="288" y="8"/>
                  </a:lnTo>
                  <a:lnTo>
                    <a:pt x="304" y="8"/>
                  </a:lnTo>
                  <a:lnTo>
                    <a:pt x="336" y="10"/>
                  </a:lnTo>
                  <a:lnTo>
                    <a:pt x="368" y="16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424" y="34"/>
                  </a:lnTo>
                  <a:lnTo>
                    <a:pt x="448" y="46"/>
                  </a:lnTo>
                  <a:lnTo>
                    <a:pt x="470" y="62"/>
                  </a:lnTo>
                  <a:lnTo>
                    <a:pt x="490" y="80"/>
                  </a:lnTo>
                  <a:lnTo>
                    <a:pt x="490" y="80"/>
                  </a:lnTo>
                  <a:lnTo>
                    <a:pt x="502" y="96"/>
                  </a:lnTo>
                  <a:lnTo>
                    <a:pt x="514" y="112"/>
                  </a:lnTo>
                  <a:lnTo>
                    <a:pt x="524" y="130"/>
                  </a:lnTo>
                  <a:lnTo>
                    <a:pt x="532" y="148"/>
                  </a:lnTo>
                  <a:lnTo>
                    <a:pt x="538" y="166"/>
                  </a:lnTo>
                  <a:lnTo>
                    <a:pt x="542" y="186"/>
                  </a:lnTo>
                  <a:lnTo>
                    <a:pt x="546" y="206"/>
                  </a:lnTo>
                  <a:lnTo>
                    <a:pt x="548" y="226"/>
                  </a:lnTo>
                  <a:lnTo>
                    <a:pt x="548" y="226"/>
                  </a:lnTo>
                  <a:lnTo>
                    <a:pt x="548" y="230"/>
                  </a:lnTo>
                  <a:lnTo>
                    <a:pt x="552" y="232"/>
                  </a:lnTo>
                  <a:lnTo>
                    <a:pt x="556" y="230"/>
                  </a:lnTo>
                  <a:lnTo>
                    <a:pt x="556" y="226"/>
                  </a:lnTo>
                  <a:lnTo>
                    <a:pt x="556" y="226"/>
                  </a:lnTo>
                  <a:lnTo>
                    <a:pt x="556" y="202"/>
                  </a:lnTo>
                  <a:lnTo>
                    <a:pt x="552" y="178"/>
                  </a:lnTo>
                  <a:lnTo>
                    <a:pt x="544" y="156"/>
                  </a:lnTo>
                  <a:lnTo>
                    <a:pt x="536" y="132"/>
                  </a:lnTo>
                  <a:lnTo>
                    <a:pt x="524" y="112"/>
                  </a:lnTo>
                  <a:lnTo>
                    <a:pt x="512" y="92"/>
                  </a:lnTo>
                  <a:lnTo>
                    <a:pt x="496" y="74"/>
                  </a:lnTo>
                  <a:lnTo>
                    <a:pt x="478" y="56"/>
                  </a:lnTo>
                  <a:lnTo>
                    <a:pt x="478" y="56"/>
                  </a:lnTo>
                  <a:lnTo>
                    <a:pt x="466" y="46"/>
                  </a:lnTo>
                  <a:lnTo>
                    <a:pt x="452" y="38"/>
                  </a:lnTo>
                  <a:lnTo>
                    <a:pt x="424" y="24"/>
                  </a:lnTo>
                  <a:lnTo>
                    <a:pt x="394" y="12"/>
                  </a:lnTo>
                  <a:lnTo>
                    <a:pt x="362" y="4"/>
                  </a:lnTo>
                  <a:lnTo>
                    <a:pt x="362" y="4"/>
                  </a:lnTo>
                  <a:lnTo>
                    <a:pt x="346" y="2"/>
                  </a:lnTo>
                  <a:lnTo>
                    <a:pt x="328" y="0"/>
                  </a:lnTo>
                  <a:lnTo>
                    <a:pt x="294" y="0"/>
                  </a:lnTo>
                  <a:lnTo>
                    <a:pt x="260" y="4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198" y="20"/>
                  </a:lnTo>
                  <a:lnTo>
                    <a:pt x="168" y="32"/>
                  </a:lnTo>
                  <a:lnTo>
                    <a:pt x="142" y="46"/>
                  </a:lnTo>
                  <a:lnTo>
                    <a:pt x="116" y="64"/>
                  </a:lnTo>
                  <a:lnTo>
                    <a:pt x="94" y="84"/>
                  </a:lnTo>
                  <a:lnTo>
                    <a:pt x="72" y="106"/>
                  </a:lnTo>
                  <a:lnTo>
                    <a:pt x="54" y="130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24" y="186"/>
                  </a:lnTo>
                  <a:lnTo>
                    <a:pt x="12" y="218"/>
                  </a:lnTo>
                  <a:lnTo>
                    <a:pt x="6" y="250"/>
                  </a:lnTo>
                  <a:lnTo>
                    <a:pt x="2" y="284"/>
                  </a:lnTo>
                  <a:lnTo>
                    <a:pt x="0" y="316"/>
                  </a:lnTo>
                  <a:lnTo>
                    <a:pt x="0" y="350"/>
                  </a:lnTo>
                  <a:lnTo>
                    <a:pt x="4" y="384"/>
                  </a:lnTo>
                  <a:lnTo>
                    <a:pt x="8" y="416"/>
                  </a:lnTo>
                  <a:lnTo>
                    <a:pt x="8" y="416"/>
                  </a:lnTo>
                  <a:lnTo>
                    <a:pt x="16" y="452"/>
                  </a:lnTo>
                  <a:lnTo>
                    <a:pt x="24" y="488"/>
                  </a:lnTo>
                  <a:lnTo>
                    <a:pt x="46" y="558"/>
                  </a:lnTo>
                  <a:lnTo>
                    <a:pt x="70" y="630"/>
                  </a:lnTo>
                  <a:lnTo>
                    <a:pt x="98" y="706"/>
                  </a:lnTo>
                  <a:lnTo>
                    <a:pt x="98" y="706"/>
                  </a:lnTo>
                  <a:lnTo>
                    <a:pt x="110" y="738"/>
                  </a:lnTo>
                  <a:lnTo>
                    <a:pt x="120" y="772"/>
                  </a:lnTo>
                  <a:lnTo>
                    <a:pt x="128" y="806"/>
                  </a:lnTo>
                  <a:lnTo>
                    <a:pt x="136" y="840"/>
                  </a:lnTo>
                  <a:lnTo>
                    <a:pt x="146" y="908"/>
                  </a:lnTo>
                  <a:lnTo>
                    <a:pt x="154" y="978"/>
                  </a:lnTo>
                  <a:lnTo>
                    <a:pt x="204" y="978"/>
                  </a:lnTo>
                  <a:lnTo>
                    <a:pt x="204" y="978"/>
                  </a:lnTo>
                  <a:lnTo>
                    <a:pt x="198" y="944"/>
                  </a:lnTo>
                  <a:lnTo>
                    <a:pt x="192" y="912"/>
                  </a:lnTo>
                  <a:lnTo>
                    <a:pt x="174" y="846"/>
                  </a:lnTo>
                  <a:lnTo>
                    <a:pt x="154" y="782"/>
                  </a:lnTo>
                  <a:lnTo>
                    <a:pt x="130" y="720"/>
                  </a:lnTo>
                  <a:lnTo>
                    <a:pt x="130" y="720"/>
                  </a:lnTo>
                  <a:lnTo>
                    <a:pt x="102" y="648"/>
                  </a:lnTo>
                  <a:lnTo>
                    <a:pt x="72" y="576"/>
                  </a:lnTo>
                  <a:lnTo>
                    <a:pt x="44" y="504"/>
                  </a:lnTo>
                  <a:lnTo>
                    <a:pt x="32" y="468"/>
                  </a:lnTo>
                  <a:lnTo>
                    <a:pt x="22" y="430"/>
                  </a:lnTo>
                  <a:lnTo>
                    <a:pt x="22" y="430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40"/>
            <p:cNvSpPr>
              <a:spLocks/>
            </p:cNvSpPr>
            <p:nvPr/>
          </p:nvSpPr>
          <p:spPr bwMode="auto">
            <a:xfrm>
              <a:off x="6081713" y="5499100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8 h 16"/>
                <a:gd name="T10" fmla="*/ 6 w 8"/>
                <a:gd name="T11" fmla="*/ 4 h 16"/>
                <a:gd name="T12" fmla="*/ 6 w 8"/>
                <a:gd name="T13" fmla="*/ 2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2 h 16"/>
                <a:gd name="T20" fmla="*/ 0 w 8"/>
                <a:gd name="T21" fmla="*/ 4 h 16"/>
                <a:gd name="T22" fmla="*/ 0 w 8"/>
                <a:gd name="T23" fmla="*/ 8 h 16"/>
                <a:gd name="T24" fmla="*/ 0 w 8"/>
                <a:gd name="T25" fmla="*/ 14 h 16"/>
                <a:gd name="T26" fmla="*/ 2 w 8"/>
                <a:gd name="T27" fmla="*/ 16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41"/>
            <p:cNvSpPr>
              <a:spLocks/>
            </p:cNvSpPr>
            <p:nvPr/>
          </p:nvSpPr>
          <p:spPr bwMode="auto">
            <a:xfrm>
              <a:off x="6030913" y="5514975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4 h 16"/>
                <a:gd name="T6" fmla="*/ 8 w 8"/>
                <a:gd name="T7" fmla="*/ 14 h 16"/>
                <a:gd name="T8" fmla="*/ 8 w 8"/>
                <a:gd name="T9" fmla="*/ 8 h 16"/>
                <a:gd name="T10" fmla="*/ 8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0 w 8"/>
                <a:gd name="T21" fmla="*/ 2 h 16"/>
                <a:gd name="T22" fmla="*/ 0 w 8"/>
                <a:gd name="T23" fmla="*/ 8 h 16"/>
                <a:gd name="T24" fmla="*/ 2 w 8"/>
                <a:gd name="T25" fmla="*/ 14 h 16"/>
                <a:gd name="T26" fmla="*/ 2 w 8"/>
                <a:gd name="T27" fmla="*/ 14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42"/>
            <p:cNvSpPr>
              <a:spLocks/>
            </p:cNvSpPr>
            <p:nvPr/>
          </p:nvSpPr>
          <p:spPr bwMode="auto">
            <a:xfrm>
              <a:off x="6135688" y="5518150"/>
              <a:ext cx="15875" cy="28575"/>
            </a:xfrm>
            <a:custGeom>
              <a:avLst/>
              <a:gdLst>
                <a:gd name="T0" fmla="*/ 6 w 10"/>
                <a:gd name="T1" fmla="*/ 18 h 18"/>
                <a:gd name="T2" fmla="*/ 6 w 10"/>
                <a:gd name="T3" fmla="*/ 18 h 18"/>
                <a:gd name="T4" fmla="*/ 8 w 10"/>
                <a:gd name="T5" fmla="*/ 16 h 18"/>
                <a:gd name="T6" fmla="*/ 8 w 10"/>
                <a:gd name="T7" fmla="*/ 14 h 18"/>
                <a:gd name="T8" fmla="*/ 10 w 10"/>
                <a:gd name="T9" fmla="*/ 8 h 18"/>
                <a:gd name="T10" fmla="*/ 8 w 10"/>
                <a:gd name="T11" fmla="*/ 4 h 18"/>
                <a:gd name="T12" fmla="*/ 6 w 10"/>
                <a:gd name="T13" fmla="*/ 2 h 18"/>
                <a:gd name="T14" fmla="*/ 4 w 10"/>
                <a:gd name="T15" fmla="*/ 0 h 18"/>
                <a:gd name="T16" fmla="*/ 4 w 10"/>
                <a:gd name="T17" fmla="*/ 0 h 18"/>
                <a:gd name="T18" fmla="*/ 2 w 10"/>
                <a:gd name="T19" fmla="*/ 2 h 18"/>
                <a:gd name="T20" fmla="*/ 2 w 10"/>
                <a:gd name="T21" fmla="*/ 4 h 18"/>
                <a:gd name="T22" fmla="*/ 0 w 10"/>
                <a:gd name="T23" fmla="*/ 8 h 18"/>
                <a:gd name="T24" fmla="*/ 2 w 10"/>
                <a:gd name="T25" fmla="*/ 14 h 18"/>
                <a:gd name="T26" fmla="*/ 4 w 10"/>
                <a:gd name="T27" fmla="*/ 16 h 18"/>
                <a:gd name="T28" fmla="*/ 6 w 10"/>
                <a:gd name="T29" fmla="*/ 18 h 18"/>
                <a:gd name="T30" fmla="*/ 6 w 10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6" y="18"/>
                  </a:moveTo>
                  <a:lnTo>
                    <a:pt x="6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43"/>
            <p:cNvSpPr>
              <a:spLocks/>
            </p:cNvSpPr>
            <p:nvPr/>
          </p:nvSpPr>
          <p:spPr bwMode="auto">
            <a:xfrm>
              <a:off x="6081713" y="5559425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8 h 16"/>
                <a:gd name="T10" fmla="*/ 6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0 w 8"/>
                <a:gd name="T21" fmla="*/ 2 h 16"/>
                <a:gd name="T22" fmla="*/ 0 w 8"/>
                <a:gd name="T23" fmla="*/ 8 h 16"/>
                <a:gd name="T24" fmla="*/ 0 w 8"/>
                <a:gd name="T25" fmla="*/ 14 h 16"/>
                <a:gd name="T26" fmla="*/ 2 w 8"/>
                <a:gd name="T27" fmla="*/ 16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44"/>
            <p:cNvSpPr>
              <a:spLocks/>
            </p:cNvSpPr>
            <p:nvPr/>
          </p:nvSpPr>
          <p:spPr bwMode="auto">
            <a:xfrm>
              <a:off x="6043613" y="5591175"/>
              <a:ext cx="15875" cy="25400"/>
            </a:xfrm>
            <a:custGeom>
              <a:avLst/>
              <a:gdLst>
                <a:gd name="T0" fmla="*/ 6 w 10"/>
                <a:gd name="T1" fmla="*/ 16 h 16"/>
                <a:gd name="T2" fmla="*/ 6 w 10"/>
                <a:gd name="T3" fmla="*/ 16 h 16"/>
                <a:gd name="T4" fmla="*/ 8 w 10"/>
                <a:gd name="T5" fmla="*/ 16 h 16"/>
                <a:gd name="T6" fmla="*/ 8 w 10"/>
                <a:gd name="T7" fmla="*/ 14 h 16"/>
                <a:gd name="T8" fmla="*/ 10 w 10"/>
                <a:gd name="T9" fmla="*/ 8 h 16"/>
                <a:gd name="T10" fmla="*/ 8 w 10"/>
                <a:gd name="T11" fmla="*/ 4 h 16"/>
                <a:gd name="T12" fmla="*/ 6 w 10"/>
                <a:gd name="T13" fmla="*/ 2 h 16"/>
                <a:gd name="T14" fmla="*/ 4 w 10"/>
                <a:gd name="T15" fmla="*/ 0 h 16"/>
                <a:gd name="T16" fmla="*/ 4 w 10"/>
                <a:gd name="T17" fmla="*/ 0 h 16"/>
                <a:gd name="T18" fmla="*/ 2 w 10"/>
                <a:gd name="T19" fmla="*/ 2 h 16"/>
                <a:gd name="T20" fmla="*/ 2 w 10"/>
                <a:gd name="T21" fmla="*/ 4 h 16"/>
                <a:gd name="T22" fmla="*/ 0 w 10"/>
                <a:gd name="T23" fmla="*/ 8 h 16"/>
                <a:gd name="T24" fmla="*/ 2 w 10"/>
                <a:gd name="T25" fmla="*/ 14 h 16"/>
                <a:gd name="T26" fmla="*/ 4 w 10"/>
                <a:gd name="T27" fmla="*/ 16 h 16"/>
                <a:gd name="T28" fmla="*/ 6 w 10"/>
                <a:gd name="T29" fmla="*/ 16 h 16"/>
                <a:gd name="T30" fmla="*/ 6 w 10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6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45"/>
            <p:cNvSpPr>
              <a:spLocks/>
            </p:cNvSpPr>
            <p:nvPr/>
          </p:nvSpPr>
          <p:spPr bwMode="auto">
            <a:xfrm>
              <a:off x="5999163" y="5562600"/>
              <a:ext cx="15875" cy="25400"/>
            </a:xfrm>
            <a:custGeom>
              <a:avLst/>
              <a:gdLst>
                <a:gd name="T0" fmla="*/ 6 w 10"/>
                <a:gd name="T1" fmla="*/ 16 h 16"/>
                <a:gd name="T2" fmla="*/ 6 w 10"/>
                <a:gd name="T3" fmla="*/ 16 h 16"/>
                <a:gd name="T4" fmla="*/ 8 w 10"/>
                <a:gd name="T5" fmla="*/ 16 h 16"/>
                <a:gd name="T6" fmla="*/ 8 w 10"/>
                <a:gd name="T7" fmla="*/ 16 h 16"/>
                <a:gd name="T8" fmla="*/ 10 w 10"/>
                <a:gd name="T9" fmla="*/ 14 h 16"/>
                <a:gd name="T10" fmla="*/ 10 w 10"/>
                <a:gd name="T11" fmla="*/ 12 h 16"/>
                <a:gd name="T12" fmla="*/ 10 w 10"/>
                <a:gd name="T13" fmla="*/ 8 h 16"/>
                <a:gd name="T14" fmla="*/ 10 w 10"/>
                <a:gd name="T15" fmla="*/ 8 h 16"/>
                <a:gd name="T16" fmla="*/ 10 w 10"/>
                <a:gd name="T17" fmla="*/ 2 h 16"/>
                <a:gd name="T18" fmla="*/ 8 w 10"/>
                <a:gd name="T19" fmla="*/ 0 h 16"/>
                <a:gd name="T20" fmla="*/ 6 w 10"/>
                <a:gd name="T21" fmla="*/ 0 h 16"/>
                <a:gd name="T22" fmla="*/ 6 w 10"/>
                <a:gd name="T23" fmla="*/ 0 h 16"/>
                <a:gd name="T24" fmla="*/ 4 w 10"/>
                <a:gd name="T25" fmla="*/ 0 h 16"/>
                <a:gd name="T26" fmla="*/ 4 w 10"/>
                <a:gd name="T27" fmla="*/ 0 h 16"/>
                <a:gd name="T28" fmla="*/ 2 w 10"/>
                <a:gd name="T29" fmla="*/ 0 h 16"/>
                <a:gd name="T30" fmla="*/ 2 w 10"/>
                <a:gd name="T31" fmla="*/ 2 h 16"/>
                <a:gd name="T32" fmla="*/ 0 w 10"/>
                <a:gd name="T33" fmla="*/ 8 h 16"/>
                <a:gd name="T34" fmla="*/ 0 w 10"/>
                <a:gd name="T35" fmla="*/ 8 h 16"/>
                <a:gd name="T36" fmla="*/ 2 w 10"/>
                <a:gd name="T37" fmla="*/ 12 h 16"/>
                <a:gd name="T38" fmla="*/ 4 w 10"/>
                <a:gd name="T39" fmla="*/ 14 h 16"/>
                <a:gd name="T40" fmla="*/ 6 w 10"/>
                <a:gd name="T41" fmla="*/ 16 h 16"/>
                <a:gd name="T42" fmla="*/ 6 w 10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6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46"/>
            <p:cNvSpPr>
              <a:spLocks/>
            </p:cNvSpPr>
            <p:nvPr/>
          </p:nvSpPr>
          <p:spPr bwMode="auto">
            <a:xfrm>
              <a:off x="6116638" y="5600700"/>
              <a:ext cx="12700" cy="25400"/>
            </a:xfrm>
            <a:custGeom>
              <a:avLst/>
              <a:gdLst>
                <a:gd name="T0" fmla="*/ 6 w 8"/>
                <a:gd name="T1" fmla="*/ 16 h 16"/>
                <a:gd name="T2" fmla="*/ 6 w 8"/>
                <a:gd name="T3" fmla="*/ 16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8 h 16"/>
                <a:gd name="T10" fmla="*/ 8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2 w 8"/>
                <a:gd name="T21" fmla="*/ 2 h 16"/>
                <a:gd name="T22" fmla="*/ 0 w 8"/>
                <a:gd name="T23" fmla="*/ 8 h 16"/>
                <a:gd name="T24" fmla="*/ 2 w 8"/>
                <a:gd name="T25" fmla="*/ 14 h 16"/>
                <a:gd name="T26" fmla="*/ 4 w 8"/>
                <a:gd name="T27" fmla="*/ 16 h 16"/>
                <a:gd name="T28" fmla="*/ 6 w 8"/>
                <a:gd name="T29" fmla="*/ 16 h 16"/>
                <a:gd name="T30" fmla="*/ 6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6" y="16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47"/>
            <p:cNvSpPr>
              <a:spLocks/>
            </p:cNvSpPr>
            <p:nvPr/>
          </p:nvSpPr>
          <p:spPr bwMode="auto">
            <a:xfrm>
              <a:off x="6157913" y="5559425"/>
              <a:ext cx="15875" cy="25400"/>
            </a:xfrm>
            <a:custGeom>
              <a:avLst/>
              <a:gdLst>
                <a:gd name="T0" fmla="*/ 6 w 10"/>
                <a:gd name="T1" fmla="*/ 16 h 16"/>
                <a:gd name="T2" fmla="*/ 6 w 10"/>
                <a:gd name="T3" fmla="*/ 16 h 16"/>
                <a:gd name="T4" fmla="*/ 8 w 10"/>
                <a:gd name="T5" fmla="*/ 16 h 16"/>
                <a:gd name="T6" fmla="*/ 8 w 10"/>
                <a:gd name="T7" fmla="*/ 14 h 16"/>
                <a:gd name="T8" fmla="*/ 10 w 10"/>
                <a:gd name="T9" fmla="*/ 8 h 16"/>
                <a:gd name="T10" fmla="*/ 8 w 10"/>
                <a:gd name="T11" fmla="*/ 2 h 16"/>
                <a:gd name="T12" fmla="*/ 6 w 10"/>
                <a:gd name="T13" fmla="*/ 0 h 16"/>
                <a:gd name="T14" fmla="*/ 4 w 10"/>
                <a:gd name="T15" fmla="*/ 0 h 16"/>
                <a:gd name="T16" fmla="*/ 4 w 10"/>
                <a:gd name="T17" fmla="*/ 0 h 16"/>
                <a:gd name="T18" fmla="*/ 2 w 10"/>
                <a:gd name="T19" fmla="*/ 0 h 16"/>
                <a:gd name="T20" fmla="*/ 2 w 10"/>
                <a:gd name="T21" fmla="*/ 2 h 16"/>
                <a:gd name="T22" fmla="*/ 0 w 10"/>
                <a:gd name="T23" fmla="*/ 8 h 16"/>
                <a:gd name="T24" fmla="*/ 2 w 10"/>
                <a:gd name="T25" fmla="*/ 14 h 16"/>
                <a:gd name="T26" fmla="*/ 4 w 10"/>
                <a:gd name="T27" fmla="*/ 16 h 16"/>
                <a:gd name="T28" fmla="*/ 6 w 10"/>
                <a:gd name="T29" fmla="*/ 16 h 16"/>
                <a:gd name="T30" fmla="*/ 6 w 10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6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48"/>
            <p:cNvSpPr>
              <a:spLocks/>
            </p:cNvSpPr>
            <p:nvPr/>
          </p:nvSpPr>
          <p:spPr bwMode="auto">
            <a:xfrm>
              <a:off x="6084888" y="5632450"/>
              <a:ext cx="15875" cy="28575"/>
            </a:xfrm>
            <a:custGeom>
              <a:avLst/>
              <a:gdLst>
                <a:gd name="T0" fmla="*/ 4 w 10"/>
                <a:gd name="T1" fmla="*/ 18 h 18"/>
                <a:gd name="T2" fmla="*/ 4 w 10"/>
                <a:gd name="T3" fmla="*/ 18 h 18"/>
                <a:gd name="T4" fmla="*/ 6 w 10"/>
                <a:gd name="T5" fmla="*/ 18 h 18"/>
                <a:gd name="T6" fmla="*/ 6 w 10"/>
                <a:gd name="T7" fmla="*/ 18 h 18"/>
                <a:gd name="T8" fmla="*/ 8 w 10"/>
                <a:gd name="T9" fmla="*/ 16 h 18"/>
                <a:gd name="T10" fmla="*/ 8 w 10"/>
                <a:gd name="T11" fmla="*/ 14 h 18"/>
                <a:gd name="T12" fmla="*/ 10 w 10"/>
                <a:gd name="T13" fmla="*/ 8 h 18"/>
                <a:gd name="T14" fmla="*/ 10 w 10"/>
                <a:gd name="T15" fmla="*/ 8 h 18"/>
                <a:gd name="T16" fmla="*/ 8 w 10"/>
                <a:gd name="T17" fmla="*/ 4 h 18"/>
                <a:gd name="T18" fmla="*/ 8 w 10"/>
                <a:gd name="T19" fmla="*/ 2 h 18"/>
                <a:gd name="T20" fmla="*/ 4 w 10"/>
                <a:gd name="T21" fmla="*/ 0 h 18"/>
                <a:gd name="T22" fmla="*/ 4 w 10"/>
                <a:gd name="T23" fmla="*/ 0 h 18"/>
                <a:gd name="T24" fmla="*/ 4 w 10"/>
                <a:gd name="T25" fmla="*/ 0 h 18"/>
                <a:gd name="T26" fmla="*/ 4 w 10"/>
                <a:gd name="T27" fmla="*/ 0 h 18"/>
                <a:gd name="T28" fmla="*/ 2 w 10"/>
                <a:gd name="T29" fmla="*/ 2 h 18"/>
                <a:gd name="T30" fmla="*/ 0 w 10"/>
                <a:gd name="T31" fmla="*/ 4 h 18"/>
                <a:gd name="T32" fmla="*/ 0 w 10"/>
                <a:gd name="T33" fmla="*/ 10 h 18"/>
                <a:gd name="T34" fmla="*/ 0 w 10"/>
                <a:gd name="T35" fmla="*/ 10 h 18"/>
                <a:gd name="T36" fmla="*/ 0 w 10"/>
                <a:gd name="T37" fmla="*/ 14 h 18"/>
                <a:gd name="T38" fmla="*/ 2 w 10"/>
                <a:gd name="T39" fmla="*/ 16 h 18"/>
                <a:gd name="T40" fmla="*/ 4 w 10"/>
                <a:gd name="T41" fmla="*/ 18 h 18"/>
                <a:gd name="T42" fmla="*/ 4 w 10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8">
                  <a:moveTo>
                    <a:pt x="4" y="18"/>
                  </a:moveTo>
                  <a:lnTo>
                    <a:pt x="4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Freeform 49"/>
            <p:cNvSpPr>
              <a:spLocks/>
            </p:cNvSpPr>
            <p:nvPr/>
          </p:nvSpPr>
          <p:spPr bwMode="auto">
            <a:xfrm>
              <a:off x="6176963" y="5489575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6 h 16"/>
                <a:gd name="T6" fmla="*/ 6 w 8"/>
                <a:gd name="T7" fmla="*/ 14 h 16"/>
                <a:gd name="T8" fmla="*/ 8 w 8"/>
                <a:gd name="T9" fmla="*/ 8 h 16"/>
                <a:gd name="T10" fmla="*/ 6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0 w 8"/>
                <a:gd name="T21" fmla="*/ 2 h 16"/>
                <a:gd name="T22" fmla="*/ 0 w 8"/>
                <a:gd name="T23" fmla="*/ 8 h 16"/>
                <a:gd name="T24" fmla="*/ 0 w 8"/>
                <a:gd name="T25" fmla="*/ 14 h 16"/>
                <a:gd name="T26" fmla="*/ 2 w 8"/>
                <a:gd name="T27" fmla="*/ 16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50"/>
            <p:cNvSpPr>
              <a:spLocks/>
            </p:cNvSpPr>
            <p:nvPr/>
          </p:nvSpPr>
          <p:spPr bwMode="auto">
            <a:xfrm>
              <a:off x="5688013" y="5445125"/>
              <a:ext cx="34925" cy="92075"/>
            </a:xfrm>
            <a:custGeom>
              <a:avLst/>
              <a:gdLst>
                <a:gd name="T0" fmla="*/ 0 w 22"/>
                <a:gd name="T1" fmla="*/ 58 h 58"/>
                <a:gd name="T2" fmla="*/ 0 w 22"/>
                <a:gd name="T3" fmla="*/ 58 h 58"/>
                <a:gd name="T4" fmla="*/ 2 w 22"/>
                <a:gd name="T5" fmla="*/ 54 h 58"/>
                <a:gd name="T6" fmla="*/ 8 w 22"/>
                <a:gd name="T7" fmla="*/ 40 h 58"/>
                <a:gd name="T8" fmla="*/ 10 w 22"/>
                <a:gd name="T9" fmla="*/ 32 h 58"/>
                <a:gd name="T10" fmla="*/ 10 w 22"/>
                <a:gd name="T11" fmla="*/ 22 h 58"/>
                <a:gd name="T12" fmla="*/ 8 w 22"/>
                <a:gd name="T13" fmla="*/ 12 h 58"/>
                <a:gd name="T14" fmla="*/ 0 w 22"/>
                <a:gd name="T15" fmla="*/ 0 h 58"/>
                <a:gd name="T16" fmla="*/ 0 w 22"/>
                <a:gd name="T17" fmla="*/ 0 h 58"/>
                <a:gd name="T18" fmla="*/ 6 w 22"/>
                <a:gd name="T19" fmla="*/ 4 h 58"/>
                <a:gd name="T20" fmla="*/ 14 w 22"/>
                <a:gd name="T21" fmla="*/ 14 h 58"/>
                <a:gd name="T22" fmla="*/ 18 w 22"/>
                <a:gd name="T23" fmla="*/ 22 h 58"/>
                <a:gd name="T24" fmla="*/ 22 w 22"/>
                <a:gd name="T25" fmla="*/ 30 h 58"/>
                <a:gd name="T26" fmla="*/ 22 w 22"/>
                <a:gd name="T27" fmla="*/ 40 h 58"/>
                <a:gd name="T28" fmla="*/ 18 w 22"/>
                <a:gd name="T29" fmla="*/ 50 h 58"/>
                <a:gd name="T30" fmla="*/ 0 w 22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58">
                  <a:moveTo>
                    <a:pt x="0" y="58"/>
                  </a:moveTo>
                  <a:lnTo>
                    <a:pt x="0" y="5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0" y="32"/>
                  </a:lnTo>
                  <a:lnTo>
                    <a:pt x="10" y="22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22" y="30"/>
                  </a:lnTo>
                  <a:lnTo>
                    <a:pt x="22" y="40"/>
                  </a:lnTo>
                  <a:lnTo>
                    <a:pt x="18" y="5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51"/>
            <p:cNvSpPr>
              <a:spLocks/>
            </p:cNvSpPr>
            <p:nvPr/>
          </p:nvSpPr>
          <p:spPr bwMode="auto">
            <a:xfrm>
              <a:off x="5656263" y="5508625"/>
              <a:ext cx="171450" cy="180975"/>
            </a:xfrm>
            <a:custGeom>
              <a:avLst/>
              <a:gdLst>
                <a:gd name="T0" fmla="*/ 14 w 108"/>
                <a:gd name="T1" fmla="*/ 20 h 114"/>
                <a:gd name="T2" fmla="*/ 14 w 108"/>
                <a:gd name="T3" fmla="*/ 20 h 114"/>
                <a:gd name="T4" fmla="*/ 10 w 108"/>
                <a:gd name="T5" fmla="*/ 26 h 114"/>
                <a:gd name="T6" fmla="*/ 4 w 108"/>
                <a:gd name="T7" fmla="*/ 38 h 114"/>
                <a:gd name="T8" fmla="*/ 0 w 108"/>
                <a:gd name="T9" fmla="*/ 48 h 114"/>
                <a:gd name="T10" fmla="*/ 0 w 108"/>
                <a:gd name="T11" fmla="*/ 58 h 114"/>
                <a:gd name="T12" fmla="*/ 2 w 108"/>
                <a:gd name="T13" fmla="*/ 68 h 114"/>
                <a:gd name="T14" fmla="*/ 8 w 108"/>
                <a:gd name="T15" fmla="*/ 78 h 114"/>
                <a:gd name="T16" fmla="*/ 8 w 108"/>
                <a:gd name="T17" fmla="*/ 78 h 114"/>
                <a:gd name="T18" fmla="*/ 14 w 108"/>
                <a:gd name="T19" fmla="*/ 88 h 114"/>
                <a:gd name="T20" fmla="*/ 24 w 108"/>
                <a:gd name="T21" fmla="*/ 96 h 114"/>
                <a:gd name="T22" fmla="*/ 32 w 108"/>
                <a:gd name="T23" fmla="*/ 102 h 114"/>
                <a:gd name="T24" fmla="*/ 42 w 108"/>
                <a:gd name="T25" fmla="*/ 106 h 114"/>
                <a:gd name="T26" fmla="*/ 58 w 108"/>
                <a:gd name="T27" fmla="*/ 112 h 114"/>
                <a:gd name="T28" fmla="*/ 68 w 108"/>
                <a:gd name="T29" fmla="*/ 114 h 114"/>
                <a:gd name="T30" fmla="*/ 68 w 108"/>
                <a:gd name="T31" fmla="*/ 114 h 114"/>
                <a:gd name="T32" fmla="*/ 80 w 108"/>
                <a:gd name="T33" fmla="*/ 114 h 114"/>
                <a:gd name="T34" fmla="*/ 90 w 108"/>
                <a:gd name="T35" fmla="*/ 110 h 114"/>
                <a:gd name="T36" fmla="*/ 96 w 108"/>
                <a:gd name="T37" fmla="*/ 104 h 114"/>
                <a:gd name="T38" fmla="*/ 102 w 108"/>
                <a:gd name="T39" fmla="*/ 94 h 114"/>
                <a:gd name="T40" fmla="*/ 106 w 108"/>
                <a:gd name="T41" fmla="*/ 86 h 114"/>
                <a:gd name="T42" fmla="*/ 108 w 108"/>
                <a:gd name="T43" fmla="*/ 76 h 114"/>
                <a:gd name="T44" fmla="*/ 108 w 108"/>
                <a:gd name="T45" fmla="*/ 58 h 114"/>
                <a:gd name="T46" fmla="*/ 108 w 108"/>
                <a:gd name="T47" fmla="*/ 58 h 114"/>
                <a:gd name="T48" fmla="*/ 108 w 108"/>
                <a:gd name="T49" fmla="*/ 44 h 114"/>
                <a:gd name="T50" fmla="*/ 104 w 108"/>
                <a:gd name="T51" fmla="*/ 32 h 114"/>
                <a:gd name="T52" fmla="*/ 98 w 108"/>
                <a:gd name="T53" fmla="*/ 22 h 114"/>
                <a:gd name="T54" fmla="*/ 92 w 108"/>
                <a:gd name="T55" fmla="*/ 12 h 114"/>
                <a:gd name="T56" fmla="*/ 82 w 108"/>
                <a:gd name="T57" fmla="*/ 6 h 114"/>
                <a:gd name="T58" fmla="*/ 70 w 108"/>
                <a:gd name="T59" fmla="*/ 2 h 114"/>
                <a:gd name="T60" fmla="*/ 56 w 108"/>
                <a:gd name="T61" fmla="*/ 0 h 114"/>
                <a:gd name="T62" fmla="*/ 40 w 108"/>
                <a:gd name="T63" fmla="*/ 4 h 114"/>
                <a:gd name="T64" fmla="*/ 40 w 108"/>
                <a:gd name="T65" fmla="*/ 4 h 114"/>
                <a:gd name="T66" fmla="*/ 40 w 108"/>
                <a:gd name="T67" fmla="*/ 6 h 114"/>
                <a:gd name="T68" fmla="*/ 36 w 108"/>
                <a:gd name="T69" fmla="*/ 12 h 114"/>
                <a:gd name="T70" fmla="*/ 34 w 108"/>
                <a:gd name="T71" fmla="*/ 16 h 114"/>
                <a:gd name="T72" fmla="*/ 28 w 108"/>
                <a:gd name="T73" fmla="*/ 18 h 114"/>
                <a:gd name="T74" fmla="*/ 22 w 108"/>
                <a:gd name="T75" fmla="*/ 20 h 114"/>
                <a:gd name="T76" fmla="*/ 14 w 108"/>
                <a:gd name="T77" fmla="*/ 20 h 114"/>
                <a:gd name="T78" fmla="*/ 14 w 108"/>
                <a:gd name="T79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14">
                  <a:moveTo>
                    <a:pt x="14" y="20"/>
                  </a:moveTo>
                  <a:lnTo>
                    <a:pt x="14" y="20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4" y="88"/>
                  </a:lnTo>
                  <a:lnTo>
                    <a:pt x="24" y="96"/>
                  </a:lnTo>
                  <a:lnTo>
                    <a:pt x="32" y="102"/>
                  </a:lnTo>
                  <a:lnTo>
                    <a:pt x="42" y="106"/>
                  </a:lnTo>
                  <a:lnTo>
                    <a:pt x="58" y="112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80" y="114"/>
                  </a:lnTo>
                  <a:lnTo>
                    <a:pt x="90" y="110"/>
                  </a:lnTo>
                  <a:lnTo>
                    <a:pt x="96" y="104"/>
                  </a:lnTo>
                  <a:lnTo>
                    <a:pt x="102" y="94"/>
                  </a:lnTo>
                  <a:lnTo>
                    <a:pt x="106" y="86"/>
                  </a:lnTo>
                  <a:lnTo>
                    <a:pt x="108" y="76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44"/>
                  </a:lnTo>
                  <a:lnTo>
                    <a:pt x="104" y="32"/>
                  </a:lnTo>
                  <a:lnTo>
                    <a:pt x="98" y="22"/>
                  </a:lnTo>
                  <a:lnTo>
                    <a:pt x="92" y="12"/>
                  </a:lnTo>
                  <a:lnTo>
                    <a:pt x="82" y="6"/>
                  </a:lnTo>
                  <a:lnTo>
                    <a:pt x="70" y="2"/>
                  </a:lnTo>
                  <a:lnTo>
                    <a:pt x="56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12"/>
                  </a:lnTo>
                  <a:lnTo>
                    <a:pt x="34" y="16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EF4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52"/>
            <p:cNvSpPr>
              <a:spLocks/>
            </p:cNvSpPr>
            <p:nvPr/>
          </p:nvSpPr>
          <p:spPr bwMode="auto">
            <a:xfrm>
              <a:off x="5611813" y="5489575"/>
              <a:ext cx="174625" cy="123825"/>
            </a:xfrm>
            <a:custGeom>
              <a:avLst/>
              <a:gdLst>
                <a:gd name="T0" fmla="*/ 42 w 110"/>
                <a:gd name="T1" fmla="*/ 22 h 78"/>
                <a:gd name="T2" fmla="*/ 42 w 110"/>
                <a:gd name="T3" fmla="*/ 22 h 78"/>
                <a:gd name="T4" fmla="*/ 32 w 110"/>
                <a:gd name="T5" fmla="*/ 30 h 78"/>
                <a:gd name="T6" fmla="*/ 22 w 110"/>
                <a:gd name="T7" fmla="*/ 38 h 78"/>
                <a:gd name="T8" fmla="*/ 12 w 110"/>
                <a:gd name="T9" fmla="*/ 42 h 78"/>
                <a:gd name="T10" fmla="*/ 0 w 110"/>
                <a:gd name="T11" fmla="*/ 42 h 78"/>
                <a:gd name="T12" fmla="*/ 0 w 110"/>
                <a:gd name="T13" fmla="*/ 42 h 78"/>
                <a:gd name="T14" fmla="*/ 4 w 110"/>
                <a:gd name="T15" fmla="*/ 44 h 78"/>
                <a:gd name="T16" fmla="*/ 14 w 110"/>
                <a:gd name="T17" fmla="*/ 46 h 78"/>
                <a:gd name="T18" fmla="*/ 20 w 110"/>
                <a:gd name="T19" fmla="*/ 46 h 78"/>
                <a:gd name="T20" fmla="*/ 26 w 110"/>
                <a:gd name="T21" fmla="*/ 46 h 78"/>
                <a:gd name="T22" fmla="*/ 34 w 110"/>
                <a:gd name="T23" fmla="*/ 44 h 78"/>
                <a:gd name="T24" fmla="*/ 44 w 110"/>
                <a:gd name="T25" fmla="*/ 40 h 78"/>
                <a:gd name="T26" fmla="*/ 44 w 110"/>
                <a:gd name="T27" fmla="*/ 40 h 78"/>
                <a:gd name="T28" fmla="*/ 42 w 110"/>
                <a:gd name="T29" fmla="*/ 54 h 78"/>
                <a:gd name="T30" fmla="*/ 42 w 110"/>
                <a:gd name="T31" fmla="*/ 66 h 78"/>
                <a:gd name="T32" fmla="*/ 46 w 110"/>
                <a:gd name="T33" fmla="*/ 78 h 78"/>
                <a:gd name="T34" fmla="*/ 46 w 110"/>
                <a:gd name="T35" fmla="*/ 78 h 78"/>
                <a:gd name="T36" fmla="*/ 48 w 110"/>
                <a:gd name="T37" fmla="*/ 60 h 78"/>
                <a:gd name="T38" fmla="*/ 52 w 110"/>
                <a:gd name="T39" fmla="*/ 46 h 78"/>
                <a:gd name="T40" fmla="*/ 56 w 110"/>
                <a:gd name="T41" fmla="*/ 38 h 78"/>
                <a:gd name="T42" fmla="*/ 60 w 110"/>
                <a:gd name="T43" fmla="*/ 32 h 78"/>
                <a:gd name="T44" fmla="*/ 60 w 110"/>
                <a:gd name="T45" fmla="*/ 32 h 78"/>
                <a:gd name="T46" fmla="*/ 72 w 110"/>
                <a:gd name="T47" fmla="*/ 32 h 78"/>
                <a:gd name="T48" fmla="*/ 86 w 110"/>
                <a:gd name="T49" fmla="*/ 36 h 78"/>
                <a:gd name="T50" fmla="*/ 102 w 110"/>
                <a:gd name="T51" fmla="*/ 42 h 78"/>
                <a:gd name="T52" fmla="*/ 102 w 110"/>
                <a:gd name="T53" fmla="*/ 42 h 78"/>
                <a:gd name="T54" fmla="*/ 96 w 110"/>
                <a:gd name="T55" fmla="*/ 32 h 78"/>
                <a:gd name="T56" fmla="*/ 88 w 110"/>
                <a:gd name="T57" fmla="*/ 24 h 78"/>
                <a:gd name="T58" fmla="*/ 74 w 110"/>
                <a:gd name="T59" fmla="*/ 18 h 78"/>
                <a:gd name="T60" fmla="*/ 74 w 110"/>
                <a:gd name="T61" fmla="*/ 18 h 78"/>
                <a:gd name="T62" fmla="*/ 78 w 110"/>
                <a:gd name="T63" fmla="*/ 14 h 78"/>
                <a:gd name="T64" fmla="*/ 84 w 110"/>
                <a:gd name="T65" fmla="*/ 8 h 78"/>
                <a:gd name="T66" fmla="*/ 96 w 110"/>
                <a:gd name="T67" fmla="*/ 2 h 78"/>
                <a:gd name="T68" fmla="*/ 102 w 110"/>
                <a:gd name="T69" fmla="*/ 0 h 78"/>
                <a:gd name="T70" fmla="*/ 110 w 110"/>
                <a:gd name="T71" fmla="*/ 0 h 78"/>
                <a:gd name="T72" fmla="*/ 110 w 110"/>
                <a:gd name="T73" fmla="*/ 0 h 78"/>
                <a:gd name="T74" fmla="*/ 104 w 110"/>
                <a:gd name="T75" fmla="*/ 0 h 78"/>
                <a:gd name="T76" fmla="*/ 88 w 110"/>
                <a:gd name="T77" fmla="*/ 0 h 78"/>
                <a:gd name="T78" fmla="*/ 78 w 110"/>
                <a:gd name="T79" fmla="*/ 2 h 78"/>
                <a:gd name="T80" fmla="*/ 66 w 110"/>
                <a:gd name="T81" fmla="*/ 6 h 78"/>
                <a:gd name="T82" fmla="*/ 54 w 110"/>
                <a:gd name="T83" fmla="*/ 12 h 78"/>
                <a:gd name="T84" fmla="*/ 42 w 110"/>
                <a:gd name="T85" fmla="*/ 22 h 78"/>
                <a:gd name="T86" fmla="*/ 42 w 110"/>
                <a:gd name="T87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78">
                  <a:moveTo>
                    <a:pt x="42" y="22"/>
                  </a:moveTo>
                  <a:lnTo>
                    <a:pt x="42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2" y="54"/>
                  </a:lnTo>
                  <a:lnTo>
                    <a:pt x="42" y="66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8" y="60"/>
                  </a:lnTo>
                  <a:lnTo>
                    <a:pt x="52" y="46"/>
                  </a:lnTo>
                  <a:lnTo>
                    <a:pt x="56" y="3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2" y="32"/>
                  </a:lnTo>
                  <a:lnTo>
                    <a:pt x="86" y="36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8" y="14"/>
                  </a:lnTo>
                  <a:lnTo>
                    <a:pt x="84" y="8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6" y="6"/>
                  </a:lnTo>
                  <a:lnTo>
                    <a:pt x="54" y="12"/>
                  </a:lnTo>
                  <a:lnTo>
                    <a:pt x="42" y="2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53"/>
            <p:cNvSpPr>
              <a:spLocks/>
            </p:cNvSpPr>
            <p:nvPr/>
          </p:nvSpPr>
          <p:spPr bwMode="auto">
            <a:xfrm>
              <a:off x="5637213" y="5505450"/>
              <a:ext cx="63500" cy="41275"/>
            </a:xfrm>
            <a:custGeom>
              <a:avLst/>
              <a:gdLst>
                <a:gd name="T0" fmla="*/ 40 w 40"/>
                <a:gd name="T1" fmla="*/ 10 h 26"/>
                <a:gd name="T2" fmla="*/ 40 w 40"/>
                <a:gd name="T3" fmla="*/ 10 h 26"/>
                <a:gd name="T4" fmla="*/ 36 w 40"/>
                <a:gd name="T5" fmla="*/ 8 h 26"/>
                <a:gd name="T6" fmla="*/ 28 w 40"/>
                <a:gd name="T7" fmla="*/ 4 h 26"/>
                <a:gd name="T8" fmla="*/ 16 w 40"/>
                <a:gd name="T9" fmla="*/ 0 h 26"/>
                <a:gd name="T10" fmla="*/ 8 w 40"/>
                <a:gd name="T11" fmla="*/ 0 h 26"/>
                <a:gd name="T12" fmla="*/ 0 w 40"/>
                <a:gd name="T13" fmla="*/ 2 h 26"/>
                <a:gd name="T14" fmla="*/ 0 w 40"/>
                <a:gd name="T15" fmla="*/ 2 h 26"/>
                <a:gd name="T16" fmla="*/ 12 w 40"/>
                <a:gd name="T17" fmla="*/ 6 h 26"/>
                <a:gd name="T18" fmla="*/ 22 w 40"/>
                <a:gd name="T19" fmla="*/ 14 h 26"/>
                <a:gd name="T20" fmla="*/ 26 w 40"/>
                <a:gd name="T21" fmla="*/ 18 h 26"/>
                <a:gd name="T22" fmla="*/ 30 w 40"/>
                <a:gd name="T23" fmla="*/ 22 h 26"/>
                <a:gd name="T24" fmla="*/ 30 w 40"/>
                <a:gd name="T25" fmla="*/ 22 h 26"/>
                <a:gd name="T26" fmla="*/ 34 w 40"/>
                <a:gd name="T27" fmla="*/ 26 h 26"/>
                <a:gd name="T28" fmla="*/ 36 w 40"/>
                <a:gd name="T29" fmla="*/ 26 h 26"/>
                <a:gd name="T30" fmla="*/ 38 w 40"/>
                <a:gd name="T31" fmla="*/ 24 h 26"/>
                <a:gd name="T32" fmla="*/ 38 w 40"/>
                <a:gd name="T33" fmla="*/ 22 h 26"/>
                <a:gd name="T34" fmla="*/ 40 w 40"/>
                <a:gd name="T35" fmla="*/ 10 h 26"/>
                <a:gd name="T36" fmla="*/ 40 w 40"/>
                <a:gd name="T3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6">
                  <a:moveTo>
                    <a:pt x="40" y="10"/>
                  </a:moveTo>
                  <a:lnTo>
                    <a:pt x="40" y="10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6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54"/>
            <p:cNvSpPr>
              <a:spLocks/>
            </p:cNvSpPr>
            <p:nvPr/>
          </p:nvSpPr>
          <p:spPr bwMode="auto">
            <a:xfrm>
              <a:off x="4967288" y="5918200"/>
              <a:ext cx="384175" cy="311150"/>
            </a:xfrm>
            <a:custGeom>
              <a:avLst/>
              <a:gdLst>
                <a:gd name="T0" fmla="*/ 118 w 242"/>
                <a:gd name="T1" fmla="*/ 80 h 196"/>
                <a:gd name="T2" fmla="*/ 188 w 242"/>
                <a:gd name="T3" fmla="*/ 116 h 196"/>
                <a:gd name="T4" fmla="*/ 218 w 242"/>
                <a:gd name="T5" fmla="*/ 140 h 196"/>
                <a:gd name="T6" fmla="*/ 242 w 242"/>
                <a:gd name="T7" fmla="*/ 164 h 196"/>
                <a:gd name="T8" fmla="*/ 238 w 242"/>
                <a:gd name="T9" fmla="*/ 144 h 196"/>
                <a:gd name="T10" fmla="*/ 218 w 242"/>
                <a:gd name="T11" fmla="*/ 108 h 196"/>
                <a:gd name="T12" fmla="*/ 214 w 242"/>
                <a:gd name="T13" fmla="*/ 104 h 196"/>
                <a:gd name="T14" fmla="*/ 202 w 242"/>
                <a:gd name="T15" fmla="*/ 100 h 196"/>
                <a:gd name="T16" fmla="*/ 190 w 242"/>
                <a:gd name="T17" fmla="*/ 82 h 196"/>
                <a:gd name="T18" fmla="*/ 184 w 242"/>
                <a:gd name="T19" fmla="*/ 84 h 196"/>
                <a:gd name="T20" fmla="*/ 160 w 242"/>
                <a:gd name="T21" fmla="*/ 66 h 196"/>
                <a:gd name="T22" fmla="*/ 152 w 242"/>
                <a:gd name="T23" fmla="*/ 60 h 196"/>
                <a:gd name="T24" fmla="*/ 148 w 242"/>
                <a:gd name="T25" fmla="*/ 62 h 196"/>
                <a:gd name="T26" fmla="*/ 116 w 242"/>
                <a:gd name="T27" fmla="*/ 44 h 196"/>
                <a:gd name="T28" fmla="*/ 108 w 242"/>
                <a:gd name="T29" fmla="*/ 44 h 196"/>
                <a:gd name="T30" fmla="*/ 104 w 242"/>
                <a:gd name="T31" fmla="*/ 44 h 196"/>
                <a:gd name="T32" fmla="*/ 88 w 242"/>
                <a:gd name="T33" fmla="*/ 40 h 196"/>
                <a:gd name="T34" fmla="*/ 70 w 242"/>
                <a:gd name="T35" fmla="*/ 28 h 196"/>
                <a:gd name="T36" fmla="*/ 60 w 242"/>
                <a:gd name="T37" fmla="*/ 28 h 196"/>
                <a:gd name="T38" fmla="*/ 32 w 242"/>
                <a:gd name="T39" fmla="*/ 12 h 196"/>
                <a:gd name="T40" fmla="*/ 30 w 242"/>
                <a:gd name="T41" fmla="*/ 20 h 196"/>
                <a:gd name="T42" fmla="*/ 14 w 242"/>
                <a:gd name="T43" fmla="*/ 10 h 196"/>
                <a:gd name="T44" fmla="*/ 4 w 242"/>
                <a:gd name="T45" fmla="*/ 4 h 196"/>
                <a:gd name="T46" fmla="*/ 2 w 242"/>
                <a:gd name="T47" fmla="*/ 4 h 196"/>
                <a:gd name="T48" fmla="*/ 6 w 242"/>
                <a:gd name="T49" fmla="*/ 26 h 196"/>
                <a:gd name="T50" fmla="*/ 8 w 242"/>
                <a:gd name="T51" fmla="*/ 36 h 196"/>
                <a:gd name="T52" fmla="*/ 16 w 242"/>
                <a:gd name="T53" fmla="*/ 58 h 196"/>
                <a:gd name="T54" fmla="*/ 10 w 242"/>
                <a:gd name="T55" fmla="*/ 64 h 196"/>
                <a:gd name="T56" fmla="*/ 26 w 242"/>
                <a:gd name="T57" fmla="*/ 80 h 196"/>
                <a:gd name="T58" fmla="*/ 34 w 242"/>
                <a:gd name="T59" fmla="*/ 94 h 196"/>
                <a:gd name="T60" fmla="*/ 42 w 242"/>
                <a:gd name="T61" fmla="*/ 110 h 196"/>
                <a:gd name="T62" fmla="*/ 42 w 242"/>
                <a:gd name="T63" fmla="*/ 126 h 196"/>
                <a:gd name="T64" fmla="*/ 64 w 242"/>
                <a:gd name="T65" fmla="*/ 138 h 196"/>
                <a:gd name="T66" fmla="*/ 68 w 242"/>
                <a:gd name="T67" fmla="*/ 156 h 196"/>
                <a:gd name="T68" fmla="*/ 98 w 242"/>
                <a:gd name="T69" fmla="*/ 162 h 196"/>
                <a:gd name="T70" fmla="*/ 104 w 242"/>
                <a:gd name="T71" fmla="*/ 180 h 196"/>
                <a:gd name="T72" fmla="*/ 142 w 242"/>
                <a:gd name="T73" fmla="*/ 182 h 196"/>
                <a:gd name="T74" fmla="*/ 152 w 242"/>
                <a:gd name="T75" fmla="*/ 194 h 196"/>
                <a:gd name="T76" fmla="*/ 168 w 242"/>
                <a:gd name="T77" fmla="*/ 196 h 196"/>
                <a:gd name="T78" fmla="*/ 212 w 242"/>
                <a:gd name="T79" fmla="*/ 188 h 196"/>
                <a:gd name="T80" fmla="*/ 230 w 242"/>
                <a:gd name="T81" fmla="*/ 180 h 196"/>
                <a:gd name="T82" fmla="*/ 178 w 242"/>
                <a:gd name="T83" fmla="*/ 128 h 196"/>
                <a:gd name="T84" fmla="*/ 82 w 242"/>
                <a:gd name="T85" fmla="*/ 70 h 196"/>
                <a:gd name="T86" fmla="*/ 82 w 242"/>
                <a:gd name="T87" fmla="*/ 6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196">
                  <a:moveTo>
                    <a:pt x="82" y="68"/>
                  </a:moveTo>
                  <a:lnTo>
                    <a:pt x="82" y="68"/>
                  </a:lnTo>
                  <a:lnTo>
                    <a:pt x="118" y="80"/>
                  </a:lnTo>
                  <a:lnTo>
                    <a:pt x="154" y="96"/>
                  </a:lnTo>
                  <a:lnTo>
                    <a:pt x="170" y="106"/>
                  </a:lnTo>
                  <a:lnTo>
                    <a:pt x="188" y="116"/>
                  </a:lnTo>
                  <a:lnTo>
                    <a:pt x="202" y="126"/>
                  </a:lnTo>
                  <a:lnTo>
                    <a:pt x="218" y="140"/>
                  </a:lnTo>
                  <a:lnTo>
                    <a:pt x="218" y="140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0" y="154"/>
                  </a:lnTo>
                  <a:lnTo>
                    <a:pt x="238" y="144"/>
                  </a:lnTo>
                  <a:lnTo>
                    <a:pt x="230" y="126"/>
                  </a:lnTo>
                  <a:lnTo>
                    <a:pt x="222" y="112"/>
                  </a:lnTo>
                  <a:lnTo>
                    <a:pt x="218" y="108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4" y="104"/>
                  </a:lnTo>
                  <a:lnTo>
                    <a:pt x="208" y="98"/>
                  </a:lnTo>
                  <a:lnTo>
                    <a:pt x="202" y="92"/>
                  </a:lnTo>
                  <a:lnTo>
                    <a:pt x="202" y="100"/>
                  </a:lnTo>
                  <a:lnTo>
                    <a:pt x="202" y="100"/>
                  </a:lnTo>
                  <a:lnTo>
                    <a:pt x="196" y="90"/>
                  </a:lnTo>
                  <a:lnTo>
                    <a:pt x="190" y="82"/>
                  </a:lnTo>
                  <a:lnTo>
                    <a:pt x="182" y="76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76" y="76"/>
                  </a:lnTo>
                  <a:lnTo>
                    <a:pt x="168" y="70"/>
                  </a:lnTo>
                  <a:lnTo>
                    <a:pt x="160" y="66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52" y="60"/>
                  </a:lnTo>
                  <a:lnTo>
                    <a:pt x="144" y="54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38" y="56"/>
                  </a:lnTo>
                  <a:lnTo>
                    <a:pt x="128" y="50"/>
                  </a:lnTo>
                  <a:lnTo>
                    <a:pt x="116" y="44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08" y="44"/>
                  </a:lnTo>
                  <a:lnTo>
                    <a:pt x="98" y="38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76" y="34"/>
                  </a:lnTo>
                  <a:lnTo>
                    <a:pt x="70" y="2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60" y="28"/>
                  </a:lnTo>
                  <a:lnTo>
                    <a:pt x="50" y="20"/>
                  </a:lnTo>
                  <a:lnTo>
                    <a:pt x="52" y="30"/>
                  </a:lnTo>
                  <a:lnTo>
                    <a:pt x="32" y="1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10" y="6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8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6"/>
                  </a:lnTo>
                  <a:lnTo>
                    <a:pt x="28" y="98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50" y="120"/>
                  </a:lnTo>
                  <a:lnTo>
                    <a:pt x="42" y="126"/>
                  </a:lnTo>
                  <a:lnTo>
                    <a:pt x="60" y="130"/>
                  </a:lnTo>
                  <a:lnTo>
                    <a:pt x="50" y="138"/>
                  </a:lnTo>
                  <a:lnTo>
                    <a:pt x="64" y="138"/>
                  </a:lnTo>
                  <a:lnTo>
                    <a:pt x="60" y="146"/>
                  </a:lnTo>
                  <a:lnTo>
                    <a:pt x="74" y="148"/>
                  </a:lnTo>
                  <a:lnTo>
                    <a:pt x="68" y="156"/>
                  </a:lnTo>
                  <a:lnTo>
                    <a:pt x="84" y="156"/>
                  </a:lnTo>
                  <a:lnTo>
                    <a:pt x="82" y="166"/>
                  </a:lnTo>
                  <a:lnTo>
                    <a:pt x="98" y="162"/>
                  </a:lnTo>
                  <a:lnTo>
                    <a:pt x="90" y="170"/>
                  </a:lnTo>
                  <a:lnTo>
                    <a:pt x="112" y="170"/>
                  </a:lnTo>
                  <a:lnTo>
                    <a:pt x="104" y="180"/>
                  </a:lnTo>
                  <a:lnTo>
                    <a:pt x="126" y="176"/>
                  </a:lnTo>
                  <a:lnTo>
                    <a:pt x="120" y="186"/>
                  </a:lnTo>
                  <a:lnTo>
                    <a:pt x="142" y="182"/>
                  </a:lnTo>
                  <a:lnTo>
                    <a:pt x="138" y="192"/>
                  </a:lnTo>
                  <a:lnTo>
                    <a:pt x="156" y="186"/>
                  </a:lnTo>
                  <a:lnTo>
                    <a:pt x="152" y="194"/>
                  </a:lnTo>
                  <a:lnTo>
                    <a:pt x="172" y="188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80" y="196"/>
                  </a:lnTo>
                  <a:lnTo>
                    <a:pt x="192" y="194"/>
                  </a:lnTo>
                  <a:lnTo>
                    <a:pt x="212" y="188"/>
                  </a:lnTo>
                  <a:lnTo>
                    <a:pt x="226" y="184"/>
                  </a:lnTo>
                  <a:lnTo>
                    <a:pt x="230" y="180"/>
                  </a:lnTo>
                  <a:lnTo>
                    <a:pt x="230" y="180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178" y="128"/>
                  </a:lnTo>
                  <a:lnTo>
                    <a:pt x="148" y="106"/>
                  </a:lnTo>
                  <a:lnTo>
                    <a:pt x="116" y="86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0" y="68"/>
                  </a:lnTo>
                  <a:lnTo>
                    <a:pt x="82" y="68"/>
                  </a:lnTo>
                  <a:lnTo>
                    <a:pt x="82" y="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55"/>
            <p:cNvSpPr>
              <a:spLocks/>
            </p:cNvSpPr>
            <p:nvPr/>
          </p:nvSpPr>
          <p:spPr bwMode="auto">
            <a:xfrm>
              <a:off x="4983163" y="5168900"/>
              <a:ext cx="234950" cy="301625"/>
            </a:xfrm>
            <a:custGeom>
              <a:avLst/>
              <a:gdLst>
                <a:gd name="T0" fmla="*/ 60 w 148"/>
                <a:gd name="T1" fmla="*/ 60 h 190"/>
                <a:gd name="T2" fmla="*/ 92 w 148"/>
                <a:gd name="T3" fmla="*/ 100 h 190"/>
                <a:gd name="T4" fmla="*/ 114 w 148"/>
                <a:gd name="T5" fmla="*/ 142 h 190"/>
                <a:gd name="T6" fmla="*/ 132 w 148"/>
                <a:gd name="T7" fmla="*/ 190 h 190"/>
                <a:gd name="T8" fmla="*/ 124 w 148"/>
                <a:gd name="T9" fmla="*/ 190 h 190"/>
                <a:gd name="T10" fmla="*/ 116 w 148"/>
                <a:gd name="T11" fmla="*/ 188 h 190"/>
                <a:gd name="T12" fmla="*/ 94 w 148"/>
                <a:gd name="T13" fmla="*/ 180 h 190"/>
                <a:gd name="T14" fmla="*/ 86 w 148"/>
                <a:gd name="T15" fmla="*/ 170 h 190"/>
                <a:gd name="T16" fmla="*/ 78 w 148"/>
                <a:gd name="T17" fmla="*/ 166 h 190"/>
                <a:gd name="T18" fmla="*/ 68 w 148"/>
                <a:gd name="T19" fmla="*/ 158 h 190"/>
                <a:gd name="T20" fmla="*/ 74 w 148"/>
                <a:gd name="T21" fmla="*/ 158 h 190"/>
                <a:gd name="T22" fmla="*/ 60 w 148"/>
                <a:gd name="T23" fmla="*/ 148 h 190"/>
                <a:gd name="T24" fmla="*/ 62 w 148"/>
                <a:gd name="T25" fmla="*/ 144 h 190"/>
                <a:gd name="T26" fmla="*/ 56 w 148"/>
                <a:gd name="T27" fmla="*/ 138 h 190"/>
                <a:gd name="T28" fmla="*/ 50 w 148"/>
                <a:gd name="T29" fmla="*/ 126 h 190"/>
                <a:gd name="T30" fmla="*/ 54 w 148"/>
                <a:gd name="T31" fmla="*/ 128 h 190"/>
                <a:gd name="T32" fmla="*/ 46 w 148"/>
                <a:gd name="T33" fmla="*/ 116 h 190"/>
                <a:gd name="T34" fmla="*/ 36 w 148"/>
                <a:gd name="T35" fmla="*/ 100 h 190"/>
                <a:gd name="T36" fmla="*/ 38 w 148"/>
                <a:gd name="T37" fmla="*/ 96 h 190"/>
                <a:gd name="T38" fmla="*/ 32 w 148"/>
                <a:gd name="T39" fmla="*/ 84 h 190"/>
                <a:gd name="T40" fmla="*/ 32 w 148"/>
                <a:gd name="T41" fmla="*/ 82 h 190"/>
                <a:gd name="T42" fmla="*/ 28 w 148"/>
                <a:gd name="T43" fmla="*/ 70 h 190"/>
                <a:gd name="T44" fmla="*/ 30 w 148"/>
                <a:gd name="T45" fmla="*/ 68 h 190"/>
                <a:gd name="T46" fmla="*/ 24 w 148"/>
                <a:gd name="T47" fmla="*/ 60 h 190"/>
                <a:gd name="T48" fmla="*/ 28 w 148"/>
                <a:gd name="T49" fmla="*/ 60 h 190"/>
                <a:gd name="T50" fmla="*/ 20 w 148"/>
                <a:gd name="T51" fmla="*/ 48 h 190"/>
                <a:gd name="T52" fmla="*/ 22 w 148"/>
                <a:gd name="T53" fmla="*/ 42 h 190"/>
                <a:gd name="T54" fmla="*/ 16 w 148"/>
                <a:gd name="T55" fmla="*/ 26 h 190"/>
                <a:gd name="T56" fmla="*/ 16 w 148"/>
                <a:gd name="T57" fmla="*/ 24 h 190"/>
                <a:gd name="T58" fmla="*/ 8 w 148"/>
                <a:gd name="T59" fmla="*/ 12 h 190"/>
                <a:gd name="T60" fmla="*/ 0 w 148"/>
                <a:gd name="T61" fmla="*/ 2 h 190"/>
                <a:gd name="T62" fmla="*/ 4 w 148"/>
                <a:gd name="T63" fmla="*/ 4 h 190"/>
                <a:gd name="T64" fmla="*/ 2 w 148"/>
                <a:gd name="T65" fmla="*/ 2 h 190"/>
                <a:gd name="T66" fmla="*/ 6 w 148"/>
                <a:gd name="T67" fmla="*/ 4 h 190"/>
                <a:gd name="T68" fmla="*/ 20 w 148"/>
                <a:gd name="T69" fmla="*/ 6 h 190"/>
                <a:gd name="T70" fmla="*/ 28 w 148"/>
                <a:gd name="T71" fmla="*/ 8 h 190"/>
                <a:gd name="T72" fmla="*/ 34 w 148"/>
                <a:gd name="T73" fmla="*/ 10 h 190"/>
                <a:gd name="T74" fmla="*/ 44 w 148"/>
                <a:gd name="T75" fmla="*/ 14 h 190"/>
                <a:gd name="T76" fmla="*/ 50 w 148"/>
                <a:gd name="T77" fmla="*/ 16 h 190"/>
                <a:gd name="T78" fmla="*/ 62 w 148"/>
                <a:gd name="T79" fmla="*/ 22 h 190"/>
                <a:gd name="T80" fmla="*/ 62 w 148"/>
                <a:gd name="T81" fmla="*/ 22 h 190"/>
                <a:gd name="T82" fmla="*/ 72 w 148"/>
                <a:gd name="T83" fmla="*/ 28 h 190"/>
                <a:gd name="T84" fmla="*/ 74 w 148"/>
                <a:gd name="T85" fmla="*/ 28 h 190"/>
                <a:gd name="T86" fmla="*/ 84 w 148"/>
                <a:gd name="T87" fmla="*/ 36 h 190"/>
                <a:gd name="T88" fmla="*/ 92 w 148"/>
                <a:gd name="T89" fmla="*/ 42 h 190"/>
                <a:gd name="T90" fmla="*/ 100 w 148"/>
                <a:gd name="T91" fmla="*/ 48 h 190"/>
                <a:gd name="T92" fmla="*/ 106 w 148"/>
                <a:gd name="T93" fmla="*/ 52 h 190"/>
                <a:gd name="T94" fmla="*/ 112 w 148"/>
                <a:gd name="T95" fmla="*/ 60 h 190"/>
                <a:gd name="T96" fmla="*/ 120 w 148"/>
                <a:gd name="T97" fmla="*/ 68 h 190"/>
                <a:gd name="T98" fmla="*/ 124 w 148"/>
                <a:gd name="T99" fmla="*/ 80 h 190"/>
                <a:gd name="T100" fmla="*/ 130 w 148"/>
                <a:gd name="T101" fmla="*/ 90 h 190"/>
                <a:gd name="T102" fmla="*/ 134 w 148"/>
                <a:gd name="T103" fmla="*/ 100 h 190"/>
                <a:gd name="T104" fmla="*/ 138 w 148"/>
                <a:gd name="T105" fmla="*/ 114 h 190"/>
                <a:gd name="T106" fmla="*/ 142 w 148"/>
                <a:gd name="T107" fmla="*/ 124 h 190"/>
                <a:gd name="T108" fmla="*/ 142 w 148"/>
                <a:gd name="T109" fmla="*/ 136 h 190"/>
                <a:gd name="T110" fmla="*/ 148 w 148"/>
                <a:gd name="T111" fmla="*/ 134 h 190"/>
                <a:gd name="T112" fmla="*/ 146 w 148"/>
                <a:gd name="T113" fmla="*/ 152 h 190"/>
                <a:gd name="T114" fmla="*/ 136 w 148"/>
                <a:gd name="T115" fmla="*/ 184 h 190"/>
                <a:gd name="T116" fmla="*/ 126 w 148"/>
                <a:gd name="T117" fmla="*/ 160 h 190"/>
                <a:gd name="T118" fmla="*/ 100 w 148"/>
                <a:gd name="T119" fmla="*/ 106 h 190"/>
                <a:gd name="T120" fmla="*/ 76 w 148"/>
                <a:gd name="T121" fmla="*/ 72 h 190"/>
                <a:gd name="T122" fmla="*/ 60 w 148"/>
                <a:gd name="T123" fmla="*/ 58 h 190"/>
                <a:gd name="T124" fmla="*/ 60 w 148"/>
                <a:gd name="T125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90">
                  <a:moveTo>
                    <a:pt x="60" y="60"/>
                  </a:moveTo>
                  <a:lnTo>
                    <a:pt x="60" y="60"/>
                  </a:lnTo>
                  <a:lnTo>
                    <a:pt x="78" y="80"/>
                  </a:lnTo>
                  <a:lnTo>
                    <a:pt x="92" y="100"/>
                  </a:lnTo>
                  <a:lnTo>
                    <a:pt x="104" y="122"/>
                  </a:lnTo>
                  <a:lnTo>
                    <a:pt x="114" y="142"/>
                  </a:lnTo>
                  <a:lnTo>
                    <a:pt x="126" y="176"/>
                  </a:lnTo>
                  <a:lnTo>
                    <a:pt x="132" y="190"/>
                  </a:lnTo>
                  <a:lnTo>
                    <a:pt x="132" y="190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6" y="188"/>
                  </a:lnTo>
                  <a:lnTo>
                    <a:pt x="108" y="186"/>
                  </a:lnTo>
                  <a:lnTo>
                    <a:pt x="94" y="180"/>
                  </a:lnTo>
                  <a:lnTo>
                    <a:pt x="80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78" y="166"/>
                  </a:lnTo>
                  <a:lnTo>
                    <a:pt x="72" y="162"/>
                  </a:lnTo>
                  <a:lnTo>
                    <a:pt x="68" y="158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66" y="154"/>
                  </a:lnTo>
                  <a:lnTo>
                    <a:pt x="60" y="148"/>
                  </a:lnTo>
                  <a:lnTo>
                    <a:pt x="56" y="142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56" y="138"/>
                  </a:lnTo>
                  <a:lnTo>
                    <a:pt x="52" y="132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40" y="112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28" y="70"/>
                  </a:lnTo>
                  <a:lnTo>
                    <a:pt x="26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24" y="60"/>
                  </a:lnTo>
                  <a:lnTo>
                    <a:pt x="20" y="54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0" y="48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6" y="24"/>
                  </a:lnTo>
                  <a:lnTo>
                    <a:pt x="84" y="36"/>
                  </a:lnTo>
                  <a:lnTo>
                    <a:pt x="86" y="30"/>
                  </a:lnTo>
                  <a:lnTo>
                    <a:pt x="92" y="42"/>
                  </a:lnTo>
                  <a:lnTo>
                    <a:pt x="96" y="36"/>
                  </a:lnTo>
                  <a:lnTo>
                    <a:pt x="100" y="48"/>
                  </a:lnTo>
                  <a:lnTo>
                    <a:pt x="106" y="42"/>
                  </a:lnTo>
                  <a:lnTo>
                    <a:pt x="106" y="52"/>
                  </a:lnTo>
                  <a:lnTo>
                    <a:pt x="112" y="48"/>
                  </a:lnTo>
                  <a:lnTo>
                    <a:pt x="112" y="60"/>
                  </a:lnTo>
                  <a:lnTo>
                    <a:pt x="118" y="56"/>
                  </a:lnTo>
                  <a:lnTo>
                    <a:pt x="120" y="68"/>
                  </a:lnTo>
                  <a:lnTo>
                    <a:pt x="126" y="66"/>
                  </a:lnTo>
                  <a:lnTo>
                    <a:pt x="124" y="80"/>
                  </a:lnTo>
                  <a:lnTo>
                    <a:pt x="130" y="72"/>
                  </a:lnTo>
                  <a:lnTo>
                    <a:pt x="130" y="90"/>
                  </a:lnTo>
                  <a:lnTo>
                    <a:pt x="136" y="84"/>
                  </a:lnTo>
                  <a:lnTo>
                    <a:pt x="134" y="100"/>
                  </a:lnTo>
                  <a:lnTo>
                    <a:pt x="142" y="96"/>
                  </a:lnTo>
                  <a:lnTo>
                    <a:pt x="138" y="114"/>
                  </a:lnTo>
                  <a:lnTo>
                    <a:pt x="146" y="110"/>
                  </a:lnTo>
                  <a:lnTo>
                    <a:pt x="142" y="124"/>
                  </a:lnTo>
                  <a:lnTo>
                    <a:pt x="148" y="122"/>
                  </a:lnTo>
                  <a:lnTo>
                    <a:pt x="142" y="136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48" y="142"/>
                  </a:lnTo>
                  <a:lnTo>
                    <a:pt x="146" y="152"/>
                  </a:lnTo>
                  <a:lnTo>
                    <a:pt x="142" y="168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0"/>
                  </a:lnTo>
                  <a:lnTo>
                    <a:pt x="112" y="124"/>
                  </a:lnTo>
                  <a:lnTo>
                    <a:pt x="100" y="106"/>
                  </a:lnTo>
                  <a:lnTo>
                    <a:pt x="90" y="88"/>
                  </a:lnTo>
                  <a:lnTo>
                    <a:pt x="76" y="7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56"/>
            <p:cNvSpPr>
              <a:spLocks/>
            </p:cNvSpPr>
            <p:nvPr/>
          </p:nvSpPr>
          <p:spPr bwMode="auto">
            <a:xfrm>
              <a:off x="5929313" y="5029200"/>
              <a:ext cx="225425" cy="101600"/>
            </a:xfrm>
            <a:custGeom>
              <a:avLst/>
              <a:gdLst>
                <a:gd name="T0" fmla="*/ 92 w 142"/>
                <a:gd name="T1" fmla="*/ 18 h 64"/>
                <a:gd name="T2" fmla="*/ 54 w 142"/>
                <a:gd name="T3" fmla="*/ 16 h 64"/>
                <a:gd name="T4" fmla="*/ 16 w 142"/>
                <a:gd name="T5" fmla="*/ 22 h 64"/>
                <a:gd name="T6" fmla="*/ 0 w 142"/>
                <a:gd name="T7" fmla="*/ 28 h 64"/>
                <a:gd name="T8" fmla="*/ 0 w 142"/>
                <a:gd name="T9" fmla="*/ 28 h 64"/>
                <a:gd name="T10" fmla="*/ 6 w 142"/>
                <a:gd name="T11" fmla="*/ 20 h 64"/>
                <a:gd name="T12" fmla="*/ 22 w 142"/>
                <a:gd name="T13" fmla="*/ 8 h 64"/>
                <a:gd name="T14" fmla="*/ 20 w 142"/>
                <a:gd name="T15" fmla="*/ 12 h 64"/>
                <a:gd name="T16" fmla="*/ 30 w 142"/>
                <a:gd name="T17" fmla="*/ 6 h 64"/>
                <a:gd name="T18" fmla="*/ 32 w 142"/>
                <a:gd name="T19" fmla="*/ 8 h 64"/>
                <a:gd name="T20" fmla="*/ 36 w 142"/>
                <a:gd name="T21" fmla="*/ 4 h 64"/>
                <a:gd name="T22" fmla="*/ 46 w 142"/>
                <a:gd name="T23" fmla="*/ 2 h 64"/>
                <a:gd name="T24" fmla="*/ 42 w 142"/>
                <a:gd name="T25" fmla="*/ 4 h 64"/>
                <a:gd name="T26" fmla="*/ 52 w 142"/>
                <a:gd name="T27" fmla="*/ 2 h 64"/>
                <a:gd name="T28" fmla="*/ 54 w 142"/>
                <a:gd name="T29" fmla="*/ 2 h 64"/>
                <a:gd name="T30" fmla="*/ 68 w 142"/>
                <a:gd name="T31" fmla="*/ 0 h 64"/>
                <a:gd name="T32" fmla="*/ 64 w 142"/>
                <a:gd name="T33" fmla="*/ 2 h 64"/>
                <a:gd name="T34" fmla="*/ 82 w 142"/>
                <a:gd name="T35" fmla="*/ 0 h 64"/>
                <a:gd name="T36" fmla="*/ 78 w 142"/>
                <a:gd name="T37" fmla="*/ 2 h 64"/>
                <a:gd name="T38" fmla="*/ 88 w 142"/>
                <a:gd name="T39" fmla="*/ 4 h 64"/>
                <a:gd name="T40" fmla="*/ 96 w 142"/>
                <a:gd name="T41" fmla="*/ 4 h 64"/>
                <a:gd name="T42" fmla="*/ 96 w 142"/>
                <a:gd name="T43" fmla="*/ 4 h 64"/>
                <a:gd name="T44" fmla="*/ 106 w 142"/>
                <a:gd name="T45" fmla="*/ 2 h 64"/>
                <a:gd name="T46" fmla="*/ 102 w 142"/>
                <a:gd name="T47" fmla="*/ 6 h 64"/>
                <a:gd name="T48" fmla="*/ 114 w 142"/>
                <a:gd name="T49" fmla="*/ 8 h 64"/>
                <a:gd name="T50" fmla="*/ 124 w 142"/>
                <a:gd name="T51" fmla="*/ 8 h 64"/>
                <a:gd name="T52" fmla="*/ 126 w 142"/>
                <a:gd name="T53" fmla="*/ 8 h 64"/>
                <a:gd name="T54" fmla="*/ 136 w 142"/>
                <a:gd name="T55" fmla="*/ 6 h 64"/>
                <a:gd name="T56" fmla="*/ 142 w 142"/>
                <a:gd name="T57" fmla="*/ 4 h 64"/>
                <a:gd name="T58" fmla="*/ 142 w 142"/>
                <a:gd name="T59" fmla="*/ 6 h 64"/>
                <a:gd name="T60" fmla="*/ 142 w 142"/>
                <a:gd name="T61" fmla="*/ 6 h 64"/>
                <a:gd name="T62" fmla="*/ 140 w 142"/>
                <a:gd name="T63" fmla="*/ 8 h 64"/>
                <a:gd name="T64" fmla="*/ 136 w 142"/>
                <a:gd name="T65" fmla="*/ 16 h 64"/>
                <a:gd name="T66" fmla="*/ 132 w 142"/>
                <a:gd name="T67" fmla="*/ 20 h 64"/>
                <a:gd name="T68" fmla="*/ 130 w 142"/>
                <a:gd name="T69" fmla="*/ 22 h 64"/>
                <a:gd name="T70" fmla="*/ 124 w 142"/>
                <a:gd name="T71" fmla="*/ 28 h 64"/>
                <a:gd name="T72" fmla="*/ 122 w 142"/>
                <a:gd name="T73" fmla="*/ 30 h 64"/>
                <a:gd name="T74" fmla="*/ 116 w 142"/>
                <a:gd name="T75" fmla="*/ 36 h 64"/>
                <a:gd name="T76" fmla="*/ 116 w 142"/>
                <a:gd name="T77" fmla="*/ 36 h 64"/>
                <a:gd name="T78" fmla="*/ 108 w 142"/>
                <a:gd name="T79" fmla="*/ 40 h 64"/>
                <a:gd name="T80" fmla="*/ 108 w 142"/>
                <a:gd name="T81" fmla="*/ 40 h 64"/>
                <a:gd name="T82" fmla="*/ 102 w 142"/>
                <a:gd name="T83" fmla="*/ 46 h 64"/>
                <a:gd name="T84" fmla="*/ 96 w 142"/>
                <a:gd name="T85" fmla="*/ 48 h 64"/>
                <a:gd name="T86" fmla="*/ 90 w 142"/>
                <a:gd name="T87" fmla="*/ 52 h 64"/>
                <a:gd name="T88" fmla="*/ 86 w 142"/>
                <a:gd name="T89" fmla="*/ 54 h 64"/>
                <a:gd name="T90" fmla="*/ 80 w 142"/>
                <a:gd name="T91" fmla="*/ 56 h 64"/>
                <a:gd name="T92" fmla="*/ 72 w 142"/>
                <a:gd name="T93" fmla="*/ 58 h 64"/>
                <a:gd name="T94" fmla="*/ 66 w 142"/>
                <a:gd name="T95" fmla="*/ 58 h 64"/>
                <a:gd name="T96" fmla="*/ 58 w 142"/>
                <a:gd name="T97" fmla="*/ 58 h 64"/>
                <a:gd name="T98" fmla="*/ 50 w 142"/>
                <a:gd name="T99" fmla="*/ 58 h 64"/>
                <a:gd name="T100" fmla="*/ 42 w 142"/>
                <a:gd name="T101" fmla="*/ 58 h 64"/>
                <a:gd name="T102" fmla="*/ 34 w 142"/>
                <a:gd name="T103" fmla="*/ 56 h 64"/>
                <a:gd name="T104" fmla="*/ 28 w 142"/>
                <a:gd name="T105" fmla="*/ 54 h 64"/>
                <a:gd name="T106" fmla="*/ 26 w 142"/>
                <a:gd name="T107" fmla="*/ 58 h 64"/>
                <a:gd name="T108" fmla="*/ 8 w 142"/>
                <a:gd name="T109" fmla="*/ 46 h 64"/>
                <a:gd name="T110" fmla="*/ 2 w 142"/>
                <a:gd name="T111" fmla="*/ 38 h 64"/>
                <a:gd name="T112" fmla="*/ 18 w 142"/>
                <a:gd name="T113" fmla="*/ 30 h 64"/>
                <a:gd name="T114" fmla="*/ 54 w 142"/>
                <a:gd name="T115" fmla="*/ 22 h 64"/>
                <a:gd name="T116" fmla="*/ 92 w 142"/>
                <a:gd name="T117" fmla="*/ 20 h 64"/>
                <a:gd name="T118" fmla="*/ 94 w 142"/>
                <a:gd name="T119" fmla="*/ 18 h 64"/>
                <a:gd name="T120" fmla="*/ 92 w 142"/>
                <a:gd name="T12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64">
                  <a:moveTo>
                    <a:pt x="92" y="18"/>
                  </a:moveTo>
                  <a:lnTo>
                    <a:pt x="92" y="18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3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20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4" y="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92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6" y="4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6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8" y="4"/>
                  </a:lnTo>
                  <a:lnTo>
                    <a:pt x="114" y="8"/>
                  </a:lnTo>
                  <a:lnTo>
                    <a:pt x="126" y="4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36" y="16"/>
                  </a:lnTo>
                  <a:lnTo>
                    <a:pt x="140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2"/>
                  </a:lnTo>
                  <a:lnTo>
                    <a:pt x="132" y="24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30"/>
                  </a:lnTo>
                  <a:lnTo>
                    <a:pt x="126" y="32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8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0" y="44"/>
                  </a:lnTo>
                  <a:lnTo>
                    <a:pt x="102" y="46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98" y="52"/>
                  </a:lnTo>
                  <a:lnTo>
                    <a:pt x="90" y="52"/>
                  </a:lnTo>
                  <a:lnTo>
                    <a:pt x="92" y="56"/>
                  </a:lnTo>
                  <a:lnTo>
                    <a:pt x="86" y="54"/>
                  </a:lnTo>
                  <a:lnTo>
                    <a:pt x="86" y="58"/>
                  </a:lnTo>
                  <a:lnTo>
                    <a:pt x="80" y="56"/>
                  </a:lnTo>
                  <a:lnTo>
                    <a:pt x="80" y="60"/>
                  </a:lnTo>
                  <a:lnTo>
                    <a:pt x="72" y="58"/>
                  </a:lnTo>
                  <a:lnTo>
                    <a:pt x="72" y="62"/>
                  </a:lnTo>
                  <a:lnTo>
                    <a:pt x="66" y="58"/>
                  </a:lnTo>
                  <a:lnTo>
                    <a:pt x="68" y="64"/>
                  </a:lnTo>
                  <a:lnTo>
                    <a:pt x="58" y="58"/>
                  </a:lnTo>
                  <a:lnTo>
                    <a:pt x="58" y="64"/>
                  </a:lnTo>
                  <a:lnTo>
                    <a:pt x="50" y="58"/>
                  </a:lnTo>
                  <a:lnTo>
                    <a:pt x="50" y="64"/>
                  </a:lnTo>
                  <a:lnTo>
                    <a:pt x="42" y="58"/>
                  </a:lnTo>
                  <a:lnTo>
                    <a:pt x="40" y="62"/>
                  </a:lnTo>
                  <a:lnTo>
                    <a:pt x="34" y="56"/>
                  </a:lnTo>
                  <a:lnTo>
                    <a:pt x="34" y="62"/>
                  </a:lnTo>
                  <a:lnTo>
                    <a:pt x="28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36" y="26"/>
                  </a:lnTo>
                  <a:lnTo>
                    <a:pt x="54" y="22"/>
                  </a:lnTo>
                  <a:lnTo>
                    <a:pt x="74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8"/>
                  </a:lnTo>
                  <a:lnTo>
                    <a:pt x="92" y="18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57"/>
            <p:cNvSpPr>
              <a:spLocks/>
            </p:cNvSpPr>
            <p:nvPr/>
          </p:nvSpPr>
          <p:spPr bwMode="auto">
            <a:xfrm>
              <a:off x="5497513" y="5918200"/>
              <a:ext cx="333375" cy="514350"/>
            </a:xfrm>
            <a:custGeom>
              <a:avLst/>
              <a:gdLst>
                <a:gd name="T0" fmla="*/ 98 w 210"/>
                <a:gd name="T1" fmla="*/ 154 h 324"/>
                <a:gd name="T2" fmla="*/ 42 w 210"/>
                <a:gd name="T3" fmla="*/ 230 h 324"/>
                <a:gd name="T4" fmla="*/ 22 w 210"/>
                <a:gd name="T5" fmla="*/ 272 h 324"/>
                <a:gd name="T6" fmla="*/ 8 w 210"/>
                <a:gd name="T7" fmla="*/ 314 h 324"/>
                <a:gd name="T8" fmla="*/ 2 w 210"/>
                <a:gd name="T9" fmla="*/ 290 h 324"/>
                <a:gd name="T10" fmla="*/ 2 w 210"/>
                <a:gd name="T11" fmla="*/ 238 h 324"/>
                <a:gd name="T12" fmla="*/ 6 w 210"/>
                <a:gd name="T13" fmla="*/ 232 h 324"/>
                <a:gd name="T14" fmla="*/ 14 w 210"/>
                <a:gd name="T15" fmla="*/ 212 h 324"/>
                <a:gd name="T16" fmla="*/ 18 w 210"/>
                <a:gd name="T17" fmla="*/ 206 h 324"/>
                <a:gd name="T18" fmla="*/ 26 w 210"/>
                <a:gd name="T19" fmla="*/ 194 h 324"/>
                <a:gd name="T20" fmla="*/ 36 w 210"/>
                <a:gd name="T21" fmla="*/ 168 h 324"/>
                <a:gd name="T22" fmla="*/ 42 w 210"/>
                <a:gd name="T23" fmla="*/ 170 h 324"/>
                <a:gd name="T24" fmla="*/ 56 w 210"/>
                <a:gd name="T25" fmla="*/ 148 h 324"/>
                <a:gd name="T26" fmla="*/ 70 w 210"/>
                <a:gd name="T27" fmla="*/ 124 h 324"/>
                <a:gd name="T28" fmla="*/ 76 w 210"/>
                <a:gd name="T29" fmla="*/ 124 h 324"/>
                <a:gd name="T30" fmla="*/ 94 w 210"/>
                <a:gd name="T31" fmla="*/ 104 h 324"/>
                <a:gd name="T32" fmla="*/ 106 w 210"/>
                <a:gd name="T33" fmla="*/ 90 h 324"/>
                <a:gd name="T34" fmla="*/ 110 w 210"/>
                <a:gd name="T35" fmla="*/ 92 h 324"/>
                <a:gd name="T36" fmla="*/ 120 w 210"/>
                <a:gd name="T37" fmla="*/ 82 h 324"/>
                <a:gd name="T38" fmla="*/ 132 w 210"/>
                <a:gd name="T39" fmla="*/ 62 h 324"/>
                <a:gd name="T40" fmla="*/ 156 w 210"/>
                <a:gd name="T41" fmla="*/ 30 h 324"/>
                <a:gd name="T42" fmla="*/ 162 w 210"/>
                <a:gd name="T43" fmla="*/ 38 h 324"/>
                <a:gd name="T44" fmla="*/ 174 w 210"/>
                <a:gd name="T45" fmla="*/ 18 h 324"/>
                <a:gd name="T46" fmla="*/ 182 w 210"/>
                <a:gd name="T47" fmla="*/ 6 h 324"/>
                <a:gd name="T48" fmla="*/ 182 w 210"/>
                <a:gd name="T49" fmla="*/ 4 h 324"/>
                <a:gd name="T50" fmla="*/ 190 w 210"/>
                <a:gd name="T51" fmla="*/ 30 h 324"/>
                <a:gd name="T52" fmla="*/ 194 w 210"/>
                <a:gd name="T53" fmla="*/ 44 h 324"/>
                <a:gd name="T54" fmla="*/ 198 w 210"/>
                <a:gd name="T55" fmla="*/ 70 h 324"/>
                <a:gd name="T56" fmla="*/ 208 w 210"/>
                <a:gd name="T57" fmla="*/ 76 h 324"/>
                <a:gd name="T58" fmla="*/ 200 w 210"/>
                <a:gd name="T59" fmla="*/ 102 h 324"/>
                <a:gd name="T60" fmla="*/ 198 w 210"/>
                <a:gd name="T61" fmla="*/ 122 h 324"/>
                <a:gd name="T62" fmla="*/ 198 w 210"/>
                <a:gd name="T63" fmla="*/ 142 h 324"/>
                <a:gd name="T64" fmla="*/ 206 w 210"/>
                <a:gd name="T65" fmla="*/ 160 h 324"/>
                <a:gd name="T66" fmla="*/ 190 w 210"/>
                <a:gd name="T67" fmla="*/ 188 h 324"/>
                <a:gd name="T68" fmla="*/ 194 w 210"/>
                <a:gd name="T69" fmla="*/ 208 h 324"/>
                <a:gd name="T70" fmla="*/ 164 w 210"/>
                <a:gd name="T71" fmla="*/ 232 h 324"/>
                <a:gd name="T72" fmla="*/ 168 w 210"/>
                <a:gd name="T73" fmla="*/ 254 h 324"/>
                <a:gd name="T74" fmla="*/ 126 w 210"/>
                <a:gd name="T75" fmla="*/ 278 h 324"/>
                <a:gd name="T76" fmla="*/ 124 w 210"/>
                <a:gd name="T77" fmla="*/ 298 h 324"/>
                <a:gd name="T78" fmla="*/ 106 w 210"/>
                <a:gd name="T79" fmla="*/ 308 h 324"/>
                <a:gd name="T80" fmla="*/ 56 w 210"/>
                <a:gd name="T81" fmla="*/ 324 h 324"/>
                <a:gd name="T82" fmla="*/ 30 w 210"/>
                <a:gd name="T83" fmla="*/ 324 h 324"/>
                <a:gd name="T84" fmla="*/ 40 w 210"/>
                <a:gd name="T85" fmla="*/ 282 h 324"/>
                <a:gd name="T86" fmla="*/ 68 w 210"/>
                <a:gd name="T87" fmla="*/ 218 h 324"/>
                <a:gd name="T88" fmla="*/ 104 w 210"/>
                <a:gd name="T89" fmla="*/ 158 h 324"/>
                <a:gd name="T90" fmla="*/ 134 w 210"/>
                <a:gd name="T91" fmla="*/ 122 h 324"/>
                <a:gd name="T92" fmla="*/ 132 w 210"/>
                <a:gd name="T93" fmla="*/ 11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0" h="324">
                  <a:moveTo>
                    <a:pt x="130" y="118"/>
                  </a:moveTo>
                  <a:lnTo>
                    <a:pt x="130" y="118"/>
                  </a:lnTo>
                  <a:lnTo>
                    <a:pt x="98" y="154"/>
                  </a:lnTo>
                  <a:lnTo>
                    <a:pt x="68" y="190"/>
                  </a:lnTo>
                  <a:lnTo>
                    <a:pt x="54" y="210"/>
                  </a:lnTo>
                  <a:lnTo>
                    <a:pt x="42" y="230"/>
                  </a:lnTo>
                  <a:lnTo>
                    <a:pt x="30" y="25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4" y="302"/>
                  </a:lnTo>
                  <a:lnTo>
                    <a:pt x="2" y="290"/>
                  </a:lnTo>
                  <a:lnTo>
                    <a:pt x="0" y="264"/>
                  </a:lnTo>
                  <a:lnTo>
                    <a:pt x="2" y="246"/>
                  </a:lnTo>
                  <a:lnTo>
                    <a:pt x="2" y="238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6" y="232"/>
                  </a:lnTo>
                  <a:lnTo>
                    <a:pt x="8" y="222"/>
                  </a:lnTo>
                  <a:lnTo>
                    <a:pt x="12" y="214"/>
                  </a:lnTo>
                  <a:lnTo>
                    <a:pt x="14" y="212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8" y="206"/>
                  </a:lnTo>
                  <a:lnTo>
                    <a:pt x="20" y="194"/>
                  </a:lnTo>
                  <a:lnTo>
                    <a:pt x="26" y="184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30" y="180"/>
                  </a:lnTo>
                  <a:lnTo>
                    <a:pt x="36" y="168"/>
                  </a:lnTo>
                  <a:lnTo>
                    <a:pt x="44" y="16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50" y="150"/>
                  </a:lnTo>
                  <a:lnTo>
                    <a:pt x="56" y="13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2" y="136"/>
                  </a:lnTo>
                  <a:lnTo>
                    <a:pt x="70" y="124"/>
                  </a:lnTo>
                  <a:lnTo>
                    <a:pt x="80" y="11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88" y="106"/>
                  </a:lnTo>
                  <a:lnTo>
                    <a:pt x="96" y="96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0"/>
                  </a:lnTo>
                  <a:lnTo>
                    <a:pt x="110" y="8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8" y="78"/>
                  </a:lnTo>
                  <a:lnTo>
                    <a:pt x="122" y="6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6" y="74"/>
                  </a:lnTo>
                  <a:lnTo>
                    <a:pt x="132" y="62"/>
                  </a:lnTo>
                  <a:lnTo>
                    <a:pt x="140" y="48"/>
                  </a:lnTo>
                  <a:lnTo>
                    <a:pt x="142" y="62"/>
                  </a:lnTo>
                  <a:lnTo>
                    <a:pt x="156" y="30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62" y="38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6"/>
                  </a:lnTo>
                  <a:lnTo>
                    <a:pt x="182" y="6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90" y="30"/>
                  </a:lnTo>
                  <a:lnTo>
                    <a:pt x="196" y="24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6" y="54"/>
                  </a:lnTo>
                  <a:lnTo>
                    <a:pt x="202" y="5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200" y="80"/>
                  </a:lnTo>
                  <a:lnTo>
                    <a:pt x="208" y="76"/>
                  </a:lnTo>
                  <a:lnTo>
                    <a:pt x="200" y="102"/>
                  </a:lnTo>
                  <a:lnTo>
                    <a:pt x="200" y="102"/>
                  </a:lnTo>
                  <a:lnTo>
                    <a:pt x="200" y="102"/>
                  </a:lnTo>
                  <a:lnTo>
                    <a:pt x="210" y="100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206" y="124"/>
                  </a:lnTo>
                  <a:lnTo>
                    <a:pt x="198" y="142"/>
                  </a:lnTo>
                  <a:lnTo>
                    <a:pt x="206" y="142"/>
                  </a:lnTo>
                  <a:lnTo>
                    <a:pt x="194" y="158"/>
                  </a:lnTo>
                  <a:lnTo>
                    <a:pt x="206" y="160"/>
                  </a:lnTo>
                  <a:lnTo>
                    <a:pt x="190" y="176"/>
                  </a:lnTo>
                  <a:lnTo>
                    <a:pt x="204" y="178"/>
                  </a:lnTo>
                  <a:lnTo>
                    <a:pt x="190" y="188"/>
                  </a:lnTo>
                  <a:lnTo>
                    <a:pt x="198" y="194"/>
                  </a:lnTo>
                  <a:lnTo>
                    <a:pt x="182" y="202"/>
                  </a:lnTo>
                  <a:lnTo>
                    <a:pt x="194" y="208"/>
                  </a:lnTo>
                  <a:lnTo>
                    <a:pt x="176" y="218"/>
                  </a:lnTo>
                  <a:lnTo>
                    <a:pt x="184" y="226"/>
                  </a:lnTo>
                  <a:lnTo>
                    <a:pt x="164" y="232"/>
                  </a:lnTo>
                  <a:lnTo>
                    <a:pt x="178" y="236"/>
                  </a:lnTo>
                  <a:lnTo>
                    <a:pt x="154" y="248"/>
                  </a:lnTo>
                  <a:lnTo>
                    <a:pt x="168" y="254"/>
                  </a:lnTo>
                  <a:lnTo>
                    <a:pt x="142" y="262"/>
                  </a:lnTo>
                  <a:lnTo>
                    <a:pt x="154" y="270"/>
                  </a:lnTo>
                  <a:lnTo>
                    <a:pt x="126" y="278"/>
                  </a:lnTo>
                  <a:lnTo>
                    <a:pt x="138" y="286"/>
                  </a:lnTo>
                  <a:lnTo>
                    <a:pt x="114" y="290"/>
                  </a:lnTo>
                  <a:lnTo>
                    <a:pt x="124" y="298"/>
                  </a:lnTo>
                  <a:lnTo>
                    <a:pt x="100" y="300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94" y="314"/>
                  </a:lnTo>
                  <a:lnTo>
                    <a:pt x="80" y="318"/>
                  </a:lnTo>
                  <a:lnTo>
                    <a:pt x="56" y="324"/>
                  </a:lnTo>
                  <a:lnTo>
                    <a:pt x="36" y="324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4" y="304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8" y="260"/>
                  </a:lnTo>
                  <a:lnTo>
                    <a:pt x="58" y="238"/>
                  </a:lnTo>
                  <a:lnTo>
                    <a:pt x="68" y="218"/>
                  </a:lnTo>
                  <a:lnTo>
                    <a:pt x="78" y="196"/>
                  </a:lnTo>
                  <a:lnTo>
                    <a:pt x="90" y="176"/>
                  </a:lnTo>
                  <a:lnTo>
                    <a:pt x="104" y="158"/>
                  </a:lnTo>
                  <a:lnTo>
                    <a:pt x="118" y="138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0" y="118"/>
                  </a:lnTo>
                  <a:lnTo>
                    <a:pt x="130" y="1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58"/>
            <p:cNvSpPr>
              <a:spLocks/>
            </p:cNvSpPr>
            <p:nvPr/>
          </p:nvSpPr>
          <p:spPr bwMode="auto">
            <a:xfrm>
              <a:off x="5278438" y="5283200"/>
              <a:ext cx="206375" cy="44450"/>
            </a:xfrm>
            <a:custGeom>
              <a:avLst/>
              <a:gdLst>
                <a:gd name="T0" fmla="*/ 122 w 130"/>
                <a:gd name="T1" fmla="*/ 0 h 28"/>
                <a:gd name="T2" fmla="*/ 122 w 130"/>
                <a:gd name="T3" fmla="*/ 0 h 28"/>
                <a:gd name="T4" fmla="*/ 110 w 130"/>
                <a:gd name="T5" fmla="*/ 6 h 28"/>
                <a:gd name="T6" fmla="*/ 96 w 130"/>
                <a:gd name="T7" fmla="*/ 12 h 28"/>
                <a:gd name="T8" fmla="*/ 80 w 130"/>
                <a:gd name="T9" fmla="*/ 16 h 28"/>
                <a:gd name="T10" fmla="*/ 66 w 130"/>
                <a:gd name="T11" fmla="*/ 18 h 28"/>
                <a:gd name="T12" fmla="*/ 52 w 130"/>
                <a:gd name="T13" fmla="*/ 18 h 28"/>
                <a:gd name="T14" fmla="*/ 36 w 130"/>
                <a:gd name="T15" fmla="*/ 16 h 28"/>
                <a:gd name="T16" fmla="*/ 22 w 130"/>
                <a:gd name="T17" fmla="*/ 14 h 28"/>
                <a:gd name="T18" fmla="*/ 8 w 130"/>
                <a:gd name="T19" fmla="*/ 8 h 28"/>
                <a:gd name="T20" fmla="*/ 8 w 130"/>
                <a:gd name="T21" fmla="*/ 8 h 28"/>
                <a:gd name="T22" fmla="*/ 4 w 130"/>
                <a:gd name="T23" fmla="*/ 8 h 28"/>
                <a:gd name="T24" fmla="*/ 0 w 130"/>
                <a:gd name="T25" fmla="*/ 10 h 28"/>
                <a:gd name="T26" fmla="*/ 0 w 130"/>
                <a:gd name="T27" fmla="*/ 14 h 28"/>
                <a:gd name="T28" fmla="*/ 2 w 130"/>
                <a:gd name="T29" fmla="*/ 16 h 28"/>
                <a:gd name="T30" fmla="*/ 2 w 130"/>
                <a:gd name="T31" fmla="*/ 16 h 28"/>
                <a:gd name="T32" fmla="*/ 18 w 130"/>
                <a:gd name="T33" fmla="*/ 22 h 28"/>
                <a:gd name="T34" fmla="*/ 34 w 130"/>
                <a:gd name="T35" fmla="*/ 26 h 28"/>
                <a:gd name="T36" fmla="*/ 50 w 130"/>
                <a:gd name="T37" fmla="*/ 28 h 28"/>
                <a:gd name="T38" fmla="*/ 66 w 130"/>
                <a:gd name="T39" fmla="*/ 28 h 28"/>
                <a:gd name="T40" fmla="*/ 82 w 130"/>
                <a:gd name="T41" fmla="*/ 26 h 28"/>
                <a:gd name="T42" fmla="*/ 98 w 130"/>
                <a:gd name="T43" fmla="*/ 22 h 28"/>
                <a:gd name="T44" fmla="*/ 112 w 130"/>
                <a:gd name="T45" fmla="*/ 16 h 28"/>
                <a:gd name="T46" fmla="*/ 128 w 130"/>
                <a:gd name="T47" fmla="*/ 8 h 28"/>
                <a:gd name="T48" fmla="*/ 128 w 130"/>
                <a:gd name="T49" fmla="*/ 8 h 28"/>
                <a:gd name="T50" fmla="*/ 130 w 130"/>
                <a:gd name="T51" fmla="*/ 4 h 28"/>
                <a:gd name="T52" fmla="*/ 128 w 130"/>
                <a:gd name="T53" fmla="*/ 2 h 28"/>
                <a:gd name="T54" fmla="*/ 126 w 130"/>
                <a:gd name="T55" fmla="*/ 0 h 28"/>
                <a:gd name="T56" fmla="*/ 122 w 130"/>
                <a:gd name="T57" fmla="*/ 0 h 28"/>
                <a:gd name="T58" fmla="*/ 122 w 130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8">
                  <a:moveTo>
                    <a:pt x="122" y="0"/>
                  </a:moveTo>
                  <a:lnTo>
                    <a:pt x="122" y="0"/>
                  </a:lnTo>
                  <a:lnTo>
                    <a:pt x="110" y="6"/>
                  </a:lnTo>
                  <a:lnTo>
                    <a:pt x="96" y="12"/>
                  </a:lnTo>
                  <a:lnTo>
                    <a:pt x="80" y="16"/>
                  </a:lnTo>
                  <a:lnTo>
                    <a:pt x="66" y="18"/>
                  </a:lnTo>
                  <a:lnTo>
                    <a:pt x="52" y="18"/>
                  </a:lnTo>
                  <a:lnTo>
                    <a:pt x="36" y="16"/>
                  </a:lnTo>
                  <a:lnTo>
                    <a:pt x="22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8" y="22"/>
                  </a:lnTo>
                  <a:lnTo>
                    <a:pt x="34" y="26"/>
                  </a:lnTo>
                  <a:lnTo>
                    <a:pt x="50" y="28"/>
                  </a:lnTo>
                  <a:lnTo>
                    <a:pt x="66" y="28"/>
                  </a:lnTo>
                  <a:lnTo>
                    <a:pt x="82" y="26"/>
                  </a:lnTo>
                  <a:lnTo>
                    <a:pt x="98" y="22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Freeform 59"/>
            <p:cNvSpPr>
              <a:spLocks noEditPoints="1"/>
            </p:cNvSpPr>
            <p:nvPr/>
          </p:nvSpPr>
          <p:spPr bwMode="auto">
            <a:xfrm>
              <a:off x="5427663" y="5162550"/>
              <a:ext cx="206375" cy="196850"/>
            </a:xfrm>
            <a:custGeom>
              <a:avLst/>
              <a:gdLst>
                <a:gd name="T0" fmla="*/ 114 w 130"/>
                <a:gd name="T1" fmla="*/ 14 h 124"/>
                <a:gd name="T2" fmla="*/ 96 w 130"/>
                <a:gd name="T3" fmla="*/ 8 h 124"/>
                <a:gd name="T4" fmla="*/ 76 w 130"/>
                <a:gd name="T5" fmla="*/ 16 h 124"/>
                <a:gd name="T6" fmla="*/ 74 w 130"/>
                <a:gd name="T7" fmla="*/ 18 h 124"/>
                <a:gd name="T8" fmla="*/ 72 w 130"/>
                <a:gd name="T9" fmla="*/ 14 h 124"/>
                <a:gd name="T10" fmla="*/ 64 w 130"/>
                <a:gd name="T11" fmla="*/ 6 h 124"/>
                <a:gd name="T12" fmla="*/ 46 w 130"/>
                <a:gd name="T13" fmla="*/ 0 h 124"/>
                <a:gd name="T14" fmla="*/ 36 w 130"/>
                <a:gd name="T15" fmla="*/ 4 h 124"/>
                <a:gd name="T16" fmla="*/ 26 w 130"/>
                <a:gd name="T17" fmla="*/ 16 h 124"/>
                <a:gd name="T18" fmla="*/ 28 w 130"/>
                <a:gd name="T19" fmla="*/ 34 h 124"/>
                <a:gd name="T20" fmla="*/ 18 w 130"/>
                <a:gd name="T21" fmla="*/ 36 h 124"/>
                <a:gd name="T22" fmla="*/ 4 w 130"/>
                <a:gd name="T23" fmla="*/ 48 h 124"/>
                <a:gd name="T24" fmla="*/ 0 w 130"/>
                <a:gd name="T25" fmla="*/ 56 h 124"/>
                <a:gd name="T26" fmla="*/ 8 w 130"/>
                <a:gd name="T27" fmla="*/ 74 h 124"/>
                <a:gd name="T28" fmla="*/ 28 w 130"/>
                <a:gd name="T29" fmla="*/ 82 h 124"/>
                <a:gd name="T30" fmla="*/ 36 w 130"/>
                <a:gd name="T31" fmla="*/ 82 h 124"/>
                <a:gd name="T32" fmla="*/ 34 w 130"/>
                <a:gd name="T33" fmla="*/ 88 h 124"/>
                <a:gd name="T34" fmla="*/ 32 w 130"/>
                <a:gd name="T35" fmla="*/ 100 h 124"/>
                <a:gd name="T36" fmla="*/ 40 w 130"/>
                <a:gd name="T37" fmla="*/ 118 h 124"/>
                <a:gd name="T38" fmla="*/ 48 w 130"/>
                <a:gd name="T39" fmla="*/ 124 h 124"/>
                <a:gd name="T40" fmla="*/ 68 w 130"/>
                <a:gd name="T41" fmla="*/ 120 h 124"/>
                <a:gd name="T42" fmla="*/ 80 w 130"/>
                <a:gd name="T43" fmla="*/ 104 h 124"/>
                <a:gd name="T44" fmla="*/ 82 w 130"/>
                <a:gd name="T45" fmla="*/ 94 h 124"/>
                <a:gd name="T46" fmla="*/ 88 w 130"/>
                <a:gd name="T47" fmla="*/ 100 h 124"/>
                <a:gd name="T48" fmla="*/ 100 w 130"/>
                <a:gd name="T49" fmla="*/ 104 h 124"/>
                <a:gd name="T50" fmla="*/ 120 w 130"/>
                <a:gd name="T51" fmla="*/ 100 h 124"/>
                <a:gd name="T52" fmla="*/ 126 w 130"/>
                <a:gd name="T53" fmla="*/ 94 h 124"/>
                <a:gd name="T54" fmla="*/ 128 w 130"/>
                <a:gd name="T55" fmla="*/ 74 h 124"/>
                <a:gd name="T56" fmla="*/ 114 w 130"/>
                <a:gd name="T57" fmla="*/ 58 h 124"/>
                <a:gd name="T58" fmla="*/ 106 w 130"/>
                <a:gd name="T59" fmla="*/ 56 h 124"/>
                <a:gd name="T60" fmla="*/ 112 w 130"/>
                <a:gd name="T61" fmla="*/ 50 h 124"/>
                <a:gd name="T62" fmla="*/ 118 w 130"/>
                <a:gd name="T63" fmla="*/ 42 h 124"/>
                <a:gd name="T64" fmla="*/ 120 w 130"/>
                <a:gd name="T65" fmla="*/ 22 h 124"/>
                <a:gd name="T66" fmla="*/ 114 w 130"/>
                <a:gd name="T67" fmla="*/ 14 h 124"/>
                <a:gd name="T68" fmla="*/ 80 w 130"/>
                <a:gd name="T69" fmla="*/ 80 h 124"/>
                <a:gd name="T70" fmla="*/ 62 w 130"/>
                <a:gd name="T71" fmla="*/ 84 h 124"/>
                <a:gd name="T72" fmla="*/ 46 w 130"/>
                <a:gd name="T73" fmla="*/ 72 h 124"/>
                <a:gd name="T74" fmla="*/ 42 w 130"/>
                <a:gd name="T75" fmla="*/ 64 h 124"/>
                <a:gd name="T76" fmla="*/ 46 w 130"/>
                <a:gd name="T77" fmla="*/ 46 h 124"/>
                <a:gd name="T78" fmla="*/ 54 w 130"/>
                <a:gd name="T79" fmla="*/ 40 h 124"/>
                <a:gd name="T80" fmla="*/ 72 w 130"/>
                <a:gd name="T81" fmla="*/ 36 h 124"/>
                <a:gd name="T82" fmla="*/ 88 w 130"/>
                <a:gd name="T83" fmla="*/ 48 h 124"/>
                <a:gd name="T84" fmla="*/ 90 w 130"/>
                <a:gd name="T85" fmla="*/ 56 h 124"/>
                <a:gd name="T86" fmla="*/ 86 w 130"/>
                <a:gd name="T87" fmla="*/ 74 h 124"/>
                <a:gd name="T88" fmla="*/ 80 w 130"/>
                <a:gd name="T89" fmla="*/ 8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24">
                  <a:moveTo>
                    <a:pt x="114" y="14"/>
                  </a:moveTo>
                  <a:lnTo>
                    <a:pt x="114" y="14"/>
                  </a:lnTo>
                  <a:lnTo>
                    <a:pt x="106" y="8"/>
                  </a:lnTo>
                  <a:lnTo>
                    <a:pt x="96" y="8"/>
                  </a:lnTo>
                  <a:lnTo>
                    <a:pt x="86" y="10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64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0" y="10"/>
                  </a:lnTo>
                  <a:lnTo>
                    <a:pt x="26" y="16"/>
                  </a:lnTo>
                  <a:lnTo>
                    <a:pt x="26" y="2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6"/>
                  </a:lnTo>
                  <a:lnTo>
                    <a:pt x="10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8" y="74"/>
                  </a:lnTo>
                  <a:lnTo>
                    <a:pt x="18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100"/>
                  </a:lnTo>
                  <a:lnTo>
                    <a:pt x="34" y="110"/>
                  </a:lnTo>
                  <a:lnTo>
                    <a:pt x="40" y="118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58" y="124"/>
                  </a:lnTo>
                  <a:lnTo>
                    <a:pt x="68" y="120"/>
                  </a:lnTo>
                  <a:lnTo>
                    <a:pt x="76" y="11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100" y="104"/>
                  </a:lnTo>
                  <a:lnTo>
                    <a:pt x="110" y="104"/>
                  </a:lnTo>
                  <a:lnTo>
                    <a:pt x="120" y="100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30" y="84"/>
                  </a:lnTo>
                  <a:lnTo>
                    <a:pt x="128" y="74"/>
                  </a:lnTo>
                  <a:lnTo>
                    <a:pt x="122" y="66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8" y="42"/>
                  </a:lnTo>
                  <a:lnTo>
                    <a:pt x="122" y="32"/>
                  </a:lnTo>
                  <a:lnTo>
                    <a:pt x="120" y="22"/>
                  </a:lnTo>
                  <a:lnTo>
                    <a:pt x="114" y="14"/>
                  </a:lnTo>
                  <a:lnTo>
                    <a:pt x="114" y="14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70" y="84"/>
                  </a:lnTo>
                  <a:lnTo>
                    <a:pt x="62" y="84"/>
                  </a:lnTo>
                  <a:lnTo>
                    <a:pt x="52" y="8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2" y="64"/>
                  </a:lnTo>
                  <a:lnTo>
                    <a:pt x="42" y="54"/>
                  </a:lnTo>
                  <a:lnTo>
                    <a:pt x="46" y="46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62" y="36"/>
                  </a:lnTo>
                  <a:lnTo>
                    <a:pt x="72" y="3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86" y="74"/>
                  </a:lnTo>
                  <a:lnTo>
                    <a:pt x="80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B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Freeform 60"/>
            <p:cNvSpPr>
              <a:spLocks/>
            </p:cNvSpPr>
            <p:nvPr/>
          </p:nvSpPr>
          <p:spPr bwMode="auto">
            <a:xfrm>
              <a:off x="5500688" y="5226050"/>
              <a:ext cx="66675" cy="63500"/>
            </a:xfrm>
            <a:custGeom>
              <a:avLst/>
              <a:gdLst>
                <a:gd name="T0" fmla="*/ 10 w 42"/>
                <a:gd name="T1" fmla="*/ 2 h 40"/>
                <a:gd name="T2" fmla="*/ 10 w 42"/>
                <a:gd name="T3" fmla="*/ 2 h 40"/>
                <a:gd name="T4" fmla="*/ 4 w 42"/>
                <a:gd name="T5" fmla="*/ 8 h 40"/>
                <a:gd name="T6" fmla="*/ 0 w 42"/>
                <a:gd name="T7" fmla="*/ 14 h 40"/>
                <a:gd name="T8" fmla="*/ 0 w 42"/>
                <a:gd name="T9" fmla="*/ 22 h 40"/>
                <a:gd name="T10" fmla="*/ 4 w 42"/>
                <a:gd name="T11" fmla="*/ 30 h 40"/>
                <a:gd name="T12" fmla="*/ 4 w 42"/>
                <a:gd name="T13" fmla="*/ 30 h 40"/>
                <a:gd name="T14" fmla="*/ 10 w 42"/>
                <a:gd name="T15" fmla="*/ 36 h 40"/>
                <a:gd name="T16" fmla="*/ 16 w 42"/>
                <a:gd name="T17" fmla="*/ 40 h 40"/>
                <a:gd name="T18" fmla="*/ 24 w 42"/>
                <a:gd name="T19" fmla="*/ 40 h 40"/>
                <a:gd name="T20" fmla="*/ 32 w 42"/>
                <a:gd name="T21" fmla="*/ 36 h 40"/>
                <a:gd name="T22" fmla="*/ 32 w 42"/>
                <a:gd name="T23" fmla="*/ 36 h 40"/>
                <a:gd name="T24" fmla="*/ 38 w 42"/>
                <a:gd name="T25" fmla="*/ 32 h 40"/>
                <a:gd name="T26" fmla="*/ 42 w 42"/>
                <a:gd name="T27" fmla="*/ 24 h 40"/>
                <a:gd name="T28" fmla="*/ 42 w 42"/>
                <a:gd name="T29" fmla="*/ 16 h 40"/>
                <a:gd name="T30" fmla="*/ 38 w 42"/>
                <a:gd name="T31" fmla="*/ 8 h 40"/>
                <a:gd name="T32" fmla="*/ 38 w 42"/>
                <a:gd name="T33" fmla="*/ 8 h 40"/>
                <a:gd name="T34" fmla="*/ 34 w 42"/>
                <a:gd name="T35" fmla="*/ 2 h 40"/>
                <a:gd name="T36" fmla="*/ 26 w 42"/>
                <a:gd name="T37" fmla="*/ 0 h 40"/>
                <a:gd name="T38" fmla="*/ 18 w 42"/>
                <a:gd name="T39" fmla="*/ 0 h 40"/>
                <a:gd name="T40" fmla="*/ 10 w 42"/>
                <a:gd name="T41" fmla="*/ 2 h 40"/>
                <a:gd name="T42" fmla="*/ 10 w 42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0">
                  <a:moveTo>
                    <a:pt x="10" y="2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2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Freeform 61"/>
            <p:cNvSpPr>
              <a:spLocks/>
            </p:cNvSpPr>
            <p:nvPr/>
          </p:nvSpPr>
          <p:spPr bwMode="auto">
            <a:xfrm>
              <a:off x="5116513" y="5715000"/>
              <a:ext cx="161925" cy="139700"/>
            </a:xfrm>
            <a:custGeom>
              <a:avLst/>
              <a:gdLst>
                <a:gd name="T0" fmla="*/ 4 w 102"/>
                <a:gd name="T1" fmla="*/ 10 h 88"/>
                <a:gd name="T2" fmla="*/ 4 w 102"/>
                <a:gd name="T3" fmla="*/ 10 h 88"/>
                <a:gd name="T4" fmla="*/ 18 w 102"/>
                <a:gd name="T5" fmla="*/ 14 h 88"/>
                <a:gd name="T6" fmla="*/ 32 w 102"/>
                <a:gd name="T7" fmla="*/ 20 h 88"/>
                <a:gd name="T8" fmla="*/ 44 w 102"/>
                <a:gd name="T9" fmla="*/ 28 h 88"/>
                <a:gd name="T10" fmla="*/ 56 w 102"/>
                <a:gd name="T11" fmla="*/ 36 h 88"/>
                <a:gd name="T12" fmla="*/ 68 w 102"/>
                <a:gd name="T13" fmla="*/ 46 h 88"/>
                <a:gd name="T14" fmla="*/ 78 w 102"/>
                <a:gd name="T15" fmla="*/ 58 h 88"/>
                <a:gd name="T16" fmla="*/ 86 w 102"/>
                <a:gd name="T17" fmla="*/ 70 h 88"/>
                <a:gd name="T18" fmla="*/ 92 w 102"/>
                <a:gd name="T19" fmla="*/ 84 h 88"/>
                <a:gd name="T20" fmla="*/ 92 w 102"/>
                <a:gd name="T21" fmla="*/ 84 h 88"/>
                <a:gd name="T22" fmla="*/ 94 w 102"/>
                <a:gd name="T23" fmla="*/ 86 h 88"/>
                <a:gd name="T24" fmla="*/ 98 w 102"/>
                <a:gd name="T25" fmla="*/ 88 h 88"/>
                <a:gd name="T26" fmla="*/ 102 w 102"/>
                <a:gd name="T27" fmla="*/ 86 h 88"/>
                <a:gd name="T28" fmla="*/ 102 w 102"/>
                <a:gd name="T29" fmla="*/ 82 h 88"/>
                <a:gd name="T30" fmla="*/ 102 w 102"/>
                <a:gd name="T31" fmla="*/ 82 h 88"/>
                <a:gd name="T32" fmla="*/ 94 w 102"/>
                <a:gd name="T33" fmla="*/ 66 h 88"/>
                <a:gd name="T34" fmla="*/ 86 w 102"/>
                <a:gd name="T35" fmla="*/ 54 h 88"/>
                <a:gd name="T36" fmla="*/ 76 w 102"/>
                <a:gd name="T37" fmla="*/ 40 h 88"/>
                <a:gd name="T38" fmla="*/ 64 w 102"/>
                <a:gd name="T39" fmla="*/ 30 h 88"/>
                <a:gd name="T40" fmla="*/ 50 w 102"/>
                <a:gd name="T41" fmla="*/ 20 h 88"/>
                <a:gd name="T42" fmla="*/ 36 w 102"/>
                <a:gd name="T43" fmla="*/ 12 h 88"/>
                <a:gd name="T44" fmla="*/ 22 w 102"/>
                <a:gd name="T45" fmla="*/ 6 h 88"/>
                <a:gd name="T46" fmla="*/ 6 w 102"/>
                <a:gd name="T47" fmla="*/ 0 h 88"/>
                <a:gd name="T48" fmla="*/ 6 w 102"/>
                <a:gd name="T49" fmla="*/ 0 h 88"/>
                <a:gd name="T50" fmla="*/ 2 w 102"/>
                <a:gd name="T51" fmla="*/ 2 h 88"/>
                <a:gd name="T52" fmla="*/ 0 w 102"/>
                <a:gd name="T53" fmla="*/ 4 h 88"/>
                <a:gd name="T54" fmla="*/ 0 w 102"/>
                <a:gd name="T55" fmla="*/ 8 h 88"/>
                <a:gd name="T56" fmla="*/ 4 w 102"/>
                <a:gd name="T57" fmla="*/ 10 h 88"/>
                <a:gd name="T58" fmla="*/ 4 w 102"/>
                <a:gd name="T59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88">
                  <a:moveTo>
                    <a:pt x="4" y="10"/>
                  </a:moveTo>
                  <a:lnTo>
                    <a:pt x="4" y="10"/>
                  </a:lnTo>
                  <a:lnTo>
                    <a:pt x="18" y="14"/>
                  </a:lnTo>
                  <a:lnTo>
                    <a:pt x="32" y="20"/>
                  </a:lnTo>
                  <a:lnTo>
                    <a:pt x="44" y="28"/>
                  </a:lnTo>
                  <a:lnTo>
                    <a:pt x="56" y="36"/>
                  </a:lnTo>
                  <a:lnTo>
                    <a:pt x="68" y="46"/>
                  </a:lnTo>
                  <a:lnTo>
                    <a:pt x="78" y="58"/>
                  </a:lnTo>
                  <a:lnTo>
                    <a:pt x="86" y="7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8" y="88"/>
                  </a:lnTo>
                  <a:lnTo>
                    <a:pt x="102" y="8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94" y="66"/>
                  </a:lnTo>
                  <a:lnTo>
                    <a:pt x="86" y="54"/>
                  </a:lnTo>
                  <a:lnTo>
                    <a:pt x="76" y="40"/>
                  </a:lnTo>
                  <a:lnTo>
                    <a:pt x="64" y="30"/>
                  </a:lnTo>
                  <a:lnTo>
                    <a:pt x="50" y="20"/>
                  </a:lnTo>
                  <a:lnTo>
                    <a:pt x="36" y="12"/>
                  </a:lnTo>
                  <a:lnTo>
                    <a:pt x="2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36" name="Freeform 62"/>
            <p:cNvSpPr>
              <a:spLocks noEditPoints="1"/>
            </p:cNvSpPr>
            <p:nvPr/>
          </p:nvSpPr>
          <p:spPr bwMode="auto">
            <a:xfrm>
              <a:off x="4954588" y="5603875"/>
              <a:ext cx="200025" cy="203200"/>
            </a:xfrm>
            <a:custGeom>
              <a:avLst/>
              <a:gdLst>
                <a:gd name="T0" fmla="*/ 0 w 126"/>
                <a:gd name="T1" fmla="*/ 66 h 128"/>
                <a:gd name="T2" fmla="*/ 10 w 126"/>
                <a:gd name="T3" fmla="*/ 82 h 128"/>
                <a:gd name="T4" fmla="*/ 30 w 126"/>
                <a:gd name="T5" fmla="*/ 90 h 128"/>
                <a:gd name="T6" fmla="*/ 32 w 126"/>
                <a:gd name="T7" fmla="*/ 90 h 128"/>
                <a:gd name="T8" fmla="*/ 32 w 126"/>
                <a:gd name="T9" fmla="*/ 94 h 128"/>
                <a:gd name="T10" fmla="*/ 32 w 126"/>
                <a:gd name="T11" fmla="*/ 104 h 128"/>
                <a:gd name="T12" fmla="*/ 42 w 126"/>
                <a:gd name="T13" fmla="*/ 122 h 128"/>
                <a:gd name="T14" fmla="*/ 50 w 126"/>
                <a:gd name="T15" fmla="*/ 126 h 128"/>
                <a:gd name="T16" fmla="*/ 66 w 126"/>
                <a:gd name="T17" fmla="*/ 124 h 128"/>
                <a:gd name="T18" fmla="*/ 78 w 126"/>
                <a:gd name="T19" fmla="*/ 110 h 128"/>
                <a:gd name="T20" fmla="*/ 86 w 126"/>
                <a:gd name="T21" fmla="*/ 116 h 128"/>
                <a:gd name="T22" fmla="*/ 104 w 126"/>
                <a:gd name="T23" fmla="*/ 118 h 128"/>
                <a:gd name="T24" fmla="*/ 112 w 126"/>
                <a:gd name="T25" fmla="*/ 114 h 128"/>
                <a:gd name="T26" fmla="*/ 120 w 126"/>
                <a:gd name="T27" fmla="*/ 96 h 128"/>
                <a:gd name="T28" fmla="*/ 110 w 126"/>
                <a:gd name="T29" fmla="*/ 76 h 128"/>
                <a:gd name="T30" fmla="*/ 104 w 126"/>
                <a:gd name="T31" fmla="*/ 70 h 128"/>
                <a:gd name="T32" fmla="*/ 112 w 126"/>
                <a:gd name="T33" fmla="*/ 68 h 128"/>
                <a:gd name="T34" fmla="*/ 120 w 126"/>
                <a:gd name="T35" fmla="*/ 60 h 128"/>
                <a:gd name="T36" fmla="*/ 126 w 126"/>
                <a:gd name="T37" fmla="*/ 42 h 128"/>
                <a:gd name="T38" fmla="*/ 124 w 126"/>
                <a:gd name="T39" fmla="*/ 32 h 128"/>
                <a:gd name="T40" fmla="*/ 108 w 126"/>
                <a:gd name="T41" fmla="*/ 20 h 128"/>
                <a:gd name="T42" fmla="*/ 88 w 126"/>
                <a:gd name="T43" fmla="*/ 24 h 128"/>
                <a:gd name="T44" fmla="*/ 80 w 126"/>
                <a:gd name="T45" fmla="*/ 28 h 128"/>
                <a:gd name="T46" fmla="*/ 80 w 126"/>
                <a:gd name="T47" fmla="*/ 22 h 128"/>
                <a:gd name="T48" fmla="*/ 74 w 126"/>
                <a:gd name="T49" fmla="*/ 10 h 128"/>
                <a:gd name="T50" fmla="*/ 58 w 126"/>
                <a:gd name="T51" fmla="*/ 0 h 128"/>
                <a:gd name="T52" fmla="*/ 48 w 126"/>
                <a:gd name="T53" fmla="*/ 0 h 128"/>
                <a:gd name="T54" fmla="*/ 34 w 126"/>
                <a:gd name="T55" fmla="*/ 12 h 128"/>
                <a:gd name="T56" fmla="*/ 32 w 126"/>
                <a:gd name="T57" fmla="*/ 34 h 128"/>
                <a:gd name="T58" fmla="*/ 36 w 126"/>
                <a:gd name="T59" fmla="*/ 42 h 128"/>
                <a:gd name="T60" fmla="*/ 28 w 126"/>
                <a:gd name="T61" fmla="*/ 40 h 128"/>
                <a:gd name="T62" fmla="*/ 18 w 126"/>
                <a:gd name="T63" fmla="*/ 42 h 128"/>
                <a:gd name="T64" fmla="*/ 2 w 126"/>
                <a:gd name="T65" fmla="*/ 56 h 128"/>
                <a:gd name="T66" fmla="*/ 0 w 126"/>
                <a:gd name="T67" fmla="*/ 66 h 128"/>
                <a:gd name="T68" fmla="*/ 72 w 126"/>
                <a:gd name="T69" fmla="*/ 42 h 128"/>
                <a:gd name="T70" fmla="*/ 88 w 126"/>
                <a:gd name="T71" fmla="*/ 52 h 128"/>
                <a:gd name="T72" fmla="*/ 90 w 126"/>
                <a:gd name="T73" fmla="*/ 70 h 128"/>
                <a:gd name="T74" fmla="*/ 88 w 126"/>
                <a:gd name="T75" fmla="*/ 80 h 128"/>
                <a:gd name="T76" fmla="*/ 72 w 126"/>
                <a:gd name="T77" fmla="*/ 88 h 128"/>
                <a:gd name="T78" fmla="*/ 62 w 126"/>
                <a:gd name="T79" fmla="*/ 88 h 128"/>
                <a:gd name="T80" fmla="*/ 48 w 126"/>
                <a:gd name="T81" fmla="*/ 78 h 128"/>
                <a:gd name="T82" fmla="*/ 44 w 126"/>
                <a:gd name="T83" fmla="*/ 60 h 128"/>
                <a:gd name="T84" fmla="*/ 48 w 126"/>
                <a:gd name="T85" fmla="*/ 50 h 128"/>
                <a:gd name="T86" fmla="*/ 62 w 126"/>
                <a:gd name="T87" fmla="*/ 42 h 128"/>
                <a:gd name="T88" fmla="*/ 72 w 126"/>
                <a:gd name="T89" fmla="*/ 4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8">
                  <a:moveTo>
                    <a:pt x="0" y="66"/>
                  </a:moveTo>
                  <a:lnTo>
                    <a:pt x="0" y="66"/>
                  </a:lnTo>
                  <a:lnTo>
                    <a:pt x="4" y="74"/>
                  </a:lnTo>
                  <a:lnTo>
                    <a:pt x="10" y="82"/>
                  </a:lnTo>
                  <a:lnTo>
                    <a:pt x="20" y="88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42" y="122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8" y="128"/>
                  </a:lnTo>
                  <a:lnTo>
                    <a:pt x="66" y="124"/>
                  </a:lnTo>
                  <a:lnTo>
                    <a:pt x="72" y="118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6" y="116"/>
                  </a:lnTo>
                  <a:lnTo>
                    <a:pt x="96" y="118"/>
                  </a:lnTo>
                  <a:lnTo>
                    <a:pt x="104" y="118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8" y="106"/>
                  </a:lnTo>
                  <a:lnTo>
                    <a:pt x="120" y="96"/>
                  </a:lnTo>
                  <a:lnTo>
                    <a:pt x="116" y="8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20" y="60"/>
                  </a:lnTo>
                  <a:lnTo>
                    <a:pt x="126" y="52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18" y="24"/>
                  </a:lnTo>
                  <a:lnTo>
                    <a:pt x="108" y="20"/>
                  </a:lnTo>
                  <a:lnTo>
                    <a:pt x="98" y="20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74" y="10"/>
                  </a:lnTo>
                  <a:lnTo>
                    <a:pt x="66" y="4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4" y="12"/>
                  </a:lnTo>
                  <a:lnTo>
                    <a:pt x="32" y="22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8" y="42"/>
                  </a:lnTo>
                  <a:lnTo>
                    <a:pt x="8" y="48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72" y="42"/>
                  </a:moveTo>
                  <a:lnTo>
                    <a:pt x="72" y="42"/>
                  </a:lnTo>
                  <a:lnTo>
                    <a:pt x="80" y="46"/>
                  </a:lnTo>
                  <a:lnTo>
                    <a:pt x="88" y="52"/>
                  </a:lnTo>
                  <a:lnTo>
                    <a:pt x="90" y="6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88" y="80"/>
                  </a:lnTo>
                  <a:lnTo>
                    <a:pt x="80" y="86"/>
                  </a:lnTo>
                  <a:lnTo>
                    <a:pt x="7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44" y="7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8" y="50"/>
                  </a:lnTo>
                  <a:lnTo>
                    <a:pt x="54" y="44"/>
                  </a:lnTo>
                  <a:lnTo>
                    <a:pt x="62" y="42"/>
                  </a:lnTo>
                  <a:lnTo>
                    <a:pt x="72" y="42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FB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37" name="Freeform 63"/>
            <p:cNvSpPr>
              <a:spLocks/>
            </p:cNvSpPr>
            <p:nvPr/>
          </p:nvSpPr>
          <p:spPr bwMode="auto">
            <a:xfrm>
              <a:off x="5027613" y="5673725"/>
              <a:ext cx="63500" cy="66675"/>
            </a:xfrm>
            <a:custGeom>
              <a:avLst/>
              <a:gdLst>
                <a:gd name="T0" fmla="*/ 16 w 40"/>
                <a:gd name="T1" fmla="*/ 42 h 42"/>
                <a:gd name="T2" fmla="*/ 16 w 40"/>
                <a:gd name="T3" fmla="*/ 42 h 42"/>
                <a:gd name="T4" fmla="*/ 24 w 40"/>
                <a:gd name="T5" fmla="*/ 42 h 42"/>
                <a:gd name="T6" fmla="*/ 32 w 40"/>
                <a:gd name="T7" fmla="*/ 38 h 42"/>
                <a:gd name="T8" fmla="*/ 38 w 40"/>
                <a:gd name="T9" fmla="*/ 34 h 42"/>
                <a:gd name="T10" fmla="*/ 40 w 40"/>
                <a:gd name="T11" fmla="*/ 26 h 42"/>
                <a:gd name="T12" fmla="*/ 40 w 40"/>
                <a:gd name="T13" fmla="*/ 26 h 42"/>
                <a:gd name="T14" fmla="*/ 40 w 40"/>
                <a:gd name="T15" fmla="*/ 18 h 42"/>
                <a:gd name="T16" fmla="*/ 38 w 40"/>
                <a:gd name="T17" fmla="*/ 10 h 42"/>
                <a:gd name="T18" fmla="*/ 32 w 40"/>
                <a:gd name="T19" fmla="*/ 4 h 42"/>
                <a:gd name="T20" fmla="*/ 24 w 40"/>
                <a:gd name="T21" fmla="*/ 0 h 42"/>
                <a:gd name="T22" fmla="*/ 24 w 40"/>
                <a:gd name="T23" fmla="*/ 0 h 42"/>
                <a:gd name="T24" fmla="*/ 16 w 40"/>
                <a:gd name="T25" fmla="*/ 0 h 42"/>
                <a:gd name="T26" fmla="*/ 10 w 40"/>
                <a:gd name="T27" fmla="*/ 4 h 42"/>
                <a:gd name="T28" fmla="*/ 4 w 40"/>
                <a:gd name="T29" fmla="*/ 10 h 42"/>
                <a:gd name="T30" fmla="*/ 0 w 40"/>
                <a:gd name="T31" fmla="*/ 16 h 42"/>
                <a:gd name="T32" fmla="*/ 0 w 40"/>
                <a:gd name="T33" fmla="*/ 16 h 42"/>
                <a:gd name="T34" fmla="*/ 0 w 40"/>
                <a:gd name="T35" fmla="*/ 24 h 42"/>
                <a:gd name="T36" fmla="*/ 4 w 40"/>
                <a:gd name="T37" fmla="*/ 32 h 42"/>
                <a:gd name="T38" fmla="*/ 10 w 40"/>
                <a:gd name="T39" fmla="*/ 38 h 42"/>
                <a:gd name="T40" fmla="*/ 16 w 40"/>
                <a:gd name="T41" fmla="*/ 42 h 42"/>
                <a:gd name="T42" fmla="*/ 16 w 40"/>
                <a:gd name="T4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2">
                  <a:moveTo>
                    <a:pt x="16" y="42"/>
                  </a:moveTo>
                  <a:lnTo>
                    <a:pt x="16" y="42"/>
                  </a:lnTo>
                  <a:lnTo>
                    <a:pt x="24" y="42"/>
                  </a:lnTo>
                  <a:lnTo>
                    <a:pt x="32" y="38"/>
                  </a:lnTo>
                  <a:lnTo>
                    <a:pt x="38" y="3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18"/>
                  </a:lnTo>
                  <a:lnTo>
                    <a:pt x="38" y="10"/>
                  </a:lnTo>
                  <a:lnTo>
                    <a:pt x="32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10" y="38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38" name="Freeform 64"/>
            <p:cNvSpPr>
              <a:spLocks/>
            </p:cNvSpPr>
            <p:nvPr/>
          </p:nvSpPr>
          <p:spPr bwMode="auto">
            <a:xfrm>
              <a:off x="5697538" y="5622925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6 w 8"/>
                <a:gd name="T5" fmla="*/ 12 h 12"/>
                <a:gd name="T6" fmla="*/ 8 w 8"/>
                <a:gd name="T7" fmla="*/ 10 h 12"/>
                <a:gd name="T8" fmla="*/ 8 w 8"/>
                <a:gd name="T9" fmla="*/ 6 h 12"/>
                <a:gd name="T10" fmla="*/ 6 w 8"/>
                <a:gd name="T11" fmla="*/ 2 h 12"/>
                <a:gd name="T12" fmla="*/ 2 w 8"/>
                <a:gd name="T13" fmla="*/ 0 h 12"/>
                <a:gd name="T14" fmla="*/ 2 w 8"/>
                <a:gd name="T15" fmla="*/ 0 h 12"/>
                <a:gd name="T16" fmla="*/ 0 w 8"/>
                <a:gd name="T17" fmla="*/ 0 h 12"/>
                <a:gd name="T18" fmla="*/ 0 w 8"/>
                <a:gd name="T19" fmla="*/ 2 h 12"/>
                <a:gd name="T20" fmla="*/ 0 w 8"/>
                <a:gd name="T21" fmla="*/ 6 h 12"/>
                <a:gd name="T22" fmla="*/ 2 w 8"/>
                <a:gd name="T23" fmla="*/ 10 h 12"/>
                <a:gd name="T24" fmla="*/ 6 w 8"/>
                <a:gd name="T25" fmla="*/ 12 h 12"/>
                <a:gd name="T26" fmla="*/ 6 w 8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39" name="Freeform 65"/>
            <p:cNvSpPr>
              <a:spLocks/>
            </p:cNvSpPr>
            <p:nvPr/>
          </p:nvSpPr>
          <p:spPr bwMode="auto">
            <a:xfrm>
              <a:off x="5751513" y="5603875"/>
              <a:ext cx="12700" cy="22225"/>
            </a:xfrm>
            <a:custGeom>
              <a:avLst/>
              <a:gdLst>
                <a:gd name="T0" fmla="*/ 6 w 8"/>
                <a:gd name="T1" fmla="*/ 14 h 14"/>
                <a:gd name="T2" fmla="*/ 6 w 8"/>
                <a:gd name="T3" fmla="*/ 14 h 14"/>
                <a:gd name="T4" fmla="*/ 6 w 8"/>
                <a:gd name="T5" fmla="*/ 12 h 14"/>
                <a:gd name="T6" fmla="*/ 8 w 8"/>
                <a:gd name="T7" fmla="*/ 12 h 14"/>
                <a:gd name="T8" fmla="*/ 8 w 8"/>
                <a:gd name="T9" fmla="*/ 6 h 14"/>
                <a:gd name="T10" fmla="*/ 6 w 8"/>
                <a:gd name="T11" fmla="*/ 2 h 14"/>
                <a:gd name="T12" fmla="*/ 2 w 8"/>
                <a:gd name="T13" fmla="*/ 0 h 14"/>
                <a:gd name="T14" fmla="*/ 2 w 8"/>
                <a:gd name="T15" fmla="*/ 0 h 14"/>
                <a:gd name="T16" fmla="*/ 0 w 8"/>
                <a:gd name="T17" fmla="*/ 0 h 14"/>
                <a:gd name="T18" fmla="*/ 0 w 8"/>
                <a:gd name="T19" fmla="*/ 2 h 14"/>
                <a:gd name="T20" fmla="*/ 0 w 8"/>
                <a:gd name="T21" fmla="*/ 6 h 14"/>
                <a:gd name="T22" fmla="*/ 2 w 8"/>
                <a:gd name="T23" fmla="*/ 12 h 14"/>
                <a:gd name="T24" fmla="*/ 6 w 8"/>
                <a:gd name="T25" fmla="*/ 14 h 14"/>
                <a:gd name="T26" fmla="*/ 6 w 8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4">
                  <a:moveTo>
                    <a:pt x="6" y="14"/>
                  </a:move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0" name="Freeform 66"/>
            <p:cNvSpPr>
              <a:spLocks/>
            </p:cNvSpPr>
            <p:nvPr/>
          </p:nvSpPr>
          <p:spPr bwMode="auto">
            <a:xfrm>
              <a:off x="5789613" y="5562600"/>
              <a:ext cx="12700" cy="22225"/>
            </a:xfrm>
            <a:custGeom>
              <a:avLst/>
              <a:gdLst>
                <a:gd name="T0" fmla="*/ 6 w 8"/>
                <a:gd name="T1" fmla="*/ 14 h 14"/>
                <a:gd name="T2" fmla="*/ 6 w 8"/>
                <a:gd name="T3" fmla="*/ 14 h 14"/>
                <a:gd name="T4" fmla="*/ 8 w 8"/>
                <a:gd name="T5" fmla="*/ 12 h 14"/>
                <a:gd name="T6" fmla="*/ 8 w 8"/>
                <a:gd name="T7" fmla="*/ 12 h 14"/>
                <a:gd name="T8" fmla="*/ 8 w 8"/>
                <a:gd name="T9" fmla="*/ 6 h 14"/>
                <a:gd name="T10" fmla="*/ 6 w 8"/>
                <a:gd name="T11" fmla="*/ 2 h 14"/>
                <a:gd name="T12" fmla="*/ 2 w 8"/>
                <a:gd name="T13" fmla="*/ 0 h 14"/>
                <a:gd name="T14" fmla="*/ 2 w 8"/>
                <a:gd name="T15" fmla="*/ 0 h 14"/>
                <a:gd name="T16" fmla="*/ 0 w 8"/>
                <a:gd name="T17" fmla="*/ 0 h 14"/>
                <a:gd name="T18" fmla="*/ 0 w 8"/>
                <a:gd name="T19" fmla="*/ 2 h 14"/>
                <a:gd name="T20" fmla="*/ 0 w 8"/>
                <a:gd name="T21" fmla="*/ 6 h 14"/>
                <a:gd name="T22" fmla="*/ 2 w 8"/>
                <a:gd name="T23" fmla="*/ 12 h 14"/>
                <a:gd name="T24" fmla="*/ 6 w 8"/>
                <a:gd name="T25" fmla="*/ 14 h 14"/>
                <a:gd name="T26" fmla="*/ 6 w 8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4">
                  <a:moveTo>
                    <a:pt x="6" y="14"/>
                  </a:move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1" name="Freeform 67"/>
            <p:cNvSpPr>
              <a:spLocks/>
            </p:cNvSpPr>
            <p:nvPr/>
          </p:nvSpPr>
          <p:spPr bwMode="auto">
            <a:xfrm>
              <a:off x="5713413" y="5575300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6 w 8"/>
                <a:gd name="T5" fmla="*/ 12 h 12"/>
                <a:gd name="T6" fmla="*/ 6 w 8"/>
                <a:gd name="T7" fmla="*/ 12 h 12"/>
                <a:gd name="T8" fmla="*/ 8 w 8"/>
                <a:gd name="T9" fmla="*/ 12 h 12"/>
                <a:gd name="T10" fmla="*/ 8 w 8"/>
                <a:gd name="T11" fmla="*/ 10 h 12"/>
                <a:gd name="T12" fmla="*/ 8 w 8"/>
                <a:gd name="T13" fmla="*/ 6 h 12"/>
                <a:gd name="T14" fmla="*/ 6 w 8"/>
                <a:gd name="T15" fmla="*/ 2 h 12"/>
                <a:gd name="T16" fmla="*/ 2 w 8"/>
                <a:gd name="T17" fmla="*/ 0 h 12"/>
                <a:gd name="T18" fmla="*/ 2 w 8"/>
                <a:gd name="T19" fmla="*/ 0 h 12"/>
                <a:gd name="T20" fmla="*/ 2 w 8"/>
                <a:gd name="T21" fmla="*/ 0 h 12"/>
                <a:gd name="T22" fmla="*/ 2 w 8"/>
                <a:gd name="T23" fmla="*/ 0 h 12"/>
                <a:gd name="T24" fmla="*/ 0 w 8"/>
                <a:gd name="T25" fmla="*/ 0 h 12"/>
                <a:gd name="T26" fmla="*/ 0 w 8"/>
                <a:gd name="T27" fmla="*/ 2 h 12"/>
                <a:gd name="T28" fmla="*/ 0 w 8"/>
                <a:gd name="T29" fmla="*/ 6 h 12"/>
                <a:gd name="T30" fmla="*/ 2 w 8"/>
                <a:gd name="T31" fmla="*/ 10 h 12"/>
                <a:gd name="T32" fmla="*/ 6 w 8"/>
                <a:gd name="T33" fmla="*/ 12 h 12"/>
                <a:gd name="T34" fmla="*/ 6 w 8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Freeform 68"/>
            <p:cNvSpPr>
              <a:spLocks/>
            </p:cNvSpPr>
            <p:nvPr/>
          </p:nvSpPr>
          <p:spPr bwMode="auto">
            <a:xfrm>
              <a:off x="5751513" y="5553075"/>
              <a:ext cx="12700" cy="22225"/>
            </a:xfrm>
            <a:custGeom>
              <a:avLst/>
              <a:gdLst>
                <a:gd name="T0" fmla="*/ 6 w 8"/>
                <a:gd name="T1" fmla="*/ 14 h 14"/>
                <a:gd name="T2" fmla="*/ 6 w 8"/>
                <a:gd name="T3" fmla="*/ 14 h 14"/>
                <a:gd name="T4" fmla="*/ 6 w 8"/>
                <a:gd name="T5" fmla="*/ 12 h 14"/>
                <a:gd name="T6" fmla="*/ 8 w 8"/>
                <a:gd name="T7" fmla="*/ 12 h 14"/>
                <a:gd name="T8" fmla="*/ 8 w 8"/>
                <a:gd name="T9" fmla="*/ 6 h 14"/>
                <a:gd name="T10" fmla="*/ 6 w 8"/>
                <a:gd name="T11" fmla="*/ 2 h 14"/>
                <a:gd name="T12" fmla="*/ 2 w 8"/>
                <a:gd name="T13" fmla="*/ 0 h 14"/>
                <a:gd name="T14" fmla="*/ 2 w 8"/>
                <a:gd name="T15" fmla="*/ 0 h 14"/>
                <a:gd name="T16" fmla="*/ 0 w 8"/>
                <a:gd name="T17" fmla="*/ 0 h 14"/>
                <a:gd name="T18" fmla="*/ 0 w 8"/>
                <a:gd name="T19" fmla="*/ 2 h 14"/>
                <a:gd name="T20" fmla="*/ 0 w 8"/>
                <a:gd name="T21" fmla="*/ 6 h 14"/>
                <a:gd name="T22" fmla="*/ 2 w 8"/>
                <a:gd name="T23" fmla="*/ 12 h 14"/>
                <a:gd name="T24" fmla="*/ 6 w 8"/>
                <a:gd name="T25" fmla="*/ 14 h 14"/>
                <a:gd name="T26" fmla="*/ 6 w 8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4">
                  <a:moveTo>
                    <a:pt x="6" y="14"/>
                  </a:move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3" name="Freeform 69"/>
            <p:cNvSpPr>
              <a:spLocks/>
            </p:cNvSpPr>
            <p:nvPr/>
          </p:nvSpPr>
          <p:spPr bwMode="auto">
            <a:xfrm>
              <a:off x="5741988" y="5641975"/>
              <a:ext cx="15875" cy="22225"/>
            </a:xfrm>
            <a:custGeom>
              <a:avLst/>
              <a:gdLst>
                <a:gd name="T0" fmla="*/ 4 w 10"/>
                <a:gd name="T1" fmla="*/ 12 h 14"/>
                <a:gd name="T2" fmla="*/ 4 w 10"/>
                <a:gd name="T3" fmla="*/ 12 h 14"/>
                <a:gd name="T4" fmla="*/ 6 w 10"/>
                <a:gd name="T5" fmla="*/ 14 h 14"/>
                <a:gd name="T6" fmla="*/ 6 w 10"/>
                <a:gd name="T7" fmla="*/ 14 h 14"/>
                <a:gd name="T8" fmla="*/ 10 w 10"/>
                <a:gd name="T9" fmla="*/ 14 h 14"/>
                <a:gd name="T10" fmla="*/ 10 w 10"/>
                <a:gd name="T11" fmla="*/ 12 h 14"/>
                <a:gd name="T12" fmla="*/ 10 w 10"/>
                <a:gd name="T13" fmla="*/ 12 h 14"/>
                <a:gd name="T14" fmla="*/ 10 w 10"/>
                <a:gd name="T15" fmla="*/ 8 h 14"/>
                <a:gd name="T16" fmla="*/ 8 w 10"/>
                <a:gd name="T17" fmla="*/ 4 h 14"/>
                <a:gd name="T18" fmla="*/ 8 w 10"/>
                <a:gd name="T19" fmla="*/ 4 h 14"/>
                <a:gd name="T20" fmla="*/ 6 w 10"/>
                <a:gd name="T21" fmla="*/ 2 h 14"/>
                <a:gd name="T22" fmla="*/ 6 w 10"/>
                <a:gd name="T23" fmla="*/ 2 h 14"/>
                <a:gd name="T24" fmla="*/ 2 w 10"/>
                <a:gd name="T25" fmla="*/ 0 h 14"/>
                <a:gd name="T26" fmla="*/ 0 w 10"/>
                <a:gd name="T27" fmla="*/ 4 h 14"/>
                <a:gd name="T28" fmla="*/ 0 w 10"/>
                <a:gd name="T29" fmla="*/ 4 h 14"/>
                <a:gd name="T30" fmla="*/ 2 w 10"/>
                <a:gd name="T31" fmla="*/ 8 h 14"/>
                <a:gd name="T32" fmla="*/ 4 w 10"/>
                <a:gd name="T33" fmla="*/ 12 h 14"/>
                <a:gd name="T34" fmla="*/ 4 w 10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4">
                  <a:moveTo>
                    <a:pt x="4" y="12"/>
                  </a:move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4" name="Freeform 70"/>
            <p:cNvSpPr>
              <a:spLocks/>
            </p:cNvSpPr>
            <p:nvPr/>
          </p:nvSpPr>
          <p:spPr bwMode="auto">
            <a:xfrm>
              <a:off x="5786438" y="5635625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8 w 8"/>
                <a:gd name="T5" fmla="*/ 12 h 12"/>
                <a:gd name="T6" fmla="*/ 8 w 8"/>
                <a:gd name="T7" fmla="*/ 10 h 12"/>
                <a:gd name="T8" fmla="*/ 8 w 8"/>
                <a:gd name="T9" fmla="*/ 6 h 12"/>
                <a:gd name="T10" fmla="*/ 6 w 8"/>
                <a:gd name="T11" fmla="*/ 2 h 12"/>
                <a:gd name="T12" fmla="*/ 2 w 8"/>
                <a:gd name="T13" fmla="*/ 0 h 12"/>
                <a:gd name="T14" fmla="*/ 2 w 8"/>
                <a:gd name="T15" fmla="*/ 0 h 12"/>
                <a:gd name="T16" fmla="*/ 2 w 8"/>
                <a:gd name="T17" fmla="*/ 0 h 12"/>
                <a:gd name="T18" fmla="*/ 0 w 8"/>
                <a:gd name="T19" fmla="*/ 2 h 12"/>
                <a:gd name="T20" fmla="*/ 0 w 8"/>
                <a:gd name="T21" fmla="*/ 6 h 12"/>
                <a:gd name="T22" fmla="*/ 2 w 8"/>
                <a:gd name="T23" fmla="*/ 10 h 12"/>
                <a:gd name="T24" fmla="*/ 6 w 8"/>
                <a:gd name="T25" fmla="*/ 12 h 12"/>
                <a:gd name="T26" fmla="*/ 6 w 8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563" name="Group 88"/>
            <p:cNvGrpSpPr>
              <a:grpSpLocks noChangeAspect="1"/>
            </p:cNvGrpSpPr>
            <p:nvPr/>
          </p:nvGrpSpPr>
          <p:grpSpPr bwMode="auto">
            <a:xfrm>
              <a:off x="7705725" y="5029200"/>
              <a:ext cx="1255713" cy="1676400"/>
              <a:chOff x="4854" y="3168"/>
              <a:chExt cx="791" cy="1056"/>
            </a:xfrm>
          </p:grpSpPr>
          <p:sp>
            <p:nvSpPr>
              <p:cNvPr id="65564" name="AutoShape 87"/>
              <p:cNvSpPr>
                <a:spLocks noChangeAspect="1" noChangeArrowheads="1" noTextEdit="1"/>
              </p:cNvSpPr>
              <p:nvPr/>
            </p:nvSpPr>
            <p:spPr bwMode="auto">
              <a:xfrm>
                <a:off x="4854" y="3168"/>
                <a:ext cx="791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5" name="Freeform 89"/>
              <p:cNvSpPr>
                <a:spLocks/>
              </p:cNvSpPr>
              <p:nvPr/>
            </p:nvSpPr>
            <p:spPr bwMode="auto">
              <a:xfrm>
                <a:off x="4854" y="3168"/>
                <a:ext cx="791" cy="1056"/>
              </a:xfrm>
              <a:custGeom>
                <a:avLst/>
                <a:gdLst>
                  <a:gd name="T0" fmla="*/ 3 w 2373"/>
                  <a:gd name="T1" fmla="*/ 1802 h 3168"/>
                  <a:gd name="T2" fmla="*/ 398 w 2373"/>
                  <a:gd name="T3" fmla="*/ 1649 h 3168"/>
                  <a:gd name="T4" fmla="*/ 525 w 2373"/>
                  <a:gd name="T5" fmla="*/ 1507 h 3168"/>
                  <a:gd name="T6" fmla="*/ 637 w 2373"/>
                  <a:gd name="T7" fmla="*/ 1407 h 3168"/>
                  <a:gd name="T8" fmla="*/ 703 w 2373"/>
                  <a:gd name="T9" fmla="*/ 1481 h 3168"/>
                  <a:gd name="T10" fmla="*/ 867 w 2373"/>
                  <a:gd name="T11" fmla="*/ 1353 h 3168"/>
                  <a:gd name="T12" fmla="*/ 828 w 2373"/>
                  <a:gd name="T13" fmla="*/ 1496 h 3168"/>
                  <a:gd name="T14" fmla="*/ 1028 w 2373"/>
                  <a:gd name="T15" fmla="*/ 1729 h 3168"/>
                  <a:gd name="T16" fmla="*/ 955 w 2373"/>
                  <a:gd name="T17" fmla="*/ 1146 h 3168"/>
                  <a:gd name="T18" fmla="*/ 835 w 2373"/>
                  <a:gd name="T19" fmla="*/ 280 h 3168"/>
                  <a:gd name="T20" fmla="*/ 615 w 2373"/>
                  <a:gd name="T21" fmla="*/ 191 h 3168"/>
                  <a:gd name="T22" fmla="*/ 741 w 2373"/>
                  <a:gd name="T23" fmla="*/ 290 h 3168"/>
                  <a:gd name="T24" fmla="*/ 720 w 2373"/>
                  <a:gd name="T25" fmla="*/ 478 h 3168"/>
                  <a:gd name="T26" fmla="*/ 590 w 2373"/>
                  <a:gd name="T27" fmla="*/ 913 h 3168"/>
                  <a:gd name="T28" fmla="*/ 379 w 2373"/>
                  <a:gd name="T29" fmla="*/ 859 h 3168"/>
                  <a:gd name="T30" fmla="*/ 198 w 2373"/>
                  <a:gd name="T31" fmla="*/ 748 h 3168"/>
                  <a:gd name="T32" fmla="*/ 238 w 2373"/>
                  <a:gd name="T33" fmla="*/ 570 h 3168"/>
                  <a:gd name="T34" fmla="*/ 379 w 2373"/>
                  <a:gd name="T35" fmla="*/ 159 h 3168"/>
                  <a:gd name="T36" fmla="*/ 510 w 2373"/>
                  <a:gd name="T37" fmla="*/ 166 h 3168"/>
                  <a:gd name="T38" fmla="*/ 582 w 2373"/>
                  <a:gd name="T39" fmla="*/ 121 h 3168"/>
                  <a:gd name="T40" fmla="*/ 793 w 2373"/>
                  <a:gd name="T41" fmla="*/ 128 h 3168"/>
                  <a:gd name="T42" fmla="*/ 910 w 2373"/>
                  <a:gd name="T43" fmla="*/ 0 h 3168"/>
                  <a:gd name="T44" fmla="*/ 1147 w 2373"/>
                  <a:gd name="T45" fmla="*/ 1115 h 3168"/>
                  <a:gd name="T46" fmla="*/ 1408 w 2373"/>
                  <a:gd name="T47" fmla="*/ 267 h 3168"/>
                  <a:gd name="T48" fmla="*/ 1345 w 2373"/>
                  <a:gd name="T49" fmla="*/ 742 h 3168"/>
                  <a:gd name="T50" fmla="*/ 1605 w 2373"/>
                  <a:gd name="T51" fmla="*/ 1015 h 3168"/>
                  <a:gd name="T52" fmla="*/ 1850 w 2373"/>
                  <a:gd name="T53" fmla="*/ 821 h 3168"/>
                  <a:gd name="T54" fmla="*/ 1857 w 2373"/>
                  <a:gd name="T55" fmla="*/ 996 h 3168"/>
                  <a:gd name="T56" fmla="*/ 1949 w 2373"/>
                  <a:gd name="T57" fmla="*/ 1007 h 3168"/>
                  <a:gd name="T58" fmla="*/ 2166 w 2373"/>
                  <a:gd name="T59" fmla="*/ 978 h 3168"/>
                  <a:gd name="T60" fmla="*/ 2039 w 2373"/>
                  <a:gd name="T61" fmla="*/ 1191 h 3168"/>
                  <a:gd name="T62" fmla="*/ 2353 w 2373"/>
                  <a:gd name="T63" fmla="*/ 1404 h 3168"/>
                  <a:gd name="T64" fmla="*/ 2264 w 2373"/>
                  <a:gd name="T65" fmla="*/ 1636 h 3168"/>
                  <a:gd name="T66" fmla="*/ 2185 w 2373"/>
                  <a:gd name="T67" fmla="*/ 1770 h 3168"/>
                  <a:gd name="T68" fmla="*/ 2045 w 2373"/>
                  <a:gd name="T69" fmla="*/ 1948 h 3168"/>
                  <a:gd name="T70" fmla="*/ 1707 w 2373"/>
                  <a:gd name="T71" fmla="*/ 1869 h 3168"/>
                  <a:gd name="T72" fmla="*/ 1697 w 2373"/>
                  <a:gd name="T73" fmla="*/ 1633 h 3168"/>
                  <a:gd name="T74" fmla="*/ 1522 w 2373"/>
                  <a:gd name="T75" fmla="*/ 1290 h 3168"/>
                  <a:gd name="T76" fmla="*/ 1399 w 2373"/>
                  <a:gd name="T77" fmla="*/ 1229 h 3168"/>
                  <a:gd name="T78" fmla="*/ 1612 w 2373"/>
                  <a:gd name="T79" fmla="*/ 1057 h 3168"/>
                  <a:gd name="T80" fmla="*/ 1302 w 2373"/>
                  <a:gd name="T81" fmla="*/ 1283 h 3168"/>
                  <a:gd name="T82" fmla="*/ 1410 w 2373"/>
                  <a:gd name="T83" fmla="*/ 1490 h 3168"/>
                  <a:gd name="T84" fmla="*/ 1277 w 2373"/>
                  <a:gd name="T85" fmla="*/ 2241 h 3168"/>
                  <a:gd name="T86" fmla="*/ 1262 w 2373"/>
                  <a:gd name="T87" fmla="*/ 2506 h 3168"/>
                  <a:gd name="T88" fmla="*/ 1262 w 2373"/>
                  <a:gd name="T89" fmla="*/ 2948 h 3168"/>
                  <a:gd name="T90" fmla="*/ 1210 w 2373"/>
                  <a:gd name="T91" fmla="*/ 3105 h 3168"/>
                  <a:gd name="T92" fmla="*/ 1051 w 2373"/>
                  <a:gd name="T93" fmla="*/ 2605 h 3168"/>
                  <a:gd name="T94" fmla="*/ 974 w 2373"/>
                  <a:gd name="T95" fmla="*/ 1687 h 3168"/>
                  <a:gd name="T96" fmla="*/ 889 w 2373"/>
                  <a:gd name="T97" fmla="*/ 1910 h 3168"/>
                  <a:gd name="T98" fmla="*/ 828 w 2373"/>
                  <a:gd name="T99" fmla="*/ 1872 h 3168"/>
                  <a:gd name="T100" fmla="*/ 770 w 2373"/>
                  <a:gd name="T101" fmla="*/ 2273 h 3168"/>
                  <a:gd name="T102" fmla="*/ 618 w 2373"/>
                  <a:gd name="T103" fmla="*/ 2423 h 3168"/>
                  <a:gd name="T104" fmla="*/ 357 w 2373"/>
                  <a:gd name="T105" fmla="*/ 2327 h 3168"/>
                  <a:gd name="T106" fmla="*/ 299 w 2373"/>
                  <a:gd name="T107" fmla="*/ 2123 h 3168"/>
                  <a:gd name="T108" fmla="*/ 9 w 2373"/>
                  <a:gd name="T109" fmla="*/ 201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73" h="3168">
                    <a:moveTo>
                      <a:pt x="154" y="1941"/>
                    </a:moveTo>
                    <a:lnTo>
                      <a:pt x="108" y="1936"/>
                    </a:lnTo>
                    <a:lnTo>
                      <a:pt x="74" y="1920"/>
                    </a:lnTo>
                    <a:lnTo>
                      <a:pt x="22" y="1882"/>
                    </a:lnTo>
                    <a:lnTo>
                      <a:pt x="0" y="1844"/>
                    </a:lnTo>
                    <a:lnTo>
                      <a:pt x="3" y="1802"/>
                    </a:lnTo>
                    <a:lnTo>
                      <a:pt x="92" y="1789"/>
                    </a:lnTo>
                    <a:lnTo>
                      <a:pt x="105" y="1783"/>
                    </a:lnTo>
                    <a:lnTo>
                      <a:pt x="134" y="1783"/>
                    </a:lnTo>
                    <a:lnTo>
                      <a:pt x="223" y="1754"/>
                    </a:lnTo>
                    <a:lnTo>
                      <a:pt x="308" y="1714"/>
                    </a:lnTo>
                    <a:lnTo>
                      <a:pt x="398" y="1649"/>
                    </a:lnTo>
                    <a:lnTo>
                      <a:pt x="496" y="1582"/>
                    </a:lnTo>
                    <a:lnTo>
                      <a:pt x="512" y="1579"/>
                    </a:lnTo>
                    <a:lnTo>
                      <a:pt x="500" y="1474"/>
                    </a:lnTo>
                    <a:lnTo>
                      <a:pt x="507" y="1468"/>
                    </a:lnTo>
                    <a:lnTo>
                      <a:pt x="512" y="1468"/>
                    </a:lnTo>
                    <a:lnTo>
                      <a:pt x="525" y="1507"/>
                    </a:lnTo>
                    <a:lnTo>
                      <a:pt x="548" y="1535"/>
                    </a:lnTo>
                    <a:lnTo>
                      <a:pt x="568" y="1535"/>
                    </a:lnTo>
                    <a:lnTo>
                      <a:pt x="595" y="1521"/>
                    </a:lnTo>
                    <a:lnTo>
                      <a:pt x="615" y="1528"/>
                    </a:lnTo>
                    <a:lnTo>
                      <a:pt x="647" y="1525"/>
                    </a:lnTo>
                    <a:lnTo>
                      <a:pt x="637" y="1407"/>
                    </a:lnTo>
                    <a:lnTo>
                      <a:pt x="653" y="1350"/>
                    </a:lnTo>
                    <a:lnTo>
                      <a:pt x="676" y="1315"/>
                    </a:lnTo>
                    <a:lnTo>
                      <a:pt x="687" y="1302"/>
                    </a:lnTo>
                    <a:lnTo>
                      <a:pt x="701" y="1302"/>
                    </a:lnTo>
                    <a:lnTo>
                      <a:pt x="687" y="1429"/>
                    </a:lnTo>
                    <a:lnTo>
                      <a:pt x="703" y="1481"/>
                    </a:lnTo>
                    <a:lnTo>
                      <a:pt x="732" y="1525"/>
                    </a:lnTo>
                    <a:lnTo>
                      <a:pt x="741" y="1532"/>
                    </a:lnTo>
                    <a:lnTo>
                      <a:pt x="764" y="1519"/>
                    </a:lnTo>
                    <a:lnTo>
                      <a:pt x="793" y="1443"/>
                    </a:lnTo>
                    <a:lnTo>
                      <a:pt x="853" y="1353"/>
                    </a:lnTo>
                    <a:lnTo>
                      <a:pt x="867" y="1353"/>
                    </a:lnTo>
                    <a:lnTo>
                      <a:pt x="867" y="1364"/>
                    </a:lnTo>
                    <a:lnTo>
                      <a:pt x="841" y="1395"/>
                    </a:lnTo>
                    <a:lnTo>
                      <a:pt x="824" y="1445"/>
                    </a:lnTo>
                    <a:lnTo>
                      <a:pt x="822" y="1487"/>
                    </a:lnTo>
                    <a:lnTo>
                      <a:pt x="822" y="1490"/>
                    </a:lnTo>
                    <a:lnTo>
                      <a:pt x="828" y="1496"/>
                    </a:lnTo>
                    <a:lnTo>
                      <a:pt x="885" y="1507"/>
                    </a:lnTo>
                    <a:lnTo>
                      <a:pt x="902" y="1521"/>
                    </a:lnTo>
                    <a:lnTo>
                      <a:pt x="902" y="1528"/>
                    </a:lnTo>
                    <a:lnTo>
                      <a:pt x="927" y="1544"/>
                    </a:lnTo>
                    <a:lnTo>
                      <a:pt x="961" y="1589"/>
                    </a:lnTo>
                    <a:lnTo>
                      <a:pt x="1028" y="1729"/>
                    </a:lnTo>
                    <a:lnTo>
                      <a:pt x="1042" y="1774"/>
                    </a:lnTo>
                    <a:lnTo>
                      <a:pt x="1048" y="1779"/>
                    </a:lnTo>
                    <a:lnTo>
                      <a:pt x="1057" y="1736"/>
                    </a:lnTo>
                    <a:lnTo>
                      <a:pt x="1060" y="1633"/>
                    </a:lnTo>
                    <a:lnTo>
                      <a:pt x="1067" y="1620"/>
                    </a:lnTo>
                    <a:lnTo>
                      <a:pt x="955" y="1146"/>
                    </a:lnTo>
                    <a:lnTo>
                      <a:pt x="920" y="958"/>
                    </a:lnTo>
                    <a:lnTo>
                      <a:pt x="892" y="725"/>
                    </a:lnTo>
                    <a:lnTo>
                      <a:pt x="882" y="628"/>
                    </a:lnTo>
                    <a:lnTo>
                      <a:pt x="864" y="484"/>
                    </a:lnTo>
                    <a:lnTo>
                      <a:pt x="860" y="353"/>
                    </a:lnTo>
                    <a:lnTo>
                      <a:pt x="835" y="280"/>
                    </a:lnTo>
                    <a:lnTo>
                      <a:pt x="802" y="211"/>
                    </a:lnTo>
                    <a:lnTo>
                      <a:pt x="739" y="128"/>
                    </a:lnTo>
                    <a:lnTo>
                      <a:pt x="691" y="121"/>
                    </a:lnTo>
                    <a:lnTo>
                      <a:pt x="665" y="124"/>
                    </a:lnTo>
                    <a:lnTo>
                      <a:pt x="627" y="166"/>
                    </a:lnTo>
                    <a:lnTo>
                      <a:pt x="615" y="191"/>
                    </a:lnTo>
                    <a:lnTo>
                      <a:pt x="615" y="200"/>
                    </a:lnTo>
                    <a:lnTo>
                      <a:pt x="640" y="217"/>
                    </a:lnTo>
                    <a:lnTo>
                      <a:pt x="665" y="265"/>
                    </a:lnTo>
                    <a:lnTo>
                      <a:pt x="707" y="294"/>
                    </a:lnTo>
                    <a:lnTo>
                      <a:pt x="739" y="294"/>
                    </a:lnTo>
                    <a:lnTo>
                      <a:pt x="741" y="290"/>
                    </a:lnTo>
                    <a:lnTo>
                      <a:pt x="748" y="300"/>
                    </a:lnTo>
                    <a:lnTo>
                      <a:pt x="739" y="316"/>
                    </a:lnTo>
                    <a:lnTo>
                      <a:pt x="720" y="328"/>
                    </a:lnTo>
                    <a:lnTo>
                      <a:pt x="714" y="334"/>
                    </a:lnTo>
                    <a:lnTo>
                      <a:pt x="723" y="372"/>
                    </a:lnTo>
                    <a:lnTo>
                      <a:pt x="720" y="478"/>
                    </a:lnTo>
                    <a:lnTo>
                      <a:pt x="681" y="579"/>
                    </a:lnTo>
                    <a:lnTo>
                      <a:pt x="658" y="653"/>
                    </a:lnTo>
                    <a:lnTo>
                      <a:pt x="627" y="725"/>
                    </a:lnTo>
                    <a:lnTo>
                      <a:pt x="595" y="808"/>
                    </a:lnTo>
                    <a:lnTo>
                      <a:pt x="586" y="898"/>
                    </a:lnTo>
                    <a:lnTo>
                      <a:pt x="590" y="913"/>
                    </a:lnTo>
                    <a:lnTo>
                      <a:pt x="604" y="933"/>
                    </a:lnTo>
                    <a:lnTo>
                      <a:pt x="602" y="942"/>
                    </a:lnTo>
                    <a:lnTo>
                      <a:pt x="590" y="942"/>
                    </a:lnTo>
                    <a:lnTo>
                      <a:pt x="490" y="841"/>
                    </a:lnTo>
                    <a:lnTo>
                      <a:pt x="469" y="780"/>
                    </a:lnTo>
                    <a:lnTo>
                      <a:pt x="379" y="859"/>
                    </a:lnTo>
                    <a:lnTo>
                      <a:pt x="283" y="924"/>
                    </a:lnTo>
                    <a:lnTo>
                      <a:pt x="280" y="920"/>
                    </a:lnTo>
                    <a:lnTo>
                      <a:pt x="280" y="738"/>
                    </a:lnTo>
                    <a:lnTo>
                      <a:pt x="277" y="725"/>
                    </a:lnTo>
                    <a:lnTo>
                      <a:pt x="248" y="738"/>
                    </a:lnTo>
                    <a:lnTo>
                      <a:pt x="198" y="748"/>
                    </a:lnTo>
                    <a:lnTo>
                      <a:pt x="101" y="742"/>
                    </a:lnTo>
                    <a:lnTo>
                      <a:pt x="79" y="742"/>
                    </a:lnTo>
                    <a:lnTo>
                      <a:pt x="79" y="723"/>
                    </a:lnTo>
                    <a:lnTo>
                      <a:pt x="124" y="703"/>
                    </a:lnTo>
                    <a:lnTo>
                      <a:pt x="187" y="644"/>
                    </a:lnTo>
                    <a:lnTo>
                      <a:pt x="238" y="570"/>
                    </a:lnTo>
                    <a:lnTo>
                      <a:pt x="254" y="534"/>
                    </a:lnTo>
                    <a:lnTo>
                      <a:pt x="277" y="397"/>
                    </a:lnTo>
                    <a:lnTo>
                      <a:pt x="319" y="296"/>
                    </a:lnTo>
                    <a:lnTo>
                      <a:pt x="369" y="249"/>
                    </a:lnTo>
                    <a:lnTo>
                      <a:pt x="413" y="217"/>
                    </a:lnTo>
                    <a:lnTo>
                      <a:pt x="379" y="159"/>
                    </a:lnTo>
                    <a:lnTo>
                      <a:pt x="373" y="112"/>
                    </a:lnTo>
                    <a:lnTo>
                      <a:pt x="373" y="63"/>
                    </a:lnTo>
                    <a:lnTo>
                      <a:pt x="375" y="61"/>
                    </a:lnTo>
                    <a:lnTo>
                      <a:pt x="382" y="61"/>
                    </a:lnTo>
                    <a:lnTo>
                      <a:pt x="404" y="95"/>
                    </a:lnTo>
                    <a:lnTo>
                      <a:pt x="510" y="166"/>
                    </a:lnTo>
                    <a:lnTo>
                      <a:pt x="525" y="168"/>
                    </a:lnTo>
                    <a:lnTo>
                      <a:pt x="564" y="70"/>
                    </a:lnTo>
                    <a:lnTo>
                      <a:pt x="570" y="63"/>
                    </a:lnTo>
                    <a:lnTo>
                      <a:pt x="577" y="63"/>
                    </a:lnTo>
                    <a:lnTo>
                      <a:pt x="582" y="70"/>
                    </a:lnTo>
                    <a:lnTo>
                      <a:pt x="582" y="121"/>
                    </a:lnTo>
                    <a:lnTo>
                      <a:pt x="593" y="137"/>
                    </a:lnTo>
                    <a:lnTo>
                      <a:pt x="640" y="99"/>
                    </a:lnTo>
                    <a:lnTo>
                      <a:pt x="665" y="86"/>
                    </a:lnTo>
                    <a:lnTo>
                      <a:pt x="716" y="83"/>
                    </a:lnTo>
                    <a:lnTo>
                      <a:pt x="741" y="89"/>
                    </a:lnTo>
                    <a:lnTo>
                      <a:pt x="793" y="128"/>
                    </a:lnTo>
                    <a:lnTo>
                      <a:pt x="857" y="242"/>
                    </a:lnTo>
                    <a:lnTo>
                      <a:pt x="864" y="226"/>
                    </a:lnTo>
                    <a:lnTo>
                      <a:pt x="872" y="121"/>
                    </a:lnTo>
                    <a:lnTo>
                      <a:pt x="894" y="13"/>
                    </a:lnTo>
                    <a:lnTo>
                      <a:pt x="905" y="0"/>
                    </a:lnTo>
                    <a:lnTo>
                      <a:pt x="910" y="0"/>
                    </a:lnTo>
                    <a:lnTo>
                      <a:pt x="949" y="321"/>
                    </a:lnTo>
                    <a:lnTo>
                      <a:pt x="1010" y="570"/>
                    </a:lnTo>
                    <a:lnTo>
                      <a:pt x="1060" y="738"/>
                    </a:lnTo>
                    <a:lnTo>
                      <a:pt x="1086" y="853"/>
                    </a:lnTo>
                    <a:lnTo>
                      <a:pt x="1121" y="981"/>
                    </a:lnTo>
                    <a:lnTo>
                      <a:pt x="1147" y="1115"/>
                    </a:lnTo>
                    <a:lnTo>
                      <a:pt x="1165" y="1156"/>
                    </a:lnTo>
                    <a:lnTo>
                      <a:pt x="1179" y="1115"/>
                    </a:lnTo>
                    <a:lnTo>
                      <a:pt x="1197" y="1000"/>
                    </a:lnTo>
                    <a:lnTo>
                      <a:pt x="1258" y="700"/>
                    </a:lnTo>
                    <a:lnTo>
                      <a:pt x="1320" y="491"/>
                    </a:lnTo>
                    <a:lnTo>
                      <a:pt x="1408" y="267"/>
                    </a:lnTo>
                    <a:lnTo>
                      <a:pt x="1414" y="245"/>
                    </a:lnTo>
                    <a:lnTo>
                      <a:pt x="1424" y="245"/>
                    </a:lnTo>
                    <a:lnTo>
                      <a:pt x="1405" y="375"/>
                    </a:lnTo>
                    <a:lnTo>
                      <a:pt x="1392" y="420"/>
                    </a:lnTo>
                    <a:lnTo>
                      <a:pt x="1366" y="573"/>
                    </a:lnTo>
                    <a:lnTo>
                      <a:pt x="1345" y="742"/>
                    </a:lnTo>
                    <a:lnTo>
                      <a:pt x="1309" y="1181"/>
                    </a:lnTo>
                    <a:lnTo>
                      <a:pt x="1312" y="1185"/>
                    </a:lnTo>
                    <a:lnTo>
                      <a:pt x="1424" y="1057"/>
                    </a:lnTo>
                    <a:lnTo>
                      <a:pt x="1475" y="1025"/>
                    </a:lnTo>
                    <a:lnTo>
                      <a:pt x="1532" y="1007"/>
                    </a:lnTo>
                    <a:lnTo>
                      <a:pt x="1605" y="1015"/>
                    </a:lnTo>
                    <a:lnTo>
                      <a:pt x="1672" y="1037"/>
                    </a:lnTo>
                    <a:lnTo>
                      <a:pt x="1697" y="1060"/>
                    </a:lnTo>
                    <a:lnTo>
                      <a:pt x="1700" y="1003"/>
                    </a:lnTo>
                    <a:lnTo>
                      <a:pt x="1726" y="949"/>
                    </a:lnTo>
                    <a:lnTo>
                      <a:pt x="1767" y="902"/>
                    </a:lnTo>
                    <a:lnTo>
                      <a:pt x="1850" y="821"/>
                    </a:lnTo>
                    <a:lnTo>
                      <a:pt x="1879" y="761"/>
                    </a:lnTo>
                    <a:lnTo>
                      <a:pt x="1879" y="742"/>
                    </a:lnTo>
                    <a:lnTo>
                      <a:pt x="1888" y="736"/>
                    </a:lnTo>
                    <a:lnTo>
                      <a:pt x="1895" y="742"/>
                    </a:lnTo>
                    <a:lnTo>
                      <a:pt x="1883" y="917"/>
                    </a:lnTo>
                    <a:lnTo>
                      <a:pt x="1857" y="996"/>
                    </a:lnTo>
                    <a:lnTo>
                      <a:pt x="1828" y="1041"/>
                    </a:lnTo>
                    <a:lnTo>
                      <a:pt x="1866" y="1054"/>
                    </a:lnTo>
                    <a:lnTo>
                      <a:pt x="1869" y="1057"/>
                    </a:lnTo>
                    <a:lnTo>
                      <a:pt x="1879" y="1045"/>
                    </a:lnTo>
                    <a:lnTo>
                      <a:pt x="1927" y="1012"/>
                    </a:lnTo>
                    <a:lnTo>
                      <a:pt x="1949" y="1007"/>
                    </a:lnTo>
                    <a:lnTo>
                      <a:pt x="2032" y="1009"/>
                    </a:lnTo>
                    <a:lnTo>
                      <a:pt x="2118" y="987"/>
                    </a:lnTo>
                    <a:lnTo>
                      <a:pt x="2137" y="981"/>
                    </a:lnTo>
                    <a:lnTo>
                      <a:pt x="2153" y="965"/>
                    </a:lnTo>
                    <a:lnTo>
                      <a:pt x="2166" y="965"/>
                    </a:lnTo>
                    <a:lnTo>
                      <a:pt x="2166" y="978"/>
                    </a:lnTo>
                    <a:lnTo>
                      <a:pt x="2137" y="1009"/>
                    </a:lnTo>
                    <a:lnTo>
                      <a:pt x="2112" y="1048"/>
                    </a:lnTo>
                    <a:lnTo>
                      <a:pt x="2039" y="1098"/>
                    </a:lnTo>
                    <a:lnTo>
                      <a:pt x="1978" y="1111"/>
                    </a:lnTo>
                    <a:lnTo>
                      <a:pt x="1978" y="1124"/>
                    </a:lnTo>
                    <a:lnTo>
                      <a:pt x="2039" y="1191"/>
                    </a:lnTo>
                    <a:lnTo>
                      <a:pt x="2086" y="1267"/>
                    </a:lnTo>
                    <a:lnTo>
                      <a:pt x="2216" y="1402"/>
                    </a:lnTo>
                    <a:lnTo>
                      <a:pt x="2290" y="1440"/>
                    </a:lnTo>
                    <a:lnTo>
                      <a:pt x="2322" y="1449"/>
                    </a:lnTo>
                    <a:lnTo>
                      <a:pt x="2353" y="1414"/>
                    </a:lnTo>
                    <a:lnTo>
                      <a:pt x="2353" y="1404"/>
                    </a:lnTo>
                    <a:lnTo>
                      <a:pt x="2364" y="1402"/>
                    </a:lnTo>
                    <a:lnTo>
                      <a:pt x="2366" y="1402"/>
                    </a:lnTo>
                    <a:lnTo>
                      <a:pt x="2373" y="1407"/>
                    </a:lnTo>
                    <a:lnTo>
                      <a:pt x="2364" y="1496"/>
                    </a:lnTo>
                    <a:lnTo>
                      <a:pt x="2328" y="1573"/>
                    </a:lnTo>
                    <a:lnTo>
                      <a:pt x="2264" y="1636"/>
                    </a:lnTo>
                    <a:lnTo>
                      <a:pt x="2274" y="1687"/>
                    </a:lnTo>
                    <a:lnTo>
                      <a:pt x="2264" y="1732"/>
                    </a:lnTo>
                    <a:lnTo>
                      <a:pt x="2268" y="1761"/>
                    </a:lnTo>
                    <a:lnTo>
                      <a:pt x="2268" y="1770"/>
                    </a:lnTo>
                    <a:lnTo>
                      <a:pt x="2261" y="1777"/>
                    </a:lnTo>
                    <a:lnTo>
                      <a:pt x="2185" y="1770"/>
                    </a:lnTo>
                    <a:lnTo>
                      <a:pt x="2137" y="1770"/>
                    </a:lnTo>
                    <a:lnTo>
                      <a:pt x="2121" y="1779"/>
                    </a:lnTo>
                    <a:lnTo>
                      <a:pt x="2102" y="1831"/>
                    </a:lnTo>
                    <a:lnTo>
                      <a:pt x="2093" y="1872"/>
                    </a:lnTo>
                    <a:lnTo>
                      <a:pt x="2070" y="1920"/>
                    </a:lnTo>
                    <a:lnTo>
                      <a:pt x="2045" y="1948"/>
                    </a:lnTo>
                    <a:lnTo>
                      <a:pt x="2035" y="1948"/>
                    </a:lnTo>
                    <a:lnTo>
                      <a:pt x="1940" y="1849"/>
                    </a:lnTo>
                    <a:lnTo>
                      <a:pt x="1888" y="1887"/>
                    </a:lnTo>
                    <a:lnTo>
                      <a:pt x="1832" y="1907"/>
                    </a:lnTo>
                    <a:lnTo>
                      <a:pt x="1740" y="1894"/>
                    </a:lnTo>
                    <a:lnTo>
                      <a:pt x="1707" y="1869"/>
                    </a:lnTo>
                    <a:lnTo>
                      <a:pt x="1691" y="1837"/>
                    </a:lnTo>
                    <a:lnTo>
                      <a:pt x="1691" y="1815"/>
                    </a:lnTo>
                    <a:lnTo>
                      <a:pt x="1707" y="1815"/>
                    </a:lnTo>
                    <a:lnTo>
                      <a:pt x="1745" y="1811"/>
                    </a:lnTo>
                    <a:lnTo>
                      <a:pt x="1745" y="1754"/>
                    </a:lnTo>
                    <a:lnTo>
                      <a:pt x="1697" y="1633"/>
                    </a:lnTo>
                    <a:lnTo>
                      <a:pt x="1612" y="1436"/>
                    </a:lnTo>
                    <a:lnTo>
                      <a:pt x="1592" y="1375"/>
                    </a:lnTo>
                    <a:lnTo>
                      <a:pt x="1583" y="1283"/>
                    </a:lnTo>
                    <a:lnTo>
                      <a:pt x="1583" y="1274"/>
                    </a:lnTo>
                    <a:lnTo>
                      <a:pt x="1571" y="1274"/>
                    </a:lnTo>
                    <a:lnTo>
                      <a:pt x="1522" y="1290"/>
                    </a:lnTo>
                    <a:lnTo>
                      <a:pt x="1410" y="1281"/>
                    </a:lnTo>
                    <a:lnTo>
                      <a:pt x="1383" y="1264"/>
                    </a:lnTo>
                    <a:lnTo>
                      <a:pt x="1356" y="1236"/>
                    </a:lnTo>
                    <a:lnTo>
                      <a:pt x="1356" y="1229"/>
                    </a:lnTo>
                    <a:lnTo>
                      <a:pt x="1363" y="1223"/>
                    </a:lnTo>
                    <a:lnTo>
                      <a:pt x="1399" y="1229"/>
                    </a:lnTo>
                    <a:lnTo>
                      <a:pt x="1493" y="1185"/>
                    </a:lnTo>
                    <a:lnTo>
                      <a:pt x="1571" y="1117"/>
                    </a:lnTo>
                    <a:lnTo>
                      <a:pt x="1609" y="1104"/>
                    </a:lnTo>
                    <a:lnTo>
                      <a:pt x="1646" y="1104"/>
                    </a:lnTo>
                    <a:lnTo>
                      <a:pt x="1659" y="1095"/>
                    </a:lnTo>
                    <a:lnTo>
                      <a:pt x="1612" y="1057"/>
                    </a:lnTo>
                    <a:lnTo>
                      <a:pt x="1574" y="1050"/>
                    </a:lnTo>
                    <a:lnTo>
                      <a:pt x="1526" y="1050"/>
                    </a:lnTo>
                    <a:lnTo>
                      <a:pt x="1481" y="1063"/>
                    </a:lnTo>
                    <a:lnTo>
                      <a:pt x="1385" y="1156"/>
                    </a:lnTo>
                    <a:lnTo>
                      <a:pt x="1322" y="1245"/>
                    </a:lnTo>
                    <a:lnTo>
                      <a:pt x="1302" y="1283"/>
                    </a:lnTo>
                    <a:lnTo>
                      <a:pt x="1287" y="1410"/>
                    </a:lnTo>
                    <a:lnTo>
                      <a:pt x="1293" y="1604"/>
                    </a:lnTo>
                    <a:lnTo>
                      <a:pt x="1376" y="1493"/>
                    </a:lnTo>
                    <a:lnTo>
                      <a:pt x="1410" y="1458"/>
                    </a:lnTo>
                    <a:lnTo>
                      <a:pt x="1417" y="1458"/>
                    </a:lnTo>
                    <a:lnTo>
                      <a:pt x="1410" y="1490"/>
                    </a:lnTo>
                    <a:lnTo>
                      <a:pt x="1395" y="1532"/>
                    </a:lnTo>
                    <a:lnTo>
                      <a:pt x="1360" y="1774"/>
                    </a:lnTo>
                    <a:lnTo>
                      <a:pt x="1322" y="2060"/>
                    </a:lnTo>
                    <a:lnTo>
                      <a:pt x="1280" y="2219"/>
                    </a:lnTo>
                    <a:lnTo>
                      <a:pt x="1277" y="2235"/>
                    </a:lnTo>
                    <a:lnTo>
                      <a:pt x="1277" y="2241"/>
                    </a:lnTo>
                    <a:lnTo>
                      <a:pt x="1280" y="2244"/>
                    </a:lnTo>
                    <a:lnTo>
                      <a:pt x="1320" y="2165"/>
                    </a:lnTo>
                    <a:lnTo>
                      <a:pt x="1327" y="2165"/>
                    </a:lnTo>
                    <a:lnTo>
                      <a:pt x="1327" y="2194"/>
                    </a:lnTo>
                    <a:lnTo>
                      <a:pt x="1293" y="2356"/>
                    </a:lnTo>
                    <a:lnTo>
                      <a:pt x="1262" y="2506"/>
                    </a:lnTo>
                    <a:lnTo>
                      <a:pt x="1264" y="2509"/>
                    </a:lnTo>
                    <a:lnTo>
                      <a:pt x="1277" y="2495"/>
                    </a:lnTo>
                    <a:lnTo>
                      <a:pt x="1284" y="2495"/>
                    </a:lnTo>
                    <a:lnTo>
                      <a:pt x="1280" y="2589"/>
                    </a:lnTo>
                    <a:lnTo>
                      <a:pt x="1262" y="2793"/>
                    </a:lnTo>
                    <a:lnTo>
                      <a:pt x="1262" y="2948"/>
                    </a:lnTo>
                    <a:lnTo>
                      <a:pt x="1280" y="3136"/>
                    </a:lnTo>
                    <a:lnTo>
                      <a:pt x="1284" y="3150"/>
                    </a:lnTo>
                    <a:lnTo>
                      <a:pt x="1284" y="3159"/>
                    </a:lnTo>
                    <a:lnTo>
                      <a:pt x="1271" y="3168"/>
                    </a:lnTo>
                    <a:lnTo>
                      <a:pt x="1233" y="3152"/>
                    </a:lnTo>
                    <a:lnTo>
                      <a:pt x="1210" y="3105"/>
                    </a:lnTo>
                    <a:lnTo>
                      <a:pt x="1150" y="3069"/>
                    </a:lnTo>
                    <a:lnTo>
                      <a:pt x="1093" y="3002"/>
                    </a:lnTo>
                    <a:lnTo>
                      <a:pt x="1076" y="2948"/>
                    </a:lnTo>
                    <a:lnTo>
                      <a:pt x="1060" y="2760"/>
                    </a:lnTo>
                    <a:lnTo>
                      <a:pt x="1051" y="2661"/>
                    </a:lnTo>
                    <a:lnTo>
                      <a:pt x="1051" y="2605"/>
                    </a:lnTo>
                    <a:lnTo>
                      <a:pt x="1042" y="2477"/>
                    </a:lnTo>
                    <a:lnTo>
                      <a:pt x="1038" y="2010"/>
                    </a:lnTo>
                    <a:lnTo>
                      <a:pt x="1044" y="1981"/>
                    </a:lnTo>
                    <a:lnTo>
                      <a:pt x="1044" y="1939"/>
                    </a:lnTo>
                    <a:lnTo>
                      <a:pt x="1019" y="1822"/>
                    </a:lnTo>
                    <a:lnTo>
                      <a:pt x="974" y="1687"/>
                    </a:lnTo>
                    <a:lnTo>
                      <a:pt x="914" y="1604"/>
                    </a:lnTo>
                    <a:lnTo>
                      <a:pt x="910" y="1602"/>
                    </a:lnTo>
                    <a:lnTo>
                      <a:pt x="889" y="1678"/>
                    </a:lnTo>
                    <a:lnTo>
                      <a:pt x="867" y="1714"/>
                    </a:lnTo>
                    <a:lnTo>
                      <a:pt x="857" y="1789"/>
                    </a:lnTo>
                    <a:lnTo>
                      <a:pt x="889" y="1910"/>
                    </a:lnTo>
                    <a:lnTo>
                      <a:pt x="939" y="1958"/>
                    </a:lnTo>
                    <a:lnTo>
                      <a:pt x="939" y="1968"/>
                    </a:lnTo>
                    <a:lnTo>
                      <a:pt x="932" y="1968"/>
                    </a:lnTo>
                    <a:lnTo>
                      <a:pt x="907" y="1954"/>
                    </a:lnTo>
                    <a:lnTo>
                      <a:pt x="841" y="1885"/>
                    </a:lnTo>
                    <a:lnTo>
                      <a:pt x="828" y="1872"/>
                    </a:lnTo>
                    <a:lnTo>
                      <a:pt x="784" y="2053"/>
                    </a:lnTo>
                    <a:lnTo>
                      <a:pt x="755" y="2123"/>
                    </a:lnTo>
                    <a:lnTo>
                      <a:pt x="748" y="2165"/>
                    </a:lnTo>
                    <a:lnTo>
                      <a:pt x="755" y="2226"/>
                    </a:lnTo>
                    <a:lnTo>
                      <a:pt x="770" y="2261"/>
                    </a:lnTo>
                    <a:lnTo>
                      <a:pt x="770" y="2273"/>
                    </a:lnTo>
                    <a:lnTo>
                      <a:pt x="714" y="2273"/>
                    </a:lnTo>
                    <a:lnTo>
                      <a:pt x="676" y="2255"/>
                    </a:lnTo>
                    <a:lnTo>
                      <a:pt x="669" y="2248"/>
                    </a:lnTo>
                    <a:lnTo>
                      <a:pt x="640" y="2318"/>
                    </a:lnTo>
                    <a:lnTo>
                      <a:pt x="633" y="2423"/>
                    </a:lnTo>
                    <a:lnTo>
                      <a:pt x="618" y="2423"/>
                    </a:lnTo>
                    <a:lnTo>
                      <a:pt x="554" y="2365"/>
                    </a:lnTo>
                    <a:lnTo>
                      <a:pt x="519" y="2309"/>
                    </a:lnTo>
                    <a:lnTo>
                      <a:pt x="507" y="2266"/>
                    </a:lnTo>
                    <a:lnTo>
                      <a:pt x="456" y="2280"/>
                    </a:lnTo>
                    <a:lnTo>
                      <a:pt x="427" y="2295"/>
                    </a:lnTo>
                    <a:lnTo>
                      <a:pt x="357" y="2327"/>
                    </a:lnTo>
                    <a:lnTo>
                      <a:pt x="306" y="2369"/>
                    </a:lnTo>
                    <a:lnTo>
                      <a:pt x="306" y="2372"/>
                    </a:lnTo>
                    <a:lnTo>
                      <a:pt x="292" y="2372"/>
                    </a:lnTo>
                    <a:lnTo>
                      <a:pt x="292" y="2356"/>
                    </a:lnTo>
                    <a:lnTo>
                      <a:pt x="303" y="2331"/>
                    </a:lnTo>
                    <a:lnTo>
                      <a:pt x="299" y="2123"/>
                    </a:lnTo>
                    <a:lnTo>
                      <a:pt x="270" y="2133"/>
                    </a:lnTo>
                    <a:lnTo>
                      <a:pt x="191" y="2136"/>
                    </a:lnTo>
                    <a:lnTo>
                      <a:pt x="150" y="2123"/>
                    </a:lnTo>
                    <a:lnTo>
                      <a:pt x="74" y="2078"/>
                    </a:lnTo>
                    <a:lnTo>
                      <a:pt x="57" y="2066"/>
                    </a:lnTo>
                    <a:lnTo>
                      <a:pt x="9" y="2010"/>
                    </a:lnTo>
                    <a:lnTo>
                      <a:pt x="13" y="1999"/>
                    </a:lnTo>
                    <a:lnTo>
                      <a:pt x="16" y="1997"/>
                    </a:lnTo>
                    <a:lnTo>
                      <a:pt x="34" y="2003"/>
                    </a:lnTo>
                    <a:lnTo>
                      <a:pt x="137" y="1954"/>
                    </a:lnTo>
                    <a:lnTo>
                      <a:pt x="154" y="19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6" name="Freeform 90"/>
              <p:cNvSpPr>
                <a:spLocks/>
              </p:cNvSpPr>
              <p:nvPr/>
            </p:nvSpPr>
            <p:spPr bwMode="auto">
              <a:xfrm>
                <a:off x="4858" y="3699"/>
                <a:ext cx="267" cy="271"/>
              </a:xfrm>
              <a:custGeom>
                <a:avLst/>
                <a:gdLst>
                  <a:gd name="T0" fmla="*/ 171 w 800"/>
                  <a:gd name="T1" fmla="*/ 339 h 814"/>
                  <a:gd name="T2" fmla="*/ 347 w 800"/>
                  <a:gd name="T3" fmla="*/ 226 h 814"/>
                  <a:gd name="T4" fmla="*/ 366 w 800"/>
                  <a:gd name="T5" fmla="*/ 211 h 814"/>
                  <a:gd name="T6" fmla="*/ 270 w 800"/>
                  <a:gd name="T7" fmla="*/ 294 h 814"/>
                  <a:gd name="T8" fmla="*/ 25 w 800"/>
                  <a:gd name="T9" fmla="*/ 419 h 814"/>
                  <a:gd name="T10" fmla="*/ 117 w 800"/>
                  <a:gd name="T11" fmla="*/ 505 h 814"/>
                  <a:gd name="T12" fmla="*/ 277 w 800"/>
                  <a:gd name="T13" fmla="*/ 525 h 814"/>
                  <a:gd name="T14" fmla="*/ 347 w 800"/>
                  <a:gd name="T15" fmla="*/ 429 h 814"/>
                  <a:gd name="T16" fmla="*/ 490 w 800"/>
                  <a:gd name="T17" fmla="*/ 256 h 814"/>
                  <a:gd name="T18" fmla="*/ 494 w 800"/>
                  <a:gd name="T19" fmla="*/ 267 h 814"/>
                  <a:gd name="T20" fmla="*/ 378 w 800"/>
                  <a:gd name="T21" fmla="*/ 397 h 814"/>
                  <a:gd name="T22" fmla="*/ 302 w 800"/>
                  <a:gd name="T23" fmla="*/ 530 h 814"/>
                  <a:gd name="T24" fmla="*/ 295 w 800"/>
                  <a:gd name="T25" fmla="*/ 751 h 814"/>
                  <a:gd name="T26" fmla="*/ 356 w 800"/>
                  <a:gd name="T27" fmla="*/ 712 h 814"/>
                  <a:gd name="T28" fmla="*/ 461 w 800"/>
                  <a:gd name="T29" fmla="*/ 664 h 814"/>
                  <a:gd name="T30" fmla="*/ 614 w 800"/>
                  <a:gd name="T31" fmla="*/ 576 h 814"/>
                  <a:gd name="T32" fmla="*/ 726 w 800"/>
                  <a:gd name="T33" fmla="*/ 394 h 814"/>
                  <a:gd name="T34" fmla="*/ 742 w 800"/>
                  <a:gd name="T35" fmla="*/ 321 h 814"/>
                  <a:gd name="T36" fmla="*/ 713 w 800"/>
                  <a:gd name="T37" fmla="*/ 448 h 814"/>
                  <a:gd name="T38" fmla="*/ 544 w 800"/>
                  <a:gd name="T39" fmla="*/ 646 h 814"/>
                  <a:gd name="T40" fmla="*/ 506 w 800"/>
                  <a:gd name="T41" fmla="*/ 673 h 814"/>
                  <a:gd name="T42" fmla="*/ 577 w 800"/>
                  <a:gd name="T43" fmla="*/ 789 h 814"/>
                  <a:gd name="T44" fmla="*/ 607 w 800"/>
                  <a:gd name="T45" fmla="*/ 814 h 814"/>
                  <a:gd name="T46" fmla="*/ 620 w 800"/>
                  <a:gd name="T47" fmla="*/ 716 h 814"/>
                  <a:gd name="T48" fmla="*/ 771 w 800"/>
                  <a:gd name="T49" fmla="*/ 406 h 814"/>
                  <a:gd name="T50" fmla="*/ 796 w 800"/>
                  <a:gd name="T51" fmla="*/ 256 h 814"/>
                  <a:gd name="T52" fmla="*/ 739 w 800"/>
                  <a:gd name="T53" fmla="*/ 159 h 814"/>
                  <a:gd name="T54" fmla="*/ 582 w 800"/>
                  <a:gd name="T55" fmla="*/ 226 h 814"/>
                  <a:gd name="T56" fmla="*/ 497 w 800"/>
                  <a:gd name="T57" fmla="*/ 229 h 814"/>
                  <a:gd name="T58" fmla="*/ 494 w 800"/>
                  <a:gd name="T59" fmla="*/ 209 h 814"/>
                  <a:gd name="T60" fmla="*/ 611 w 800"/>
                  <a:gd name="T61" fmla="*/ 132 h 814"/>
                  <a:gd name="T62" fmla="*/ 620 w 800"/>
                  <a:gd name="T63" fmla="*/ 94 h 814"/>
                  <a:gd name="T64" fmla="*/ 544 w 800"/>
                  <a:gd name="T65" fmla="*/ 65 h 814"/>
                  <a:gd name="T66" fmla="*/ 506 w 800"/>
                  <a:gd name="T67" fmla="*/ 5 h 814"/>
                  <a:gd name="T68" fmla="*/ 458 w 800"/>
                  <a:gd name="T69" fmla="*/ 15 h 814"/>
                  <a:gd name="T70" fmla="*/ 212 w 800"/>
                  <a:gd name="T71" fmla="*/ 171 h 814"/>
                  <a:gd name="T72" fmla="*/ 63 w 800"/>
                  <a:gd name="T73" fmla="*/ 209 h 814"/>
                  <a:gd name="T74" fmla="*/ 5 w 800"/>
                  <a:gd name="T75" fmla="*/ 218 h 814"/>
                  <a:gd name="T76" fmla="*/ 3 w 800"/>
                  <a:gd name="T77" fmla="*/ 256 h 814"/>
                  <a:gd name="T78" fmla="*/ 129 w 800"/>
                  <a:gd name="T79" fmla="*/ 343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0" h="814">
                    <a:moveTo>
                      <a:pt x="145" y="343"/>
                    </a:moveTo>
                    <a:lnTo>
                      <a:pt x="171" y="339"/>
                    </a:lnTo>
                    <a:lnTo>
                      <a:pt x="254" y="294"/>
                    </a:lnTo>
                    <a:lnTo>
                      <a:pt x="347" y="226"/>
                    </a:lnTo>
                    <a:lnTo>
                      <a:pt x="360" y="211"/>
                    </a:lnTo>
                    <a:lnTo>
                      <a:pt x="366" y="211"/>
                    </a:lnTo>
                    <a:lnTo>
                      <a:pt x="362" y="226"/>
                    </a:lnTo>
                    <a:lnTo>
                      <a:pt x="270" y="294"/>
                    </a:lnTo>
                    <a:lnTo>
                      <a:pt x="133" y="372"/>
                    </a:lnTo>
                    <a:lnTo>
                      <a:pt x="25" y="419"/>
                    </a:lnTo>
                    <a:lnTo>
                      <a:pt x="38" y="448"/>
                    </a:lnTo>
                    <a:lnTo>
                      <a:pt x="117" y="505"/>
                    </a:lnTo>
                    <a:lnTo>
                      <a:pt x="187" y="530"/>
                    </a:lnTo>
                    <a:lnTo>
                      <a:pt x="277" y="525"/>
                    </a:lnTo>
                    <a:lnTo>
                      <a:pt x="295" y="512"/>
                    </a:lnTo>
                    <a:lnTo>
                      <a:pt x="347" y="429"/>
                    </a:lnTo>
                    <a:lnTo>
                      <a:pt x="445" y="294"/>
                    </a:lnTo>
                    <a:lnTo>
                      <a:pt x="490" y="256"/>
                    </a:lnTo>
                    <a:lnTo>
                      <a:pt x="497" y="256"/>
                    </a:lnTo>
                    <a:lnTo>
                      <a:pt x="494" y="267"/>
                    </a:lnTo>
                    <a:lnTo>
                      <a:pt x="439" y="317"/>
                    </a:lnTo>
                    <a:lnTo>
                      <a:pt x="378" y="397"/>
                    </a:lnTo>
                    <a:lnTo>
                      <a:pt x="318" y="489"/>
                    </a:lnTo>
                    <a:lnTo>
                      <a:pt x="302" y="530"/>
                    </a:lnTo>
                    <a:lnTo>
                      <a:pt x="295" y="608"/>
                    </a:lnTo>
                    <a:lnTo>
                      <a:pt x="295" y="751"/>
                    </a:lnTo>
                    <a:lnTo>
                      <a:pt x="308" y="751"/>
                    </a:lnTo>
                    <a:lnTo>
                      <a:pt x="356" y="712"/>
                    </a:lnTo>
                    <a:lnTo>
                      <a:pt x="391" y="700"/>
                    </a:lnTo>
                    <a:lnTo>
                      <a:pt x="461" y="664"/>
                    </a:lnTo>
                    <a:lnTo>
                      <a:pt x="519" y="648"/>
                    </a:lnTo>
                    <a:lnTo>
                      <a:pt x="614" y="576"/>
                    </a:lnTo>
                    <a:lnTo>
                      <a:pt x="688" y="473"/>
                    </a:lnTo>
                    <a:lnTo>
                      <a:pt x="726" y="394"/>
                    </a:lnTo>
                    <a:lnTo>
                      <a:pt x="739" y="323"/>
                    </a:lnTo>
                    <a:lnTo>
                      <a:pt x="742" y="321"/>
                    </a:lnTo>
                    <a:lnTo>
                      <a:pt x="748" y="334"/>
                    </a:lnTo>
                    <a:lnTo>
                      <a:pt x="713" y="448"/>
                    </a:lnTo>
                    <a:lnTo>
                      <a:pt x="630" y="572"/>
                    </a:lnTo>
                    <a:lnTo>
                      <a:pt x="544" y="646"/>
                    </a:lnTo>
                    <a:lnTo>
                      <a:pt x="512" y="664"/>
                    </a:lnTo>
                    <a:lnTo>
                      <a:pt x="506" y="673"/>
                    </a:lnTo>
                    <a:lnTo>
                      <a:pt x="522" y="722"/>
                    </a:lnTo>
                    <a:lnTo>
                      <a:pt x="577" y="789"/>
                    </a:lnTo>
                    <a:lnTo>
                      <a:pt x="605" y="812"/>
                    </a:lnTo>
                    <a:lnTo>
                      <a:pt x="607" y="814"/>
                    </a:lnTo>
                    <a:lnTo>
                      <a:pt x="614" y="808"/>
                    </a:lnTo>
                    <a:lnTo>
                      <a:pt x="620" y="716"/>
                    </a:lnTo>
                    <a:lnTo>
                      <a:pt x="674" y="588"/>
                    </a:lnTo>
                    <a:lnTo>
                      <a:pt x="771" y="406"/>
                    </a:lnTo>
                    <a:lnTo>
                      <a:pt x="800" y="279"/>
                    </a:lnTo>
                    <a:lnTo>
                      <a:pt x="796" y="256"/>
                    </a:lnTo>
                    <a:lnTo>
                      <a:pt x="755" y="200"/>
                    </a:lnTo>
                    <a:lnTo>
                      <a:pt x="739" y="159"/>
                    </a:lnTo>
                    <a:lnTo>
                      <a:pt x="728" y="148"/>
                    </a:lnTo>
                    <a:lnTo>
                      <a:pt x="582" y="226"/>
                    </a:lnTo>
                    <a:lnTo>
                      <a:pt x="535" y="234"/>
                    </a:lnTo>
                    <a:lnTo>
                      <a:pt x="497" y="229"/>
                    </a:lnTo>
                    <a:lnTo>
                      <a:pt x="494" y="218"/>
                    </a:lnTo>
                    <a:lnTo>
                      <a:pt x="494" y="209"/>
                    </a:lnTo>
                    <a:lnTo>
                      <a:pt x="569" y="168"/>
                    </a:lnTo>
                    <a:lnTo>
                      <a:pt x="611" y="132"/>
                    </a:lnTo>
                    <a:lnTo>
                      <a:pt x="643" y="101"/>
                    </a:lnTo>
                    <a:lnTo>
                      <a:pt x="620" y="94"/>
                    </a:lnTo>
                    <a:lnTo>
                      <a:pt x="591" y="94"/>
                    </a:lnTo>
                    <a:lnTo>
                      <a:pt x="544" y="65"/>
                    </a:lnTo>
                    <a:lnTo>
                      <a:pt x="506" y="18"/>
                    </a:lnTo>
                    <a:lnTo>
                      <a:pt x="506" y="5"/>
                    </a:lnTo>
                    <a:lnTo>
                      <a:pt x="499" y="0"/>
                    </a:lnTo>
                    <a:lnTo>
                      <a:pt x="458" y="15"/>
                    </a:lnTo>
                    <a:lnTo>
                      <a:pt x="306" y="126"/>
                    </a:lnTo>
                    <a:lnTo>
                      <a:pt x="212" y="171"/>
                    </a:lnTo>
                    <a:lnTo>
                      <a:pt x="115" y="204"/>
                    </a:lnTo>
                    <a:lnTo>
                      <a:pt x="63" y="209"/>
                    </a:lnTo>
                    <a:lnTo>
                      <a:pt x="34" y="215"/>
                    </a:lnTo>
                    <a:lnTo>
                      <a:pt x="5" y="218"/>
                    </a:lnTo>
                    <a:lnTo>
                      <a:pt x="0" y="226"/>
                    </a:lnTo>
                    <a:lnTo>
                      <a:pt x="3" y="256"/>
                    </a:lnTo>
                    <a:lnTo>
                      <a:pt x="57" y="308"/>
                    </a:lnTo>
                    <a:lnTo>
                      <a:pt x="129" y="343"/>
                    </a:lnTo>
                    <a:lnTo>
                      <a:pt x="145" y="343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7" name="Freeform 91"/>
              <p:cNvSpPr>
                <a:spLocks/>
              </p:cNvSpPr>
              <p:nvPr/>
            </p:nvSpPr>
            <p:spPr bwMode="auto">
              <a:xfrm>
                <a:off x="5145" y="3179"/>
                <a:ext cx="112" cy="599"/>
              </a:xfrm>
              <a:custGeom>
                <a:avLst/>
                <a:gdLst>
                  <a:gd name="T0" fmla="*/ 118 w 338"/>
                  <a:gd name="T1" fmla="*/ 517 h 1797"/>
                  <a:gd name="T2" fmla="*/ 131 w 338"/>
                  <a:gd name="T3" fmla="*/ 552 h 1797"/>
                  <a:gd name="T4" fmla="*/ 179 w 338"/>
                  <a:gd name="T5" fmla="*/ 721 h 1797"/>
                  <a:gd name="T6" fmla="*/ 201 w 338"/>
                  <a:gd name="T7" fmla="*/ 825 h 1797"/>
                  <a:gd name="T8" fmla="*/ 214 w 338"/>
                  <a:gd name="T9" fmla="*/ 857 h 1797"/>
                  <a:gd name="T10" fmla="*/ 243 w 338"/>
                  <a:gd name="T11" fmla="*/ 989 h 1797"/>
                  <a:gd name="T12" fmla="*/ 271 w 338"/>
                  <a:gd name="T13" fmla="*/ 1108 h 1797"/>
                  <a:gd name="T14" fmla="*/ 313 w 338"/>
                  <a:gd name="T15" fmla="*/ 1230 h 1797"/>
                  <a:gd name="T16" fmla="*/ 338 w 338"/>
                  <a:gd name="T17" fmla="*/ 1348 h 1797"/>
                  <a:gd name="T18" fmla="*/ 304 w 338"/>
                  <a:gd name="T19" fmla="*/ 1437 h 1797"/>
                  <a:gd name="T20" fmla="*/ 253 w 338"/>
                  <a:gd name="T21" fmla="*/ 1752 h 1797"/>
                  <a:gd name="T22" fmla="*/ 249 w 338"/>
                  <a:gd name="T23" fmla="*/ 1797 h 1797"/>
                  <a:gd name="T24" fmla="*/ 210 w 338"/>
                  <a:gd name="T25" fmla="*/ 1602 h 1797"/>
                  <a:gd name="T26" fmla="*/ 134 w 338"/>
                  <a:gd name="T27" fmla="*/ 1285 h 1797"/>
                  <a:gd name="T28" fmla="*/ 71 w 338"/>
                  <a:gd name="T29" fmla="*/ 989 h 1797"/>
                  <a:gd name="T30" fmla="*/ 42 w 338"/>
                  <a:gd name="T31" fmla="*/ 796 h 1797"/>
                  <a:gd name="T32" fmla="*/ 0 w 338"/>
                  <a:gd name="T33" fmla="*/ 417 h 1797"/>
                  <a:gd name="T34" fmla="*/ 4 w 338"/>
                  <a:gd name="T35" fmla="*/ 138 h 1797"/>
                  <a:gd name="T36" fmla="*/ 30 w 338"/>
                  <a:gd name="T37" fmla="*/ 0 h 1797"/>
                  <a:gd name="T38" fmla="*/ 64 w 338"/>
                  <a:gd name="T39" fmla="*/ 274 h 1797"/>
                  <a:gd name="T40" fmla="*/ 118 w 338"/>
                  <a:gd name="T41" fmla="*/ 517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8" h="1797">
                    <a:moveTo>
                      <a:pt x="118" y="517"/>
                    </a:moveTo>
                    <a:lnTo>
                      <a:pt x="131" y="552"/>
                    </a:lnTo>
                    <a:lnTo>
                      <a:pt x="179" y="721"/>
                    </a:lnTo>
                    <a:lnTo>
                      <a:pt x="201" y="825"/>
                    </a:lnTo>
                    <a:lnTo>
                      <a:pt x="214" y="857"/>
                    </a:lnTo>
                    <a:lnTo>
                      <a:pt x="243" y="989"/>
                    </a:lnTo>
                    <a:lnTo>
                      <a:pt x="271" y="1108"/>
                    </a:lnTo>
                    <a:lnTo>
                      <a:pt x="313" y="1230"/>
                    </a:lnTo>
                    <a:lnTo>
                      <a:pt x="338" y="1348"/>
                    </a:lnTo>
                    <a:lnTo>
                      <a:pt x="304" y="1437"/>
                    </a:lnTo>
                    <a:lnTo>
                      <a:pt x="253" y="1752"/>
                    </a:lnTo>
                    <a:lnTo>
                      <a:pt x="249" y="1797"/>
                    </a:lnTo>
                    <a:lnTo>
                      <a:pt x="210" y="1602"/>
                    </a:lnTo>
                    <a:lnTo>
                      <a:pt x="134" y="1285"/>
                    </a:lnTo>
                    <a:lnTo>
                      <a:pt x="71" y="989"/>
                    </a:lnTo>
                    <a:lnTo>
                      <a:pt x="42" y="796"/>
                    </a:lnTo>
                    <a:lnTo>
                      <a:pt x="0" y="417"/>
                    </a:lnTo>
                    <a:lnTo>
                      <a:pt x="4" y="138"/>
                    </a:lnTo>
                    <a:lnTo>
                      <a:pt x="30" y="0"/>
                    </a:lnTo>
                    <a:lnTo>
                      <a:pt x="64" y="274"/>
                    </a:lnTo>
                    <a:lnTo>
                      <a:pt x="118" y="51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0" name="Freeform 92"/>
              <p:cNvSpPr>
                <a:spLocks/>
              </p:cNvSpPr>
              <p:nvPr/>
            </p:nvSpPr>
            <p:spPr bwMode="auto">
              <a:xfrm>
                <a:off x="5027" y="3199"/>
                <a:ext cx="113" cy="69"/>
              </a:xfrm>
              <a:custGeom>
                <a:avLst/>
                <a:gdLst>
                  <a:gd name="T0" fmla="*/ 240 w 338"/>
                  <a:gd name="T1" fmla="*/ 16 h 208"/>
                  <a:gd name="T2" fmla="*/ 290 w 338"/>
                  <a:gd name="T3" fmla="*/ 76 h 208"/>
                  <a:gd name="T4" fmla="*/ 334 w 338"/>
                  <a:gd name="T5" fmla="*/ 166 h 208"/>
                  <a:gd name="T6" fmla="*/ 334 w 338"/>
                  <a:gd name="T7" fmla="*/ 169 h 208"/>
                  <a:gd name="T8" fmla="*/ 338 w 338"/>
                  <a:gd name="T9" fmla="*/ 208 h 208"/>
                  <a:gd name="T10" fmla="*/ 328 w 338"/>
                  <a:gd name="T11" fmla="*/ 179 h 208"/>
                  <a:gd name="T12" fmla="*/ 309 w 338"/>
                  <a:gd name="T13" fmla="*/ 153 h 208"/>
                  <a:gd name="T14" fmla="*/ 283 w 338"/>
                  <a:gd name="T15" fmla="*/ 99 h 208"/>
                  <a:gd name="T16" fmla="*/ 222 w 338"/>
                  <a:gd name="T17" fmla="*/ 29 h 208"/>
                  <a:gd name="T18" fmla="*/ 188 w 338"/>
                  <a:gd name="T19" fmla="*/ 16 h 208"/>
                  <a:gd name="T20" fmla="*/ 153 w 338"/>
                  <a:gd name="T21" fmla="*/ 20 h 208"/>
                  <a:gd name="T22" fmla="*/ 121 w 338"/>
                  <a:gd name="T23" fmla="*/ 42 h 208"/>
                  <a:gd name="T24" fmla="*/ 85 w 338"/>
                  <a:gd name="T25" fmla="*/ 86 h 208"/>
                  <a:gd name="T26" fmla="*/ 79 w 338"/>
                  <a:gd name="T27" fmla="*/ 121 h 208"/>
                  <a:gd name="T28" fmla="*/ 105 w 338"/>
                  <a:gd name="T29" fmla="*/ 137 h 208"/>
                  <a:gd name="T30" fmla="*/ 114 w 338"/>
                  <a:gd name="T31" fmla="*/ 153 h 208"/>
                  <a:gd name="T32" fmla="*/ 114 w 338"/>
                  <a:gd name="T33" fmla="*/ 169 h 208"/>
                  <a:gd name="T34" fmla="*/ 99 w 338"/>
                  <a:gd name="T35" fmla="*/ 182 h 208"/>
                  <a:gd name="T36" fmla="*/ 38 w 338"/>
                  <a:gd name="T37" fmla="*/ 182 h 208"/>
                  <a:gd name="T38" fmla="*/ 10 w 338"/>
                  <a:gd name="T39" fmla="*/ 159 h 208"/>
                  <a:gd name="T40" fmla="*/ 0 w 338"/>
                  <a:gd name="T41" fmla="*/ 144 h 208"/>
                  <a:gd name="T42" fmla="*/ 18 w 338"/>
                  <a:gd name="T43" fmla="*/ 125 h 208"/>
                  <a:gd name="T44" fmla="*/ 51 w 338"/>
                  <a:gd name="T45" fmla="*/ 121 h 208"/>
                  <a:gd name="T46" fmla="*/ 60 w 338"/>
                  <a:gd name="T47" fmla="*/ 121 h 208"/>
                  <a:gd name="T48" fmla="*/ 67 w 338"/>
                  <a:gd name="T49" fmla="*/ 115 h 208"/>
                  <a:gd name="T50" fmla="*/ 74 w 338"/>
                  <a:gd name="T51" fmla="*/ 70 h 208"/>
                  <a:gd name="T52" fmla="*/ 108 w 338"/>
                  <a:gd name="T53" fmla="*/ 29 h 208"/>
                  <a:gd name="T54" fmla="*/ 153 w 338"/>
                  <a:gd name="T55" fmla="*/ 3 h 208"/>
                  <a:gd name="T56" fmla="*/ 166 w 338"/>
                  <a:gd name="T57" fmla="*/ 0 h 208"/>
                  <a:gd name="T58" fmla="*/ 201 w 338"/>
                  <a:gd name="T59" fmla="*/ 3 h 208"/>
                  <a:gd name="T60" fmla="*/ 240 w 338"/>
                  <a:gd name="T61" fmla="*/ 1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8" h="208">
                    <a:moveTo>
                      <a:pt x="240" y="16"/>
                    </a:moveTo>
                    <a:lnTo>
                      <a:pt x="290" y="76"/>
                    </a:lnTo>
                    <a:lnTo>
                      <a:pt x="334" y="166"/>
                    </a:lnTo>
                    <a:lnTo>
                      <a:pt x="334" y="169"/>
                    </a:lnTo>
                    <a:lnTo>
                      <a:pt x="338" y="208"/>
                    </a:lnTo>
                    <a:lnTo>
                      <a:pt x="328" y="179"/>
                    </a:lnTo>
                    <a:lnTo>
                      <a:pt x="309" y="153"/>
                    </a:lnTo>
                    <a:lnTo>
                      <a:pt x="283" y="99"/>
                    </a:lnTo>
                    <a:lnTo>
                      <a:pt x="222" y="29"/>
                    </a:lnTo>
                    <a:lnTo>
                      <a:pt x="188" y="16"/>
                    </a:lnTo>
                    <a:lnTo>
                      <a:pt x="153" y="20"/>
                    </a:lnTo>
                    <a:lnTo>
                      <a:pt x="121" y="42"/>
                    </a:lnTo>
                    <a:lnTo>
                      <a:pt x="85" y="86"/>
                    </a:lnTo>
                    <a:lnTo>
                      <a:pt x="79" y="121"/>
                    </a:lnTo>
                    <a:lnTo>
                      <a:pt x="105" y="137"/>
                    </a:lnTo>
                    <a:lnTo>
                      <a:pt x="114" y="153"/>
                    </a:lnTo>
                    <a:lnTo>
                      <a:pt x="114" y="169"/>
                    </a:lnTo>
                    <a:lnTo>
                      <a:pt x="99" y="182"/>
                    </a:lnTo>
                    <a:lnTo>
                      <a:pt x="38" y="182"/>
                    </a:lnTo>
                    <a:lnTo>
                      <a:pt x="10" y="159"/>
                    </a:lnTo>
                    <a:lnTo>
                      <a:pt x="0" y="144"/>
                    </a:lnTo>
                    <a:lnTo>
                      <a:pt x="18" y="125"/>
                    </a:lnTo>
                    <a:lnTo>
                      <a:pt x="51" y="121"/>
                    </a:lnTo>
                    <a:lnTo>
                      <a:pt x="60" y="121"/>
                    </a:lnTo>
                    <a:lnTo>
                      <a:pt x="67" y="115"/>
                    </a:lnTo>
                    <a:lnTo>
                      <a:pt x="74" y="70"/>
                    </a:lnTo>
                    <a:lnTo>
                      <a:pt x="108" y="29"/>
                    </a:lnTo>
                    <a:lnTo>
                      <a:pt x="153" y="3"/>
                    </a:lnTo>
                    <a:lnTo>
                      <a:pt x="166" y="0"/>
                    </a:lnTo>
                    <a:lnTo>
                      <a:pt x="201" y="3"/>
                    </a:lnTo>
                    <a:lnTo>
                      <a:pt x="240" y="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1" name="Freeform 93"/>
              <p:cNvSpPr>
                <a:spLocks/>
              </p:cNvSpPr>
              <p:nvPr/>
            </p:nvSpPr>
            <p:spPr bwMode="auto">
              <a:xfrm>
                <a:off x="4983" y="3203"/>
                <a:ext cx="112" cy="107"/>
              </a:xfrm>
              <a:custGeom>
                <a:avLst/>
                <a:gdLst>
                  <a:gd name="T0" fmla="*/ 143 w 337"/>
                  <a:gd name="T1" fmla="*/ 90 h 321"/>
                  <a:gd name="T2" fmla="*/ 114 w 337"/>
                  <a:gd name="T3" fmla="*/ 121 h 321"/>
                  <a:gd name="T4" fmla="*/ 124 w 337"/>
                  <a:gd name="T5" fmla="*/ 146 h 321"/>
                  <a:gd name="T6" fmla="*/ 159 w 337"/>
                  <a:gd name="T7" fmla="*/ 189 h 321"/>
                  <a:gd name="T8" fmla="*/ 187 w 337"/>
                  <a:gd name="T9" fmla="*/ 195 h 321"/>
                  <a:gd name="T10" fmla="*/ 245 w 337"/>
                  <a:gd name="T11" fmla="*/ 178 h 321"/>
                  <a:gd name="T12" fmla="*/ 261 w 337"/>
                  <a:gd name="T13" fmla="*/ 166 h 321"/>
                  <a:gd name="T14" fmla="*/ 305 w 337"/>
                  <a:gd name="T15" fmla="*/ 200 h 321"/>
                  <a:gd name="T16" fmla="*/ 337 w 337"/>
                  <a:gd name="T17" fmla="*/ 203 h 321"/>
                  <a:gd name="T18" fmla="*/ 317 w 337"/>
                  <a:gd name="T19" fmla="*/ 214 h 321"/>
                  <a:gd name="T20" fmla="*/ 276 w 337"/>
                  <a:gd name="T21" fmla="*/ 211 h 321"/>
                  <a:gd name="T22" fmla="*/ 241 w 337"/>
                  <a:gd name="T23" fmla="*/ 189 h 321"/>
                  <a:gd name="T24" fmla="*/ 232 w 337"/>
                  <a:gd name="T25" fmla="*/ 195 h 321"/>
                  <a:gd name="T26" fmla="*/ 229 w 337"/>
                  <a:gd name="T27" fmla="*/ 200 h 321"/>
                  <a:gd name="T28" fmla="*/ 247 w 337"/>
                  <a:gd name="T29" fmla="*/ 252 h 321"/>
                  <a:gd name="T30" fmla="*/ 305 w 337"/>
                  <a:gd name="T31" fmla="*/ 321 h 321"/>
                  <a:gd name="T32" fmla="*/ 263 w 337"/>
                  <a:gd name="T33" fmla="*/ 312 h 321"/>
                  <a:gd name="T34" fmla="*/ 226 w 337"/>
                  <a:gd name="T35" fmla="*/ 286 h 321"/>
                  <a:gd name="T36" fmla="*/ 196 w 337"/>
                  <a:gd name="T37" fmla="*/ 242 h 321"/>
                  <a:gd name="T38" fmla="*/ 193 w 337"/>
                  <a:gd name="T39" fmla="*/ 214 h 321"/>
                  <a:gd name="T40" fmla="*/ 178 w 337"/>
                  <a:gd name="T41" fmla="*/ 214 h 321"/>
                  <a:gd name="T42" fmla="*/ 149 w 337"/>
                  <a:gd name="T43" fmla="*/ 242 h 321"/>
                  <a:gd name="T44" fmla="*/ 108 w 337"/>
                  <a:gd name="T45" fmla="*/ 252 h 321"/>
                  <a:gd name="T46" fmla="*/ 34 w 337"/>
                  <a:gd name="T47" fmla="*/ 239 h 321"/>
                  <a:gd name="T48" fmla="*/ 22 w 337"/>
                  <a:gd name="T49" fmla="*/ 229 h 321"/>
                  <a:gd name="T50" fmla="*/ 18 w 337"/>
                  <a:gd name="T51" fmla="*/ 229 h 321"/>
                  <a:gd name="T52" fmla="*/ 95 w 337"/>
                  <a:gd name="T53" fmla="*/ 211 h 321"/>
                  <a:gd name="T54" fmla="*/ 114 w 337"/>
                  <a:gd name="T55" fmla="*/ 203 h 321"/>
                  <a:gd name="T56" fmla="*/ 130 w 337"/>
                  <a:gd name="T57" fmla="*/ 189 h 321"/>
                  <a:gd name="T58" fmla="*/ 137 w 337"/>
                  <a:gd name="T59" fmla="*/ 160 h 321"/>
                  <a:gd name="T60" fmla="*/ 130 w 337"/>
                  <a:gd name="T61" fmla="*/ 153 h 321"/>
                  <a:gd name="T62" fmla="*/ 95 w 337"/>
                  <a:gd name="T63" fmla="*/ 146 h 321"/>
                  <a:gd name="T64" fmla="*/ 50 w 337"/>
                  <a:gd name="T65" fmla="*/ 112 h 321"/>
                  <a:gd name="T66" fmla="*/ 16 w 337"/>
                  <a:gd name="T67" fmla="*/ 73 h 321"/>
                  <a:gd name="T68" fmla="*/ 0 w 337"/>
                  <a:gd name="T69" fmla="*/ 32 h 321"/>
                  <a:gd name="T70" fmla="*/ 0 w 337"/>
                  <a:gd name="T71" fmla="*/ 0 h 321"/>
                  <a:gd name="T72" fmla="*/ 56 w 337"/>
                  <a:gd name="T73" fmla="*/ 38 h 321"/>
                  <a:gd name="T74" fmla="*/ 143 w 337"/>
                  <a:gd name="T75" fmla="*/ 9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7" h="321">
                    <a:moveTo>
                      <a:pt x="143" y="90"/>
                    </a:moveTo>
                    <a:lnTo>
                      <a:pt x="114" y="121"/>
                    </a:lnTo>
                    <a:lnTo>
                      <a:pt x="124" y="146"/>
                    </a:lnTo>
                    <a:lnTo>
                      <a:pt x="159" y="189"/>
                    </a:lnTo>
                    <a:lnTo>
                      <a:pt x="187" y="195"/>
                    </a:lnTo>
                    <a:lnTo>
                      <a:pt x="245" y="178"/>
                    </a:lnTo>
                    <a:lnTo>
                      <a:pt x="261" y="166"/>
                    </a:lnTo>
                    <a:lnTo>
                      <a:pt x="305" y="200"/>
                    </a:lnTo>
                    <a:lnTo>
                      <a:pt x="337" y="203"/>
                    </a:lnTo>
                    <a:lnTo>
                      <a:pt x="317" y="214"/>
                    </a:lnTo>
                    <a:lnTo>
                      <a:pt x="276" y="211"/>
                    </a:lnTo>
                    <a:lnTo>
                      <a:pt x="241" y="189"/>
                    </a:lnTo>
                    <a:lnTo>
                      <a:pt x="232" y="195"/>
                    </a:lnTo>
                    <a:lnTo>
                      <a:pt x="229" y="200"/>
                    </a:lnTo>
                    <a:lnTo>
                      <a:pt x="247" y="252"/>
                    </a:lnTo>
                    <a:lnTo>
                      <a:pt x="305" y="321"/>
                    </a:lnTo>
                    <a:lnTo>
                      <a:pt x="263" y="312"/>
                    </a:lnTo>
                    <a:lnTo>
                      <a:pt x="226" y="286"/>
                    </a:lnTo>
                    <a:lnTo>
                      <a:pt x="196" y="242"/>
                    </a:lnTo>
                    <a:lnTo>
                      <a:pt x="193" y="214"/>
                    </a:lnTo>
                    <a:lnTo>
                      <a:pt x="178" y="214"/>
                    </a:lnTo>
                    <a:lnTo>
                      <a:pt x="149" y="242"/>
                    </a:lnTo>
                    <a:lnTo>
                      <a:pt x="108" y="252"/>
                    </a:lnTo>
                    <a:lnTo>
                      <a:pt x="34" y="239"/>
                    </a:lnTo>
                    <a:lnTo>
                      <a:pt x="22" y="229"/>
                    </a:lnTo>
                    <a:lnTo>
                      <a:pt x="18" y="229"/>
                    </a:lnTo>
                    <a:lnTo>
                      <a:pt x="95" y="211"/>
                    </a:lnTo>
                    <a:lnTo>
                      <a:pt x="114" y="203"/>
                    </a:lnTo>
                    <a:lnTo>
                      <a:pt x="130" y="189"/>
                    </a:lnTo>
                    <a:lnTo>
                      <a:pt x="137" y="160"/>
                    </a:lnTo>
                    <a:lnTo>
                      <a:pt x="130" y="153"/>
                    </a:lnTo>
                    <a:lnTo>
                      <a:pt x="95" y="146"/>
                    </a:lnTo>
                    <a:lnTo>
                      <a:pt x="50" y="112"/>
                    </a:lnTo>
                    <a:lnTo>
                      <a:pt x="16" y="73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6" y="38"/>
                    </a:lnTo>
                    <a:lnTo>
                      <a:pt x="143" y="9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2" name="Freeform 94"/>
              <p:cNvSpPr>
                <a:spLocks/>
              </p:cNvSpPr>
              <p:nvPr/>
            </p:nvSpPr>
            <p:spPr bwMode="auto">
              <a:xfrm>
                <a:off x="5037" y="3205"/>
                <a:ext cx="12" cy="27"/>
              </a:xfrm>
              <a:custGeom>
                <a:avLst/>
                <a:gdLst>
                  <a:gd name="T0" fmla="*/ 38 w 38"/>
                  <a:gd name="T1" fmla="*/ 38 h 79"/>
                  <a:gd name="T2" fmla="*/ 22 w 38"/>
                  <a:gd name="T3" fmla="*/ 76 h 79"/>
                  <a:gd name="T4" fmla="*/ 9 w 38"/>
                  <a:gd name="T5" fmla="*/ 79 h 79"/>
                  <a:gd name="T6" fmla="*/ 0 w 38"/>
                  <a:gd name="T7" fmla="*/ 79 h 79"/>
                  <a:gd name="T8" fmla="*/ 0 w 38"/>
                  <a:gd name="T9" fmla="*/ 31 h 79"/>
                  <a:gd name="T10" fmla="*/ 16 w 38"/>
                  <a:gd name="T11" fmla="*/ 0 h 79"/>
                  <a:gd name="T12" fmla="*/ 25 w 38"/>
                  <a:gd name="T13" fmla="*/ 25 h 79"/>
                  <a:gd name="T14" fmla="*/ 38 w 38"/>
                  <a:gd name="T1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79">
                    <a:moveTo>
                      <a:pt x="38" y="38"/>
                    </a:moveTo>
                    <a:lnTo>
                      <a:pt x="22" y="76"/>
                    </a:lnTo>
                    <a:lnTo>
                      <a:pt x="9" y="79"/>
                    </a:lnTo>
                    <a:lnTo>
                      <a:pt x="0" y="79"/>
                    </a:lnTo>
                    <a:lnTo>
                      <a:pt x="0" y="31"/>
                    </a:lnTo>
                    <a:lnTo>
                      <a:pt x="16" y="0"/>
                    </a:lnTo>
                    <a:lnTo>
                      <a:pt x="25" y="25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3" name="Freeform 95"/>
              <p:cNvSpPr>
                <a:spLocks/>
              </p:cNvSpPr>
              <p:nvPr/>
            </p:nvSpPr>
            <p:spPr bwMode="auto">
              <a:xfrm>
                <a:off x="4892" y="3247"/>
                <a:ext cx="198" cy="220"/>
              </a:xfrm>
              <a:custGeom>
                <a:avLst/>
                <a:gdLst>
                  <a:gd name="T0" fmla="*/ 375 w 592"/>
                  <a:gd name="T1" fmla="*/ 54 h 662"/>
                  <a:gd name="T2" fmla="*/ 343 w 592"/>
                  <a:gd name="T3" fmla="*/ 69 h 662"/>
                  <a:gd name="T4" fmla="*/ 302 w 592"/>
                  <a:gd name="T5" fmla="*/ 72 h 662"/>
                  <a:gd name="T6" fmla="*/ 254 w 592"/>
                  <a:gd name="T7" fmla="*/ 76 h 662"/>
                  <a:gd name="T8" fmla="*/ 251 w 592"/>
                  <a:gd name="T9" fmla="*/ 76 h 662"/>
                  <a:gd name="T10" fmla="*/ 245 w 592"/>
                  <a:gd name="T11" fmla="*/ 89 h 662"/>
                  <a:gd name="T12" fmla="*/ 318 w 592"/>
                  <a:gd name="T13" fmla="*/ 130 h 662"/>
                  <a:gd name="T14" fmla="*/ 363 w 592"/>
                  <a:gd name="T15" fmla="*/ 136 h 662"/>
                  <a:gd name="T16" fmla="*/ 417 w 592"/>
                  <a:gd name="T17" fmla="*/ 130 h 662"/>
                  <a:gd name="T18" fmla="*/ 449 w 592"/>
                  <a:gd name="T19" fmla="*/ 111 h 662"/>
                  <a:gd name="T20" fmla="*/ 475 w 592"/>
                  <a:gd name="T21" fmla="*/ 159 h 662"/>
                  <a:gd name="T22" fmla="*/ 525 w 592"/>
                  <a:gd name="T23" fmla="*/ 197 h 662"/>
                  <a:gd name="T24" fmla="*/ 576 w 592"/>
                  <a:gd name="T25" fmla="*/ 213 h 662"/>
                  <a:gd name="T26" fmla="*/ 592 w 592"/>
                  <a:gd name="T27" fmla="*/ 213 h 662"/>
                  <a:gd name="T28" fmla="*/ 588 w 592"/>
                  <a:gd name="T29" fmla="*/ 255 h 662"/>
                  <a:gd name="T30" fmla="*/ 554 w 592"/>
                  <a:gd name="T31" fmla="*/ 340 h 662"/>
                  <a:gd name="T32" fmla="*/ 500 w 592"/>
                  <a:gd name="T33" fmla="*/ 480 h 662"/>
                  <a:gd name="T34" fmla="*/ 478 w 592"/>
                  <a:gd name="T35" fmla="*/ 527 h 662"/>
                  <a:gd name="T36" fmla="*/ 455 w 592"/>
                  <a:gd name="T37" fmla="*/ 662 h 662"/>
                  <a:gd name="T38" fmla="*/ 385 w 592"/>
                  <a:gd name="T39" fmla="*/ 588 h 662"/>
                  <a:gd name="T40" fmla="*/ 370 w 592"/>
                  <a:gd name="T41" fmla="*/ 544 h 662"/>
                  <a:gd name="T42" fmla="*/ 370 w 592"/>
                  <a:gd name="T43" fmla="*/ 525 h 662"/>
                  <a:gd name="T44" fmla="*/ 366 w 592"/>
                  <a:gd name="T45" fmla="*/ 522 h 662"/>
                  <a:gd name="T46" fmla="*/ 404 w 592"/>
                  <a:gd name="T47" fmla="*/ 464 h 662"/>
                  <a:gd name="T48" fmla="*/ 455 w 592"/>
                  <a:gd name="T49" fmla="*/ 318 h 662"/>
                  <a:gd name="T50" fmla="*/ 467 w 592"/>
                  <a:gd name="T51" fmla="*/ 264 h 662"/>
                  <a:gd name="T52" fmla="*/ 471 w 592"/>
                  <a:gd name="T53" fmla="*/ 226 h 662"/>
                  <a:gd name="T54" fmla="*/ 475 w 592"/>
                  <a:gd name="T55" fmla="*/ 219 h 662"/>
                  <a:gd name="T56" fmla="*/ 475 w 592"/>
                  <a:gd name="T57" fmla="*/ 210 h 662"/>
                  <a:gd name="T58" fmla="*/ 471 w 592"/>
                  <a:gd name="T59" fmla="*/ 206 h 662"/>
                  <a:gd name="T60" fmla="*/ 458 w 592"/>
                  <a:gd name="T61" fmla="*/ 222 h 662"/>
                  <a:gd name="T62" fmla="*/ 422 w 592"/>
                  <a:gd name="T63" fmla="*/ 369 h 662"/>
                  <a:gd name="T64" fmla="*/ 372 w 592"/>
                  <a:gd name="T65" fmla="*/ 487 h 662"/>
                  <a:gd name="T66" fmla="*/ 287 w 592"/>
                  <a:gd name="T67" fmla="*/ 588 h 662"/>
                  <a:gd name="T68" fmla="*/ 200 w 592"/>
                  <a:gd name="T69" fmla="*/ 646 h 662"/>
                  <a:gd name="T70" fmla="*/ 177 w 592"/>
                  <a:gd name="T71" fmla="*/ 655 h 662"/>
                  <a:gd name="T72" fmla="*/ 181 w 592"/>
                  <a:gd name="T73" fmla="*/ 471 h 662"/>
                  <a:gd name="T74" fmla="*/ 206 w 592"/>
                  <a:gd name="T75" fmla="*/ 347 h 662"/>
                  <a:gd name="T76" fmla="*/ 287 w 592"/>
                  <a:gd name="T77" fmla="*/ 190 h 662"/>
                  <a:gd name="T78" fmla="*/ 309 w 592"/>
                  <a:gd name="T79" fmla="*/ 161 h 662"/>
                  <a:gd name="T80" fmla="*/ 309 w 592"/>
                  <a:gd name="T81" fmla="*/ 159 h 662"/>
                  <a:gd name="T82" fmla="*/ 305 w 592"/>
                  <a:gd name="T83" fmla="*/ 155 h 662"/>
                  <a:gd name="T84" fmla="*/ 296 w 592"/>
                  <a:gd name="T85" fmla="*/ 155 h 662"/>
                  <a:gd name="T86" fmla="*/ 242 w 592"/>
                  <a:gd name="T87" fmla="*/ 238 h 662"/>
                  <a:gd name="T88" fmla="*/ 191 w 592"/>
                  <a:gd name="T89" fmla="*/ 343 h 662"/>
                  <a:gd name="T90" fmla="*/ 171 w 592"/>
                  <a:gd name="T91" fmla="*/ 433 h 662"/>
                  <a:gd name="T92" fmla="*/ 162 w 592"/>
                  <a:gd name="T93" fmla="*/ 477 h 662"/>
                  <a:gd name="T94" fmla="*/ 76 w 592"/>
                  <a:gd name="T95" fmla="*/ 497 h 662"/>
                  <a:gd name="T96" fmla="*/ 0 w 592"/>
                  <a:gd name="T97" fmla="*/ 489 h 662"/>
                  <a:gd name="T98" fmla="*/ 44 w 592"/>
                  <a:gd name="T99" fmla="*/ 462 h 662"/>
                  <a:gd name="T100" fmla="*/ 110 w 592"/>
                  <a:gd name="T101" fmla="*/ 381 h 662"/>
                  <a:gd name="T102" fmla="*/ 150 w 592"/>
                  <a:gd name="T103" fmla="*/ 309 h 662"/>
                  <a:gd name="T104" fmla="*/ 175 w 592"/>
                  <a:gd name="T105" fmla="*/ 165 h 662"/>
                  <a:gd name="T106" fmla="*/ 206 w 592"/>
                  <a:gd name="T107" fmla="*/ 83 h 662"/>
                  <a:gd name="T108" fmla="*/ 238 w 592"/>
                  <a:gd name="T109" fmla="*/ 44 h 662"/>
                  <a:gd name="T110" fmla="*/ 296 w 592"/>
                  <a:gd name="T111" fmla="*/ 2 h 662"/>
                  <a:gd name="T112" fmla="*/ 314 w 592"/>
                  <a:gd name="T113" fmla="*/ 0 h 662"/>
                  <a:gd name="T114" fmla="*/ 379 w 592"/>
                  <a:gd name="T115" fmla="*/ 44 h 662"/>
                  <a:gd name="T116" fmla="*/ 375 w 592"/>
                  <a:gd name="T117" fmla="*/ 54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2" h="662">
                    <a:moveTo>
                      <a:pt x="375" y="54"/>
                    </a:moveTo>
                    <a:lnTo>
                      <a:pt x="343" y="69"/>
                    </a:lnTo>
                    <a:lnTo>
                      <a:pt x="302" y="72"/>
                    </a:lnTo>
                    <a:lnTo>
                      <a:pt x="254" y="76"/>
                    </a:lnTo>
                    <a:lnTo>
                      <a:pt x="251" y="76"/>
                    </a:lnTo>
                    <a:lnTo>
                      <a:pt x="245" y="89"/>
                    </a:lnTo>
                    <a:lnTo>
                      <a:pt x="318" y="130"/>
                    </a:lnTo>
                    <a:lnTo>
                      <a:pt x="363" y="136"/>
                    </a:lnTo>
                    <a:lnTo>
                      <a:pt x="417" y="130"/>
                    </a:lnTo>
                    <a:lnTo>
                      <a:pt x="449" y="111"/>
                    </a:lnTo>
                    <a:lnTo>
                      <a:pt x="475" y="159"/>
                    </a:lnTo>
                    <a:lnTo>
                      <a:pt x="525" y="197"/>
                    </a:lnTo>
                    <a:lnTo>
                      <a:pt x="576" y="213"/>
                    </a:lnTo>
                    <a:lnTo>
                      <a:pt x="592" y="213"/>
                    </a:lnTo>
                    <a:lnTo>
                      <a:pt x="588" y="255"/>
                    </a:lnTo>
                    <a:lnTo>
                      <a:pt x="554" y="340"/>
                    </a:lnTo>
                    <a:lnTo>
                      <a:pt x="500" y="480"/>
                    </a:lnTo>
                    <a:lnTo>
                      <a:pt x="478" y="527"/>
                    </a:lnTo>
                    <a:lnTo>
                      <a:pt x="455" y="662"/>
                    </a:lnTo>
                    <a:lnTo>
                      <a:pt x="385" y="588"/>
                    </a:lnTo>
                    <a:lnTo>
                      <a:pt x="370" y="544"/>
                    </a:lnTo>
                    <a:lnTo>
                      <a:pt x="370" y="525"/>
                    </a:lnTo>
                    <a:lnTo>
                      <a:pt x="366" y="522"/>
                    </a:lnTo>
                    <a:lnTo>
                      <a:pt x="404" y="464"/>
                    </a:lnTo>
                    <a:lnTo>
                      <a:pt x="455" y="318"/>
                    </a:lnTo>
                    <a:lnTo>
                      <a:pt x="467" y="264"/>
                    </a:lnTo>
                    <a:lnTo>
                      <a:pt x="471" y="226"/>
                    </a:lnTo>
                    <a:lnTo>
                      <a:pt x="475" y="219"/>
                    </a:lnTo>
                    <a:lnTo>
                      <a:pt x="475" y="210"/>
                    </a:lnTo>
                    <a:lnTo>
                      <a:pt x="471" y="206"/>
                    </a:lnTo>
                    <a:lnTo>
                      <a:pt x="458" y="222"/>
                    </a:lnTo>
                    <a:lnTo>
                      <a:pt x="422" y="369"/>
                    </a:lnTo>
                    <a:lnTo>
                      <a:pt x="372" y="487"/>
                    </a:lnTo>
                    <a:lnTo>
                      <a:pt x="287" y="588"/>
                    </a:lnTo>
                    <a:lnTo>
                      <a:pt x="200" y="646"/>
                    </a:lnTo>
                    <a:lnTo>
                      <a:pt x="177" y="655"/>
                    </a:lnTo>
                    <a:lnTo>
                      <a:pt x="181" y="471"/>
                    </a:lnTo>
                    <a:lnTo>
                      <a:pt x="206" y="347"/>
                    </a:lnTo>
                    <a:lnTo>
                      <a:pt x="287" y="190"/>
                    </a:lnTo>
                    <a:lnTo>
                      <a:pt x="309" y="161"/>
                    </a:lnTo>
                    <a:lnTo>
                      <a:pt x="309" y="159"/>
                    </a:lnTo>
                    <a:lnTo>
                      <a:pt x="305" y="155"/>
                    </a:lnTo>
                    <a:lnTo>
                      <a:pt x="296" y="155"/>
                    </a:lnTo>
                    <a:lnTo>
                      <a:pt x="242" y="238"/>
                    </a:lnTo>
                    <a:lnTo>
                      <a:pt x="191" y="343"/>
                    </a:lnTo>
                    <a:lnTo>
                      <a:pt x="171" y="433"/>
                    </a:lnTo>
                    <a:lnTo>
                      <a:pt x="162" y="477"/>
                    </a:lnTo>
                    <a:lnTo>
                      <a:pt x="76" y="497"/>
                    </a:lnTo>
                    <a:lnTo>
                      <a:pt x="0" y="489"/>
                    </a:lnTo>
                    <a:lnTo>
                      <a:pt x="44" y="462"/>
                    </a:lnTo>
                    <a:lnTo>
                      <a:pt x="110" y="381"/>
                    </a:lnTo>
                    <a:lnTo>
                      <a:pt x="150" y="309"/>
                    </a:lnTo>
                    <a:lnTo>
                      <a:pt x="175" y="165"/>
                    </a:lnTo>
                    <a:lnTo>
                      <a:pt x="206" y="83"/>
                    </a:lnTo>
                    <a:lnTo>
                      <a:pt x="238" y="44"/>
                    </a:lnTo>
                    <a:lnTo>
                      <a:pt x="296" y="2"/>
                    </a:lnTo>
                    <a:lnTo>
                      <a:pt x="314" y="0"/>
                    </a:lnTo>
                    <a:lnTo>
                      <a:pt x="379" y="44"/>
                    </a:lnTo>
                    <a:lnTo>
                      <a:pt x="375" y="54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4" name="Freeform 96"/>
              <p:cNvSpPr>
                <a:spLocks/>
              </p:cNvSpPr>
              <p:nvPr/>
            </p:nvSpPr>
            <p:spPr bwMode="auto">
              <a:xfrm>
                <a:off x="5247" y="3269"/>
                <a:ext cx="74" cy="349"/>
              </a:xfrm>
              <a:custGeom>
                <a:avLst/>
                <a:gdLst>
                  <a:gd name="T0" fmla="*/ 168 w 222"/>
                  <a:gd name="T1" fmla="*/ 309 h 1047"/>
                  <a:gd name="T2" fmla="*/ 143 w 222"/>
                  <a:gd name="T3" fmla="*/ 547 h 1047"/>
                  <a:gd name="T4" fmla="*/ 141 w 222"/>
                  <a:gd name="T5" fmla="*/ 633 h 1047"/>
                  <a:gd name="T6" fmla="*/ 118 w 222"/>
                  <a:gd name="T7" fmla="*/ 872 h 1047"/>
                  <a:gd name="T8" fmla="*/ 114 w 222"/>
                  <a:gd name="T9" fmla="*/ 907 h 1047"/>
                  <a:gd name="T10" fmla="*/ 79 w 222"/>
                  <a:gd name="T11" fmla="*/ 964 h 1047"/>
                  <a:gd name="T12" fmla="*/ 44 w 222"/>
                  <a:gd name="T13" fmla="*/ 1047 h 1047"/>
                  <a:gd name="T14" fmla="*/ 13 w 222"/>
                  <a:gd name="T15" fmla="*/ 929 h 1047"/>
                  <a:gd name="T16" fmla="*/ 0 w 222"/>
                  <a:gd name="T17" fmla="*/ 891 h 1047"/>
                  <a:gd name="T18" fmla="*/ 9 w 222"/>
                  <a:gd name="T19" fmla="*/ 837 h 1047"/>
                  <a:gd name="T20" fmla="*/ 13 w 222"/>
                  <a:gd name="T21" fmla="*/ 776 h 1047"/>
                  <a:gd name="T22" fmla="*/ 76 w 222"/>
                  <a:gd name="T23" fmla="*/ 455 h 1047"/>
                  <a:gd name="T24" fmla="*/ 121 w 222"/>
                  <a:gd name="T25" fmla="*/ 276 h 1047"/>
                  <a:gd name="T26" fmla="*/ 159 w 222"/>
                  <a:gd name="T27" fmla="*/ 159 h 1047"/>
                  <a:gd name="T28" fmla="*/ 222 w 222"/>
                  <a:gd name="T29" fmla="*/ 0 h 1047"/>
                  <a:gd name="T30" fmla="*/ 204 w 222"/>
                  <a:gd name="T31" fmla="*/ 110 h 1047"/>
                  <a:gd name="T32" fmla="*/ 168 w 222"/>
                  <a:gd name="T33" fmla="*/ 309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047">
                    <a:moveTo>
                      <a:pt x="168" y="309"/>
                    </a:moveTo>
                    <a:lnTo>
                      <a:pt x="143" y="547"/>
                    </a:lnTo>
                    <a:lnTo>
                      <a:pt x="141" y="633"/>
                    </a:lnTo>
                    <a:lnTo>
                      <a:pt x="118" y="872"/>
                    </a:lnTo>
                    <a:lnTo>
                      <a:pt x="114" y="907"/>
                    </a:lnTo>
                    <a:lnTo>
                      <a:pt x="79" y="964"/>
                    </a:lnTo>
                    <a:lnTo>
                      <a:pt x="44" y="1047"/>
                    </a:lnTo>
                    <a:lnTo>
                      <a:pt x="13" y="929"/>
                    </a:lnTo>
                    <a:lnTo>
                      <a:pt x="0" y="891"/>
                    </a:lnTo>
                    <a:lnTo>
                      <a:pt x="9" y="837"/>
                    </a:lnTo>
                    <a:lnTo>
                      <a:pt x="13" y="776"/>
                    </a:lnTo>
                    <a:lnTo>
                      <a:pt x="76" y="455"/>
                    </a:lnTo>
                    <a:lnTo>
                      <a:pt x="121" y="276"/>
                    </a:lnTo>
                    <a:lnTo>
                      <a:pt x="159" y="159"/>
                    </a:lnTo>
                    <a:lnTo>
                      <a:pt x="222" y="0"/>
                    </a:lnTo>
                    <a:lnTo>
                      <a:pt x="204" y="110"/>
                    </a:lnTo>
                    <a:lnTo>
                      <a:pt x="168" y="30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5" name="Freeform 97"/>
              <p:cNvSpPr>
                <a:spLocks/>
              </p:cNvSpPr>
              <p:nvPr/>
            </p:nvSpPr>
            <p:spPr bwMode="auto">
              <a:xfrm>
                <a:off x="5067" y="3276"/>
                <a:ext cx="26" cy="33"/>
              </a:xfrm>
              <a:custGeom>
                <a:avLst/>
                <a:gdLst>
                  <a:gd name="T0" fmla="*/ 76 w 76"/>
                  <a:gd name="T1" fmla="*/ 57 h 99"/>
                  <a:gd name="T2" fmla="*/ 74 w 76"/>
                  <a:gd name="T3" fmla="*/ 99 h 99"/>
                  <a:gd name="T4" fmla="*/ 7 w 76"/>
                  <a:gd name="T5" fmla="*/ 13 h 99"/>
                  <a:gd name="T6" fmla="*/ 0 w 76"/>
                  <a:gd name="T7" fmla="*/ 0 h 99"/>
                  <a:gd name="T8" fmla="*/ 54 w 76"/>
                  <a:gd name="T9" fmla="*/ 16 h 99"/>
                  <a:gd name="T10" fmla="*/ 76 w 76"/>
                  <a:gd name="T11" fmla="*/ 5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99">
                    <a:moveTo>
                      <a:pt x="76" y="57"/>
                    </a:moveTo>
                    <a:lnTo>
                      <a:pt x="74" y="99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54" y="16"/>
                    </a:lnTo>
                    <a:lnTo>
                      <a:pt x="76" y="57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6" name="Freeform 98"/>
              <p:cNvSpPr>
                <a:spLocks/>
              </p:cNvSpPr>
              <p:nvPr/>
            </p:nvSpPr>
            <p:spPr bwMode="auto">
              <a:xfrm>
                <a:off x="5163" y="3323"/>
                <a:ext cx="72" cy="345"/>
              </a:xfrm>
              <a:custGeom>
                <a:avLst/>
                <a:gdLst>
                  <a:gd name="T0" fmla="*/ 50 w 216"/>
                  <a:gd name="T1" fmla="*/ 315 h 1034"/>
                  <a:gd name="T2" fmla="*/ 166 w 216"/>
                  <a:gd name="T3" fmla="*/ 799 h 1034"/>
                  <a:gd name="T4" fmla="*/ 198 w 216"/>
                  <a:gd name="T5" fmla="*/ 964 h 1034"/>
                  <a:gd name="T6" fmla="*/ 216 w 216"/>
                  <a:gd name="T7" fmla="*/ 1025 h 1034"/>
                  <a:gd name="T8" fmla="*/ 216 w 216"/>
                  <a:gd name="T9" fmla="*/ 1034 h 1034"/>
                  <a:gd name="T10" fmla="*/ 175 w 216"/>
                  <a:gd name="T11" fmla="*/ 881 h 1034"/>
                  <a:gd name="T12" fmla="*/ 146 w 216"/>
                  <a:gd name="T13" fmla="*/ 738 h 1034"/>
                  <a:gd name="T14" fmla="*/ 19 w 216"/>
                  <a:gd name="T15" fmla="*/ 197 h 1034"/>
                  <a:gd name="T16" fmla="*/ 0 w 216"/>
                  <a:gd name="T17" fmla="*/ 29 h 1034"/>
                  <a:gd name="T18" fmla="*/ 3 w 216"/>
                  <a:gd name="T19" fmla="*/ 0 h 1034"/>
                  <a:gd name="T20" fmla="*/ 19 w 216"/>
                  <a:gd name="T21" fmla="*/ 163 h 1034"/>
                  <a:gd name="T22" fmla="*/ 50 w 216"/>
                  <a:gd name="T23" fmla="*/ 315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" h="1034">
                    <a:moveTo>
                      <a:pt x="50" y="315"/>
                    </a:moveTo>
                    <a:lnTo>
                      <a:pt x="166" y="799"/>
                    </a:lnTo>
                    <a:lnTo>
                      <a:pt x="198" y="964"/>
                    </a:lnTo>
                    <a:lnTo>
                      <a:pt x="216" y="1025"/>
                    </a:lnTo>
                    <a:lnTo>
                      <a:pt x="216" y="1034"/>
                    </a:lnTo>
                    <a:lnTo>
                      <a:pt x="175" y="881"/>
                    </a:lnTo>
                    <a:lnTo>
                      <a:pt x="146" y="738"/>
                    </a:lnTo>
                    <a:lnTo>
                      <a:pt x="19" y="197"/>
                    </a:lnTo>
                    <a:lnTo>
                      <a:pt x="0" y="29"/>
                    </a:lnTo>
                    <a:lnTo>
                      <a:pt x="3" y="0"/>
                    </a:lnTo>
                    <a:lnTo>
                      <a:pt x="19" y="163"/>
                    </a:lnTo>
                    <a:lnTo>
                      <a:pt x="50" y="31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7" name="Freeform 99"/>
              <p:cNvSpPr>
                <a:spLocks/>
              </p:cNvSpPr>
              <p:nvPr/>
            </p:nvSpPr>
            <p:spPr bwMode="auto">
              <a:xfrm>
                <a:off x="5424" y="3431"/>
                <a:ext cx="56" cy="91"/>
              </a:xfrm>
              <a:custGeom>
                <a:avLst/>
                <a:gdLst>
                  <a:gd name="T0" fmla="*/ 133 w 168"/>
                  <a:gd name="T1" fmla="*/ 206 h 273"/>
                  <a:gd name="T2" fmla="*/ 105 w 168"/>
                  <a:gd name="T3" fmla="*/ 247 h 273"/>
                  <a:gd name="T4" fmla="*/ 76 w 168"/>
                  <a:gd name="T5" fmla="*/ 255 h 273"/>
                  <a:gd name="T6" fmla="*/ 11 w 168"/>
                  <a:gd name="T7" fmla="*/ 267 h 273"/>
                  <a:gd name="T8" fmla="*/ 6 w 168"/>
                  <a:gd name="T9" fmla="*/ 273 h 273"/>
                  <a:gd name="T10" fmla="*/ 0 w 168"/>
                  <a:gd name="T11" fmla="*/ 233 h 273"/>
                  <a:gd name="T12" fmla="*/ 11 w 168"/>
                  <a:gd name="T13" fmla="*/ 184 h 273"/>
                  <a:gd name="T14" fmla="*/ 83 w 168"/>
                  <a:gd name="T15" fmla="*/ 105 h 273"/>
                  <a:gd name="T16" fmla="*/ 158 w 168"/>
                  <a:gd name="T17" fmla="*/ 18 h 273"/>
                  <a:gd name="T18" fmla="*/ 168 w 168"/>
                  <a:gd name="T19" fmla="*/ 0 h 273"/>
                  <a:gd name="T20" fmla="*/ 158 w 168"/>
                  <a:gd name="T21" fmla="*/ 127 h 273"/>
                  <a:gd name="T22" fmla="*/ 133 w 168"/>
                  <a:gd name="T23" fmla="*/ 20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273">
                    <a:moveTo>
                      <a:pt x="133" y="206"/>
                    </a:moveTo>
                    <a:lnTo>
                      <a:pt x="105" y="247"/>
                    </a:lnTo>
                    <a:lnTo>
                      <a:pt x="76" y="255"/>
                    </a:lnTo>
                    <a:lnTo>
                      <a:pt x="11" y="267"/>
                    </a:lnTo>
                    <a:lnTo>
                      <a:pt x="6" y="273"/>
                    </a:lnTo>
                    <a:lnTo>
                      <a:pt x="0" y="233"/>
                    </a:lnTo>
                    <a:lnTo>
                      <a:pt x="11" y="184"/>
                    </a:lnTo>
                    <a:lnTo>
                      <a:pt x="83" y="105"/>
                    </a:lnTo>
                    <a:lnTo>
                      <a:pt x="158" y="18"/>
                    </a:lnTo>
                    <a:lnTo>
                      <a:pt x="168" y="0"/>
                    </a:lnTo>
                    <a:lnTo>
                      <a:pt x="158" y="127"/>
                    </a:lnTo>
                    <a:lnTo>
                      <a:pt x="133" y="20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8" name="Freeform 100"/>
              <p:cNvSpPr>
                <a:spLocks/>
              </p:cNvSpPr>
              <p:nvPr/>
            </p:nvSpPr>
            <p:spPr bwMode="auto">
              <a:xfrm>
                <a:off x="5483" y="3500"/>
                <a:ext cx="80" cy="35"/>
              </a:xfrm>
              <a:custGeom>
                <a:avLst/>
                <a:gdLst>
                  <a:gd name="T0" fmla="*/ 168 w 242"/>
                  <a:gd name="T1" fmla="*/ 77 h 106"/>
                  <a:gd name="T2" fmla="*/ 99 w 242"/>
                  <a:gd name="T3" fmla="*/ 99 h 106"/>
                  <a:gd name="T4" fmla="*/ 83 w 242"/>
                  <a:gd name="T5" fmla="*/ 106 h 106"/>
                  <a:gd name="T6" fmla="*/ 60 w 242"/>
                  <a:gd name="T7" fmla="*/ 96 h 106"/>
                  <a:gd name="T8" fmla="*/ 27 w 242"/>
                  <a:gd name="T9" fmla="*/ 71 h 106"/>
                  <a:gd name="T10" fmla="*/ 0 w 242"/>
                  <a:gd name="T11" fmla="*/ 64 h 106"/>
                  <a:gd name="T12" fmla="*/ 31 w 242"/>
                  <a:gd name="T13" fmla="*/ 36 h 106"/>
                  <a:gd name="T14" fmla="*/ 50 w 242"/>
                  <a:gd name="T15" fmla="*/ 27 h 106"/>
                  <a:gd name="T16" fmla="*/ 171 w 242"/>
                  <a:gd name="T17" fmla="*/ 23 h 106"/>
                  <a:gd name="T18" fmla="*/ 242 w 242"/>
                  <a:gd name="T19" fmla="*/ 0 h 106"/>
                  <a:gd name="T20" fmla="*/ 226 w 242"/>
                  <a:gd name="T21" fmla="*/ 29 h 106"/>
                  <a:gd name="T22" fmla="*/ 168 w 242"/>
                  <a:gd name="T23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06">
                    <a:moveTo>
                      <a:pt x="168" y="77"/>
                    </a:moveTo>
                    <a:lnTo>
                      <a:pt x="99" y="99"/>
                    </a:lnTo>
                    <a:lnTo>
                      <a:pt x="83" y="106"/>
                    </a:lnTo>
                    <a:lnTo>
                      <a:pt x="60" y="96"/>
                    </a:lnTo>
                    <a:lnTo>
                      <a:pt x="27" y="71"/>
                    </a:lnTo>
                    <a:lnTo>
                      <a:pt x="0" y="64"/>
                    </a:lnTo>
                    <a:lnTo>
                      <a:pt x="31" y="36"/>
                    </a:lnTo>
                    <a:lnTo>
                      <a:pt x="50" y="27"/>
                    </a:lnTo>
                    <a:lnTo>
                      <a:pt x="171" y="23"/>
                    </a:lnTo>
                    <a:lnTo>
                      <a:pt x="242" y="0"/>
                    </a:lnTo>
                    <a:lnTo>
                      <a:pt x="226" y="29"/>
                    </a:lnTo>
                    <a:lnTo>
                      <a:pt x="168" y="7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9" name="Freeform 101"/>
              <p:cNvSpPr>
                <a:spLocks/>
              </p:cNvSpPr>
              <p:nvPr/>
            </p:nvSpPr>
            <p:spPr bwMode="auto">
              <a:xfrm>
                <a:off x="5227" y="3509"/>
                <a:ext cx="190" cy="332"/>
              </a:xfrm>
              <a:custGeom>
                <a:avLst/>
                <a:gdLst>
                  <a:gd name="T0" fmla="*/ 544 w 570"/>
                  <a:gd name="T1" fmla="*/ 27 h 996"/>
                  <a:gd name="T2" fmla="*/ 570 w 570"/>
                  <a:gd name="T3" fmla="*/ 50 h 996"/>
                  <a:gd name="T4" fmla="*/ 554 w 570"/>
                  <a:gd name="T5" fmla="*/ 59 h 996"/>
                  <a:gd name="T6" fmla="*/ 483 w 570"/>
                  <a:gd name="T7" fmla="*/ 14 h 996"/>
                  <a:gd name="T8" fmla="*/ 461 w 570"/>
                  <a:gd name="T9" fmla="*/ 9 h 996"/>
                  <a:gd name="T10" fmla="*/ 431 w 570"/>
                  <a:gd name="T11" fmla="*/ 12 h 996"/>
                  <a:gd name="T12" fmla="*/ 366 w 570"/>
                  <a:gd name="T13" fmla="*/ 25 h 996"/>
                  <a:gd name="T14" fmla="*/ 287 w 570"/>
                  <a:gd name="T15" fmla="*/ 94 h 996"/>
                  <a:gd name="T16" fmla="*/ 207 w 570"/>
                  <a:gd name="T17" fmla="*/ 193 h 996"/>
                  <a:gd name="T18" fmla="*/ 179 w 570"/>
                  <a:gd name="T19" fmla="*/ 244 h 996"/>
                  <a:gd name="T20" fmla="*/ 169 w 570"/>
                  <a:gd name="T21" fmla="*/ 258 h 996"/>
                  <a:gd name="T22" fmla="*/ 146 w 570"/>
                  <a:gd name="T23" fmla="*/ 314 h 996"/>
                  <a:gd name="T24" fmla="*/ 90 w 570"/>
                  <a:gd name="T25" fmla="*/ 473 h 996"/>
                  <a:gd name="T26" fmla="*/ 58 w 570"/>
                  <a:gd name="T27" fmla="*/ 595 h 996"/>
                  <a:gd name="T28" fmla="*/ 29 w 570"/>
                  <a:gd name="T29" fmla="*/ 774 h 996"/>
                  <a:gd name="T30" fmla="*/ 22 w 570"/>
                  <a:gd name="T31" fmla="*/ 859 h 996"/>
                  <a:gd name="T32" fmla="*/ 32 w 570"/>
                  <a:gd name="T33" fmla="*/ 862 h 996"/>
                  <a:gd name="T34" fmla="*/ 22 w 570"/>
                  <a:gd name="T35" fmla="*/ 884 h 996"/>
                  <a:gd name="T36" fmla="*/ 0 w 570"/>
                  <a:gd name="T37" fmla="*/ 996 h 996"/>
                  <a:gd name="T38" fmla="*/ 9 w 570"/>
                  <a:gd name="T39" fmla="*/ 875 h 996"/>
                  <a:gd name="T40" fmla="*/ 16 w 570"/>
                  <a:gd name="T41" fmla="*/ 862 h 996"/>
                  <a:gd name="T42" fmla="*/ 22 w 570"/>
                  <a:gd name="T43" fmla="*/ 763 h 996"/>
                  <a:gd name="T44" fmla="*/ 63 w 570"/>
                  <a:gd name="T45" fmla="*/ 489 h 996"/>
                  <a:gd name="T46" fmla="*/ 79 w 570"/>
                  <a:gd name="T47" fmla="*/ 429 h 996"/>
                  <a:gd name="T48" fmla="*/ 179 w 570"/>
                  <a:gd name="T49" fmla="*/ 206 h 996"/>
                  <a:gd name="T50" fmla="*/ 274 w 570"/>
                  <a:gd name="T51" fmla="*/ 88 h 996"/>
                  <a:gd name="T52" fmla="*/ 341 w 570"/>
                  <a:gd name="T53" fmla="*/ 27 h 996"/>
                  <a:gd name="T54" fmla="*/ 395 w 570"/>
                  <a:gd name="T55" fmla="*/ 6 h 996"/>
                  <a:gd name="T56" fmla="*/ 439 w 570"/>
                  <a:gd name="T57" fmla="*/ 0 h 996"/>
                  <a:gd name="T58" fmla="*/ 510 w 570"/>
                  <a:gd name="T59" fmla="*/ 14 h 996"/>
                  <a:gd name="T60" fmla="*/ 544 w 570"/>
                  <a:gd name="T61" fmla="*/ 27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0" h="996">
                    <a:moveTo>
                      <a:pt x="544" y="27"/>
                    </a:moveTo>
                    <a:lnTo>
                      <a:pt x="570" y="50"/>
                    </a:lnTo>
                    <a:lnTo>
                      <a:pt x="554" y="59"/>
                    </a:lnTo>
                    <a:lnTo>
                      <a:pt x="483" y="14"/>
                    </a:lnTo>
                    <a:lnTo>
                      <a:pt x="461" y="9"/>
                    </a:lnTo>
                    <a:lnTo>
                      <a:pt x="431" y="12"/>
                    </a:lnTo>
                    <a:lnTo>
                      <a:pt x="366" y="25"/>
                    </a:lnTo>
                    <a:lnTo>
                      <a:pt x="287" y="94"/>
                    </a:lnTo>
                    <a:lnTo>
                      <a:pt x="207" y="193"/>
                    </a:lnTo>
                    <a:lnTo>
                      <a:pt x="179" y="244"/>
                    </a:lnTo>
                    <a:lnTo>
                      <a:pt x="169" y="258"/>
                    </a:lnTo>
                    <a:lnTo>
                      <a:pt x="146" y="314"/>
                    </a:lnTo>
                    <a:lnTo>
                      <a:pt x="90" y="473"/>
                    </a:lnTo>
                    <a:lnTo>
                      <a:pt x="58" y="595"/>
                    </a:lnTo>
                    <a:lnTo>
                      <a:pt x="29" y="774"/>
                    </a:lnTo>
                    <a:lnTo>
                      <a:pt x="22" y="859"/>
                    </a:lnTo>
                    <a:lnTo>
                      <a:pt x="32" y="862"/>
                    </a:lnTo>
                    <a:lnTo>
                      <a:pt x="22" y="884"/>
                    </a:lnTo>
                    <a:lnTo>
                      <a:pt x="0" y="996"/>
                    </a:lnTo>
                    <a:lnTo>
                      <a:pt x="9" y="875"/>
                    </a:lnTo>
                    <a:lnTo>
                      <a:pt x="16" y="862"/>
                    </a:lnTo>
                    <a:lnTo>
                      <a:pt x="22" y="763"/>
                    </a:lnTo>
                    <a:lnTo>
                      <a:pt x="63" y="489"/>
                    </a:lnTo>
                    <a:lnTo>
                      <a:pt x="79" y="429"/>
                    </a:lnTo>
                    <a:lnTo>
                      <a:pt x="179" y="206"/>
                    </a:lnTo>
                    <a:lnTo>
                      <a:pt x="274" y="88"/>
                    </a:lnTo>
                    <a:lnTo>
                      <a:pt x="341" y="27"/>
                    </a:lnTo>
                    <a:lnTo>
                      <a:pt x="395" y="6"/>
                    </a:lnTo>
                    <a:lnTo>
                      <a:pt x="439" y="0"/>
                    </a:lnTo>
                    <a:lnTo>
                      <a:pt x="510" y="14"/>
                    </a:lnTo>
                    <a:lnTo>
                      <a:pt x="544" y="2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0" name="Freeform 102"/>
              <p:cNvSpPr>
                <a:spLocks/>
              </p:cNvSpPr>
              <p:nvPr/>
            </p:nvSpPr>
            <p:spPr bwMode="auto">
              <a:xfrm>
                <a:off x="5385" y="3521"/>
                <a:ext cx="238" cy="247"/>
              </a:xfrm>
              <a:custGeom>
                <a:avLst/>
                <a:gdLst>
                  <a:gd name="T0" fmla="*/ 339 w 716"/>
                  <a:gd name="T1" fmla="*/ 42 h 739"/>
                  <a:gd name="T2" fmla="*/ 412 w 716"/>
                  <a:gd name="T3" fmla="*/ 111 h 739"/>
                  <a:gd name="T4" fmla="*/ 507 w 716"/>
                  <a:gd name="T5" fmla="*/ 248 h 739"/>
                  <a:gd name="T6" fmla="*/ 624 w 716"/>
                  <a:gd name="T7" fmla="*/ 364 h 739"/>
                  <a:gd name="T8" fmla="*/ 680 w 716"/>
                  <a:gd name="T9" fmla="*/ 394 h 739"/>
                  <a:gd name="T10" fmla="*/ 714 w 716"/>
                  <a:gd name="T11" fmla="*/ 402 h 739"/>
                  <a:gd name="T12" fmla="*/ 716 w 716"/>
                  <a:gd name="T13" fmla="*/ 405 h 739"/>
                  <a:gd name="T14" fmla="*/ 664 w 716"/>
                  <a:gd name="T15" fmla="*/ 450 h 739"/>
                  <a:gd name="T16" fmla="*/ 583 w 716"/>
                  <a:gd name="T17" fmla="*/ 488 h 739"/>
                  <a:gd name="T18" fmla="*/ 552 w 716"/>
                  <a:gd name="T19" fmla="*/ 477 h 739"/>
                  <a:gd name="T20" fmla="*/ 516 w 716"/>
                  <a:gd name="T21" fmla="*/ 450 h 739"/>
                  <a:gd name="T22" fmla="*/ 485 w 716"/>
                  <a:gd name="T23" fmla="*/ 405 h 739"/>
                  <a:gd name="T24" fmla="*/ 453 w 716"/>
                  <a:gd name="T25" fmla="*/ 369 h 739"/>
                  <a:gd name="T26" fmla="*/ 348 w 716"/>
                  <a:gd name="T27" fmla="*/ 210 h 739"/>
                  <a:gd name="T28" fmla="*/ 281 w 716"/>
                  <a:gd name="T29" fmla="*/ 138 h 739"/>
                  <a:gd name="T30" fmla="*/ 227 w 716"/>
                  <a:gd name="T31" fmla="*/ 105 h 739"/>
                  <a:gd name="T32" fmla="*/ 224 w 716"/>
                  <a:gd name="T33" fmla="*/ 105 h 739"/>
                  <a:gd name="T34" fmla="*/ 220 w 716"/>
                  <a:gd name="T35" fmla="*/ 109 h 739"/>
                  <a:gd name="T36" fmla="*/ 220 w 716"/>
                  <a:gd name="T37" fmla="*/ 118 h 739"/>
                  <a:gd name="T38" fmla="*/ 299 w 716"/>
                  <a:gd name="T39" fmla="*/ 176 h 739"/>
                  <a:gd name="T40" fmla="*/ 379 w 716"/>
                  <a:gd name="T41" fmla="*/ 284 h 739"/>
                  <a:gd name="T42" fmla="*/ 399 w 716"/>
                  <a:gd name="T43" fmla="*/ 322 h 739"/>
                  <a:gd name="T44" fmla="*/ 462 w 716"/>
                  <a:gd name="T45" fmla="*/ 414 h 739"/>
                  <a:gd name="T46" fmla="*/ 529 w 716"/>
                  <a:gd name="T47" fmla="*/ 488 h 739"/>
                  <a:gd name="T48" fmla="*/ 543 w 716"/>
                  <a:gd name="T49" fmla="*/ 493 h 739"/>
                  <a:gd name="T50" fmla="*/ 545 w 716"/>
                  <a:gd name="T51" fmla="*/ 497 h 739"/>
                  <a:gd name="T52" fmla="*/ 501 w 716"/>
                  <a:gd name="T53" fmla="*/ 519 h 739"/>
                  <a:gd name="T54" fmla="*/ 462 w 716"/>
                  <a:gd name="T55" fmla="*/ 529 h 739"/>
                  <a:gd name="T56" fmla="*/ 415 w 716"/>
                  <a:gd name="T57" fmla="*/ 519 h 739"/>
                  <a:gd name="T58" fmla="*/ 377 w 716"/>
                  <a:gd name="T59" fmla="*/ 477 h 739"/>
                  <a:gd name="T60" fmla="*/ 368 w 716"/>
                  <a:gd name="T61" fmla="*/ 484 h 739"/>
                  <a:gd name="T62" fmla="*/ 368 w 716"/>
                  <a:gd name="T63" fmla="*/ 544 h 739"/>
                  <a:gd name="T64" fmla="*/ 344 w 716"/>
                  <a:gd name="T65" fmla="*/ 609 h 739"/>
                  <a:gd name="T66" fmla="*/ 307 w 716"/>
                  <a:gd name="T67" fmla="*/ 643 h 739"/>
                  <a:gd name="T68" fmla="*/ 296 w 716"/>
                  <a:gd name="T69" fmla="*/ 647 h 739"/>
                  <a:gd name="T70" fmla="*/ 287 w 716"/>
                  <a:gd name="T71" fmla="*/ 656 h 739"/>
                  <a:gd name="T72" fmla="*/ 287 w 716"/>
                  <a:gd name="T73" fmla="*/ 605 h 739"/>
                  <a:gd name="T74" fmla="*/ 227 w 716"/>
                  <a:gd name="T75" fmla="*/ 443 h 739"/>
                  <a:gd name="T76" fmla="*/ 119 w 716"/>
                  <a:gd name="T77" fmla="*/ 201 h 739"/>
                  <a:gd name="T78" fmla="*/ 112 w 716"/>
                  <a:gd name="T79" fmla="*/ 143 h 739"/>
                  <a:gd name="T80" fmla="*/ 103 w 716"/>
                  <a:gd name="T81" fmla="*/ 143 h 739"/>
                  <a:gd name="T82" fmla="*/ 103 w 716"/>
                  <a:gd name="T83" fmla="*/ 192 h 739"/>
                  <a:gd name="T84" fmla="*/ 130 w 716"/>
                  <a:gd name="T85" fmla="*/ 275 h 739"/>
                  <a:gd name="T86" fmla="*/ 233 w 716"/>
                  <a:gd name="T87" fmla="*/ 500 h 739"/>
                  <a:gd name="T88" fmla="*/ 271 w 716"/>
                  <a:gd name="T89" fmla="*/ 618 h 739"/>
                  <a:gd name="T90" fmla="*/ 271 w 716"/>
                  <a:gd name="T91" fmla="*/ 656 h 739"/>
                  <a:gd name="T92" fmla="*/ 246 w 716"/>
                  <a:gd name="T93" fmla="*/ 684 h 739"/>
                  <a:gd name="T94" fmla="*/ 182 w 716"/>
                  <a:gd name="T95" fmla="*/ 737 h 739"/>
                  <a:gd name="T96" fmla="*/ 169 w 716"/>
                  <a:gd name="T97" fmla="*/ 739 h 739"/>
                  <a:gd name="T98" fmla="*/ 169 w 716"/>
                  <a:gd name="T99" fmla="*/ 701 h 739"/>
                  <a:gd name="T100" fmla="*/ 121 w 716"/>
                  <a:gd name="T101" fmla="*/ 573 h 739"/>
                  <a:gd name="T102" fmla="*/ 76 w 716"/>
                  <a:gd name="T103" fmla="*/ 481 h 739"/>
                  <a:gd name="T104" fmla="*/ 29 w 716"/>
                  <a:gd name="T105" fmla="*/ 360 h 739"/>
                  <a:gd name="T106" fmla="*/ 7 w 716"/>
                  <a:gd name="T107" fmla="*/ 281 h 739"/>
                  <a:gd name="T108" fmla="*/ 0 w 716"/>
                  <a:gd name="T109" fmla="*/ 232 h 739"/>
                  <a:gd name="T110" fmla="*/ 13 w 716"/>
                  <a:gd name="T111" fmla="*/ 143 h 739"/>
                  <a:gd name="T112" fmla="*/ 45 w 716"/>
                  <a:gd name="T113" fmla="*/ 67 h 739"/>
                  <a:gd name="T114" fmla="*/ 103 w 716"/>
                  <a:gd name="T115" fmla="*/ 30 h 739"/>
                  <a:gd name="T116" fmla="*/ 173 w 716"/>
                  <a:gd name="T117" fmla="*/ 3 h 739"/>
                  <a:gd name="T118" fmla="*/ 186 w 716"/>
                  <a:gd name="T119" fmla="*/ 0 h 739"/>
                  <a:gd name="T120" fmla="*/ 252 w 716"/>
                  <a:gd name="T121" fmla="*/ 3 h 739"/>
                  <a:gd name="T122" fmla="*/ 339 w 716"/>
                  <a:gd name="T123" fmla="*/ 4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6" h="739">
                    <a:moveTo>
                      <a:pt x="339" y="42"/>
                    </a:moveTo>
                    <a:lnTo>
                      <a:pt x="412" y="111"/>
                    </a:lnTo>
                    <a:lnTo>
                      <a:pt x="507" y="248"/>
                    </a:lnTo>
                    <a:lnTo>
                      <a:pt x="624" y="364"/>
                    </a:lnTo>
                    <a:lnTo>
                      <a:pt x="680" y="394"/>
                    </a:lnTo>
                    <a:lnTo>
                      <a:pt x="714" y="402"/>
                    </a:lnTo>
                    <a:lnTo>
                      <a:pt x="716" y="405"/>
                    </a:lnTo>
                    <a:lnTo>
                      <a:pt x="664" y="450"/>
                    </a:lnTo>
                    <a:lnTo>
                      <a:pt x="583" y="488"/>
                    </a:lnTo>
                    <a:lnTo>
                      <a:pt x="552" y="477"/>
                    </a:lnTo>
                    <a:lnTo>
                      <a:pt x="516" y="450"/>
                    </a:lnTo>
                    <a:lnTo>
                      <a:pt x="485" y="405"/>
                    </a:lnTo>
                    <a:lnTo>
                      <a:pt x="453" y="369"/>
                    </a:lnTo>
                    <a:lnTo>
                      <a:pt x="348" y="210"/>
                    </a:lnTo>
                    <a:lnTo>
                      <a:pt x="281" y="138"/>
                    </a:lnTo>
                    <a:lnTo>
                      <a:pt x="227" y="105"/>
                    </a:lnTo>
                    <a:lnTo>
                      <a:pt x="224" y="105"/>
                    </a:lnTo>
                    <a:lnTo>
                      <a:pt x="220" y="109"/>
                    </a:lnTo>
                    <a:lnTo>
                      <a:pt x="220" y="118"/>
                    </a:lnTo>
                    <a:lnTo>
                      <a:pt x="299" y="176"/>
                    </a:lnTo>
                    <a:lnTo>
                      <a:pt x="379" y="284"/>
                    </a:lnTo>
                    <a:lnTo>
                      <a:pt x="399" y="322"/>
                    </a:lnTo>
                    <a:lnTo>
                      <a:pt x="462" y="414"/>
                    </a:lnTo>
                    <a:lnTo>
                      <a:pt x="529" y="488"/>
                    </a:lnTo>
                    <a:lnTo>
                      <a:pt x="543" y="493"/>
                    </a:lnTo>
                    <a:lnTo>
                      <a:pt x="545" y="497"/>
                    </a:lnTo>
                    <a:lnTo>
                      <a:pt x="501" y="519"/>
                    </a:lnTo>
                    <a:lnTo>
                      <a:pt x="462" y="529"/>
                    </a:lnTo>
                    <a:lnTo>
                      <a:pt x="415" y="519"/>
                    </a:lnTo>
                    <a:lnTo>
                      <a:pt x="377" y="477"/>
                    </a:lnTo>
                    <a:lnTo>
                      <a:pt x="368" y="484"/>
                    </a:lnTo>
                    <a:lnTo>
                      <a:pt x="368" y="544"/>
                    </a:lnTo>
                    <a:lnTo>
                      <a:pt x="344" y="609"/>
                    </a:lnTo>
                    <a:lnTo>
                      <a:pt x="307" y="643"/>
                    </a:lnTo>
                    <a:lnTo>
                      <a:pt x="296" y="647"/>
                    </a:lnTo>
                    <a:lnTo>
                      <a:pt x="287" y="656"/>
                    </a:lnTo>
                    <a:lnTo>
                      <a:pt x="287" y="605"/>
                    </a:lnTo>
                    <a:lnTo>
                      <a:pt x="227" y="443"/>
                    </a:lnTo>
                    <a:lnTo>
                      <a:pt x="119" y="201"/>
                    </a:lnTo>
                    <a:lnTo>
                      <a:pt x="112" y="143"/>
                    </a:lnTo>
                    <a:lnTo>
                      <a:pt x="103" y="143"/>
                    </a:lnTo>
                    <a:lnTo>
                      <a:pt x="103" y="192"/>
                    </a:lnTo>
                    <a:lnTo>
                      <a:pt x="130" y="275"/>
                    </a:lnTo>
                    <a:lnTo>
                      <a:pt x="233" y="500"/>
                    </a:lnTo>
                    <a:lnTo>
                      <a:pt x="271" y="618"/>
                    </a:lnTo>
                    <a:lnTo>
                      <a:pt x="271" y="656"/>
                    </a:lnTo>
                    <a:lnTo>
                      <a:pt x="246" y="684"/>
                    </a:lnTo>
                    <a:lnTo>
                      <a:pt x="182" y="737"/>
                    </a:lnTo>
                    <a:lnTo>
                      <a:pt x="169" y="739"/>
                    </a:lnTo>
                    <a:lnTo>
                      <a:pt x="169" y="701"/>
                    </a:lnTo>
                    <a:lnTo>
                      <a:pt x="121" y="573"/>
                    </a:lnTo>
                    <a:lnTo>
                      <a:pt x="76" y="481"/>
                    </a:lnTo>
                    <a:lnTo>
                      <a:pt x="29" y="360"/>
                    </a:lnTo>
                    <a:lnTo>
                      <a:pt x="7" y="281"/>
                    </a:lnTo>
                    <a:lnTo>
                      <a:pt x="0" y="232"/>
                    </a:lnTo>
                    <a:lnTo>
                      <a:pt x="13" y="143"/>
                    </a:lnTo>
                    <a:lnTo>
                      <a:pt x="45" y="67"/>
                    </a:lnTo>
                    <a:lnTo>
                      <a:pt x="103" y="30"/>
                    </a:lnTo>
                    <a:lnTo>
                      <a:pt x="173" y="3"/>
                    </a:lnTo>
                    <a:lnTo>
                      <a:pt x="186" y="0"/>
                    </a:lnTo>
                    <a:lnTo>
                      <a:pt x="252" y="3"/>
                    </a:lnTo>
                    <a:lnTo>
                      <a:pt x="339" y="42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1" name="Freeform 103"/>
              <p:cNvSpPr>
                <a:spLocks/>
              </p:cNvSpPr>
              <p:nvPr/>
            </p:nvSpPr>
            <p:spPr bwMode="auto">
              <a:xfrm>
                <a:off x="5315" y="3540"/>
                <a:ext cx="83" cy="53"/>
              </a:xfrm>
              <a:custGeom>
                <a:avLst/>
                <a:gdLst>
                  <a:gd name="T0" fmla="*/ 213 w 249"/>
                  <a:gd name="T1" fmla="*/ 74 h 157"/>
                  <a:gd name="T2" fmla="*/ 200 w 249"/>
                  <a:gd name="T3" fmla="*/ 131 h 157"/>
                  <a:gd name="T4" fmla="*/ 184 w 249"/>
                  <a:gd name="T5" fmla="*/ 147 h 157"/>
                  <a:gd name="T6" fmla="*/ 146 w 249"/>
                  <a:gd name="T7" fmla="*/ 157 h 157"/>
                  <a:gd name="T8" fmla="*/ 34 w 249"/>
                  <a:gd name="T9" fmla="*/ 150 h 157"/>
                  <a:gd name="T10" fmla="*/ 0 w 249"/>
                  <a:gd name="T11" fmla="*/ 128 h 157"/>
                  <a:gd name="T12" fmla="*/ 101 w 249"/>
                  <a:gd name="T13" fmla="*/ 86 h 157"/>
                  <a:gd name="T14" fmla="*/ 204 w 249"/>
                  <a:gd name="T15" fmla="*/ 7 h 157"/>
                  <a:gd name="T16" fmla="*/ 238 w 249"/>
                  <a:gd name="T17" fmla="*/ 0 h 157"/>
                  <a:gd name="T18" fmla="*/ 249 w 249"/>
                  <a:gd name="T19" fmla="*/ 0 h 157"/>
                  <a:gd name="T20" fmla="*/ 213 w 249"/>
                  <a:gd name="T21" fmla="*/ 7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157">
                    <a:moveTo>
                      <a:pt x="213" y="74"/>
                    </a:moveTo>
                    <a:lnTo>
                      <a:pt x="200" y="131"/>
                    </a:lnTo>
                    <a:lnTo>
                      <a:pt x="184" y="147"/>
                    </a:lnTo>
                    <a:lnTo>
                      <a:pt x="146" y="157"/>
                    </a:lnTo>
                    <a:lnTo>
                      <a:pt x="34" y="150"/>
                    </a:lnTo>
                    <a:lnTo>
                      <a:pt x="0" y="128"/>
                    </a:lnTo>
                    <a:lnTo>
                      <a:pt x="101" y="86"/>
                    </a:lnTo>
                    <a:lnTo>
                      <a:pt x="204" y="7"/>
                    </a:lnTo>
                    <a:lnTo>
                      <a:pt x="238" y="0"/>
                    </a:lnTo>
                    <a:lnTo>
                      <a:pt x="249" y="0"/>
                    </a:lnTo>
                    <a:lnTo>
                      <a:pt x="213" y="7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2" name="Freeform 104"/>
              <p:cNvSpPr>
                <a:spLocks/>
              </p:cNvSpPr>
              <p:nvPr/>
            </p:nvSpPr>
            <p:spPr bwMode="auto">
              <a:xfrm>
                <a:off x="5026" y="3609"/>
                <a:ext cx="118" cy="189"/>
              </a:xfrm>
              <a:custGeom>
                <a:avLst/>
                <a:gdLst>
                  <a:gd name="T0" fmla="*/ 178 w 353"/>
                  <a:gd name="T1" fmla="*/ 169 h 567"/>
                  <a:gd name="T2" fmla="*/ 214 w 353"/>
                  <a:gd name="T3" fmla="*/ 224 h 567"/>
                  <a:gd name="T4" fmla="*/ 194 w 353"/>
                  <a:gd name="T5" fmla="*/ 278 h 567"/>
                  <a:gd name="T6" fmla="*/ 194 w 353"/>
                  <a:gd name="T7" fmla="*/ 338 h 567"/>
                  <a:gd name="T8" fmla="*/ 210 w 353"/>
                  <a:gd name="T9" fmla="*/ 367 h 567"/>
                  <a:gd name="T10" fmla="*/ 258 w 353"/>
                  <a:gd name="T11" fmla="*/ 405 h 567"/>
                  <a:gd name="T12" fmla="*/ 286 w 353"/>
                  <a:gd name="T13" fmla="*/ 415 h 567"/>
                  <a:gd name="T14" fmla="*/ 337 w 353"/>
                  <a:gd name="T15" fmla="*/ 395 h 567"/>
                  <a:gd name="T16" fmla="*/ 331 w 353"/>
                  <a:gd name="T17" fmla="*/ 434 h 567"/>
                  <a:gd name="T18" fmla="*/ 331 w 353"/>
                  <a:gd name="T19" fmla="*/ 495 h 567"/>
                  <a:gd name="T20" fmla="*/ 353 w 353"/>
                  <a:gd name="T21" fmla="*/ 567 h 567"/>
                  <a:gd name="T22" fmla="*/ 261 w 353"/>
                  <a:gd name="T23" fmla="*/ 455 h 567"/>
                  <a:gd name="T24" fmla="*/ 243 w 353"/>
                  <a:gd name="T25" fmla="*/ 408 h 567"/>
                  <a:gd name="T26" fmla="*/ 229 w 353"/>
                  <a:gd name="T27" fmla="*/ 395 h 567"/>
                  <a:gd name="T28" fmla="*/ 137 w 353"/>
                  <a:gd name="T29" fmla="*/ 450 h 567"/>
                  <a:gd name="T30" fmla="*/ 66 w 353"/>
                  <a:gd name="T31" fmla="*/ 480 h 567"/>
                  <a:gd name="T32" fmla="*/ 29 w 353"/>
                  <a:gd name="T33" fmla="*/ 487 h 567"/>
                  <a:gd name="T34" fmla="*/ 19 w 353"/>
                  <a:gd name="T35" fmla="*/ 484 h 567"/>
                  <a:gd name="T36" fmla="*/ 16 w 353"/>
                  <a:gd name="T37" fmla="*/ 484 h 567"/>
                  <a:gd name="T38" fmla="*/ 131 w 353"/>
                  <a:gd name="T39" fmla="*/ 401 h 567"/>
                  <a:gd name="T40" fmla="*/ 165 w 353"/>
                  <a:gd name="T41" fmla="*/ 361 h 567"/>
                  <a:gd name="T42" fmla="*/ 165 w 353"/>
                  <a:gd name="T43" fmla="*/ 348 h 567"/>
                  <a:gd name="T44" fmla="*/ 86 w 353"/>
                  <a:gd name="T45" fmla="*/ 345 h 567"/>
                  <a:gd name="T46" fmla="*/ 41 w 353"/>
                  <a:gd name="T47" fmla="*/ 312 h 567"/>
                  <a:gd name="T48" fmla="*/ 16 w 353"/>
                  <a:gd name="T49" fmla="*/ 274 h 567"/>
                  <a:gd name="T50" fmla="*/ 0 w 353"/>
                  <a:gd name="T51" fmla="*/ 197 h 567"/>
                  <a:gd name="T52" fmla="*/ 3 w 353"/>
                  <a:gd name="T53" fmla="*/ 195 h 567"/>
                  <a:gd name="T54" fmla="*/ 74 w 353"/>
                  <a:gd name="T55" fmla="*/ 262 h 567"/>
                  <a:gd name="T56" fmla="*/ 121 w 353"/>
                  <a:gd name="T57" fmla="*/ 287 h 567"/>
                  <a:gd name="T58" fmla="*/ 162 w 353"/>
                  <a:gd name="T59" fmla="*/ 287 h 567"/>
                  <a:gd name="T60" fmla="*/ 169 w 353"/>
                  <a:gd name="T61" fmla="*/ 280 h 567"/>
                  <a:gd name="T62" fmla="*/ 169 w 353"/>
                  <a:gd name="T63" fmla="*/ 265 h 567"/>
                  <a:gd name="T64" fmla="*/ 146 w 353"/>
                  <a:gd name="T65" fmla="*/ 195 h 567"/>
                  <a:gd name="T66" fmla="*/ 137 w 353"/>
                  <a:gd name="T67" fmla="*/ 128 h 567"/>
                  <a:gd name="T68" fmla="*/ 140 w 353"/>
                  <a:gd name="T69" fmla="*/ 51 h 567"/>
                  <a:gd name="T70" fmla="*/ 162 w 353"/>
                  <a:gd name="T71" fmla="*/ 7 h 567"/>
                  <a:gd name="T72" fmla="*/ 169 w 353"/>
                  <a:gd name="T73" fmla="*/ 0 h 567"/>
                  <a:gd name="T74" fmla="*/ 162 w 353"/>
                  <a:gd name="T75" fmla="*/ 121 h 567"/>
                  <a:gd name="T76" fmla="*/ 178 w 353"/>
                  <a:gd name="T77" fmla="*/ 169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3" h="567">
                    <a:moveTo>
                      <a:pt x="178" y="169"/>
                    </a:moveTo>
                    <a:lnTo>
                      <a:pt x="214" y="224"/>
                    </a:lnTo>
                    <a:lnTo>
                      <a:pt x="194" y="278"/>
                    </a:lnTo>
                    <a:lnTo>
                      <a:pt x="194" y="338"/>
                    </a:lnTo>
                    <a:lnTo>
                      <a:pt x="210" y="367"/>
                    </a:lnTo>
                    <a:lnTo>
                      <a:pt x="258" y="405"/>
                    </a:lnTo>
                    <a:lnTo>
                      <a:pt x="286" y="415"/>
                    </a:lnTo>
                    <a:lnTo>
                      <a:pt x="337" y="395"/>
                    </a:lnTo>
                    <a:lnTo>
                      <a:pt x="331" y="434"/>
                    </a:lnTo>
                    <a:lnTo>
                      <a:pt x="331" y="495"/>
                    </a:lnTo>
                    <a:lnTo>
                      <a:pt x="353" y="567"/>
                    </a:lnTo>
                    <a:lnTo>
                      <a:pt x="261" y="455"/>
                    </a:lnTo>
                    <a:lnTo>
                      <a:pt x="243" y="408"/>
                    </a:lnTo>
                    <a:lnTo>
                      <a:pt x="229" y="395"/>
                    </a:lnTo>
                    <a:lnTo>
                      <a:pt x="137" y="450"/>
                    </a:lnTo>
                    <a:lnTo>
                      <a:pt x="66" y="480"/>
                    </a:lnTo>
                    <a:lnTo>
                      <a:pt x="29" y="487"/>
                    </a:lnTo>
                    <a:lnTo>
                      <a:pt x="19" y="484"/>
                    </a:lnTo>
                    <a:lnTo>
                      <a:pt x="16" y="484"/>
                    </a:lnTo>
                    <a:lnTo>
                      <a:pt x="131" y="401"/>
                    </a:lnTo>
                    <a:lnTo>
                      <a:pt x="165" y="361"/>
                    </a:lnTo>
                    <a:lnTo>
                      <a:pt x="165" y="348"/>
                    </a:lnTo>
                    <a:lnTo>
                      <a:pt x="86" y="345"/>
                    </a:lnTo>
                    <a:lnTo>
                      <a:pt x="41" y="312"/>
                    </a:lnTo>
                    <a:lnTo>
                      <a:pt x="16" y="274"/>
                    </a:lnTo>
                    <a:lnTo>
                      <a:pt x="0" y="197"/>
                    </a:lnTo>
                    <a:lnTo>
                      <a:pt x="3" y="195"/>
                    </a:lnTo>
                    <a:lnTo>
                      <a:pt x="74" y="262"/>
                    </a:lnTo>
                    <a:lnTo>
                      <a:pt x="121" y="287"/>
                    </a:lnTo>
                    <a:lnTo>
                      <a:pt x="162" y="287"/>
                    </a:lnTo>
                    <a:lnTo>
                      <a:pt x="169" y="280"/>
                    </a:lnTo>
                    <a:lnTo>
                      <a:pt x="169" y="265"/>
                    </a:lnTo>
                    <a:lnTo>
                      <a:pt x="146" y="195"/>
                    </a:lnTo>
                    <a:lnTo>
                      <a:pt x="137" y="128"/>
                    </a:lnTo>
                    <a:lnTo>
                      <a:pt x="140" y="51"/>
                    </a:lnTo>
                    <a:lnTo>
                      <a:pt x="162" y="7"/>
                    </a:lnTo>
                    <a:lnTo>
                      <a:pt x="169" y="0"/>
                    </a:lnTo>
                    <a:lnTo>
                      <a:pt x="162" y="121"/>
                    </a:lnTo>
                    <a:lnTo>
                      <a:pt x="178" y="16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3" name="Freeform 105"/>
              <p:cNvSpPr>
                <a:spLocks/>
              </p:cNvSpPr>
              <p:nvPr/>
            </p:nvSpPr>
            <p:spPr bwMode="auto">
              <a:xfrm>
                <a:off x="5270" y="3613"/>
                <a:ext cx="11" cy="86"/>
              </a:xfrm>
              <a:custGeom>
                <a:avLst/>
                <a:gdLst>
                  <a:gd name="T0" fmla="*/ 29 w 32"/>
                  <a:gd name="T1" fmla="*/ 258 h 258"/>
                  <a:gd name="T2" fmla="*/ 0 w 32"/>
                  <a:gd name="T3" fmla="*/ 108 h 258"/>
                  <a:gd name="T4" fmla="*/ 0 w 32"/>
                  <a:gd name="T5" fmla="*/ 79 h 258"/>
                  <a:gd name="T6" fmla="*/ 32 w 32"/>
                  <a:gd name="T7" fmla="*/ 0 h 258"/>
                  <a:gd name="T8" fmla="*/ 27 w 32"/>
                  <a:gd name="T9" fmla="*/ 193 h 258"/>
                  <a:gd name="T10" fmla="*/ 29 w 32"/>
                  <a:gd name="T11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8">
                    <a:moveTo>
                      <a:pt x="29" y="258"/>
                    </a:moveTo>
                    <a:lnTo>
                      <a:pt x="0" y="108"/>
                    </a:lnTo>
                    <a:lnTo>
                      <a:pt x="0" y="79"/>
                    </a:lnTo>
                    <a:lnTo>
                      <a:pt x="32" y="0"/>
                    </a:lnTo>
                    <a:lnTo>
                      <a:pt x="27" y="193"/>
                    </a:lnTo>
                    <a:lnTo>
                      <a:pt x="29" y="258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4" name="Freeform 106"/>
              <p:cNvSpPr>
                <a:spLocks/>
              </p:cNvSpPr>
              <p:nvPr/>
            </p:nvSpPr>
            <p:spPr bwMode="auto">
              <a:xfrm>
                <a:off x="5115" y="3641"/>
                <a:ext cx="13" cy="28"/>
              </a:xfrm>
              <a:custGeom>
                <a:avLst/>
                <a:gdLst>
                  <a:gd name="T0" fmla="*/ 29 w 38"/>
                  <a:gd name="T1" fmla="*/ 81 h 85"/>
                  <a:gd name="T2" fmla="*/ 9 w 38"/>
                  <a:gd name="T3" fmla="*/ 81 h 85"/>
                  <a:gd name="T4" fmla="*/ 6 w 38"/>
                  <a:gd name="T5" fmla="*/ 85 h 85"/>
                  <a:gd name="T6" fmla="*/ 0 w 38"/>
                  <a:gd name="T7" fmla="*/ 85 h 85"/>
                  <a:gd name="T8" fmla="*/ 15 w 38"/>
                  <a:gd name="T9" fmla="*/ 31 h 85"/>
                  <a:gd name="T10" fmla="*/ 38 w 38"/>
                  <a:gd name="T11" fmla="*/ 0 h 85"/>
                  <a:gd name="T12" fmla="*/ 29 w 38"/>
                  <a:gd name="T13" fmla="*/ 47 h 85"/>
                  <a:gd name="T14" fmla="*/ 29 w 38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5">
                    <a:moveTo>
                      <a:pt x="29" y="81"/>
                    </a:moveTo>
                    <a:lnTo>
                      <a:pt x="9" y="81"/>
                    </a:lnTo>
                    <a:lnTo>
                      <a:pt x="6" y="85"/>
                    </a:lnTo>
                    <a:lnTo>
                      <a:pt x="0" y="85"/>
                    </a:lnTo>
                    <a:lnTo>
                      <a:pt x="15" y="31"/>
                    </a:lnTo>
                    <a:lnTo>
                      <a:pt x="38" y="0"/>
                    </a:lnTo>
                    <a:lnTo>
                      <a:pt x="29" y="47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5" name="Freeform 107"/>
              <p:cNvSpPr>
                <a:spLocks/>
              </p:cNvSpPr>
              <p:nvPr/>
            </p:nvSpPr>
            <p:spPr bwMode="auto">
              <a:xfrm>
                <a:off x="5454" y="3645"/>
                <a:ext cx="184" cy="164"/>
              </a:xfrm>
              <a:custGeom>
                <a:avLst/>
                <a:gdLst>
                  <a:gd name="T0" fmla="*/ 539 w 553"/>
                  <a:gd name="T1" fmla="*/ 93 h 491"/>
                  <a:gd name="T2" fmla="*/ 506 w 553"/>
                  <a:gd name="T3" fmla="*/ 147 h 491"/>
                  <a:gd name="T4" fmla="*/ 452 w 553"/>
                  <a:gd name="T5" fmla="*/ 188 h 491"/>
                  <a:gd name="T6" fmla="*/ 443 w 553"/>
                  <a:gd name="T7" fmla="*/ 199 h 491"/>
                  <a:gd name="T8" fmla="*/ 456 w 553"/>
                  <a:gd name="T9" fmla="*/ 233 h 491"/>
                  <a:gd name="T10" fmla="*/ 456 w 553"/>
                  <a:gd name="T11" fmla="*/ 268 h 491"/>
                  <a:gd name="T12" fmla="*/ 449 w 553"/>
                  <a:gd name="T13" fmla="*/ 293 h 491"/>
                  <a:gd name="T14" fmla="*/ 452 w 553"/>
                  <a:gd name="T15" fmla="*/ 322 h 491"/>
                  <a:gd name="T16" fmla="*/ 436 w 553"/>
                  <a:gd name="T17" fmla="*/ 329 h 491"/>
                  <a:gd name="T18" fmla="*/ 366 w 553"/>
                  <a:gd name="T19" fmla="*/ 320 h 491"/>
                  <a:gd name="T20" fmla="*/ 318 w 553"/>
                  <a:gd name="T21" fmla="*/ 326 h 491"/>
                  <a:gd name="T22" fmla="*/ 295 w 553"/>
                  <a:gd name="T23" fmla="*/ 367 h 491"/>
                  <a:gd name="T24" fmla="*/ 279 w 553"/>
                  <a:gd name="T25" fmla="*/ 440 h 491"/>
                  <a:gd name="T26" fmla="*/ 257 w 553"/>
                  <a:gd name="T27" fmla="*/ 478 h 491"/>
                  <a:gd name="T28" fmla="*/ 245 w 553"/>
                  <a:gd name="T29" fmla="*/ 491 h 491"/>
                  <a:gd name="T30" fmla="*/ 223 w 553"/>
                  <a:gd name="T31" fmla="*/ 482 h 491"/>
                  <a:gd name="T32" fmla="*/ 133 w 553"/>
                  <a:gd name="T33" fmla="*/ 395 h 491"/>
                  <a:gd name="T34" fmla="*/ 121 w 553"/>
                  <a:gd name="T35" fmla="*/ 401 h 491"/>
                  <a:gd name="T36" fmla="*/ 104 w 553"/>
                  <a:gd name="T37" fmla="*/ 428 h 491"/>
                  <a:gd name="T38" fmla="*/ 83 w 553"/>
                  <a:gd name="T39" fmla="*/ 444 h 491"/>
                  <a:gd name="T40" fmla="*/ 34 w 553"/>
                  <a:gd name="T41" fmla="*/ 455 h 491"/>
                  <a:gd name="T42" fmla="*/ 0 w 553"/>
                  <a:gd name="T43" fmla="*/ 453 h 491"/>
                  <a:gd name="T44" fmla="*/ 34 w 553"/>
                  <a:gd name="T45" fmla="*/ 412 h 491"/>
                  <a:gd name="T46" fmla="*/ 61 w 553"/>
                  <a:gd name="T47" fmla="*/ 365 h 491"/>
                  <a:gd name="T48" fmla="*/ 69 w 553"/>
                  <a:gd name="T49" fmla="*/ 320 h 491"/>
                  <a:gd name="T50" fmla="*/ 162 w 553"/>
                  <a:gd name="T51" fmla="*/ 291 h 491"/>
                  <a:gd name="T52" fmla="*/ 302 w 553"/>
                  <a:gd name="T53" fmla="*/ 217 h 491"/>
                  <a:gd name="T54" fmla="*/ 344 w 553"/>
                  <a:gd name="T55" fmla="*/ 183 h 491"/>
                  <a:gd name="T56" fmla="*/ 369 w 553"/>
                  <a:gd name="T57" fmla="*/ 141 h 491"/>
                  <a:gd name="T58" fmla="*/ 483 w 553"/>
                  <a:gd name="T59" fmla="*/ 75 h 491"/>
                  <a:gd name="T60" fmla="*/ 547 w 553"/>
                  <a:gd name="T61" fmla="*/ 20 h 491"/>
                  <a:gd name="T62" fmla="*/ 553 w 553"/>
                  <a:gd name="T63" fmla="*/ 0 h 491"/>
                  <a:gd name="T64" fmla="*/ 553 w 553"/>
                  <a:gd name="T65" fmla="*/ 42 h 491"/>
                  <a:gd name="T66" fmla="*/ 539 w 553"/>
                  <a:gd name="T67" fmla="*/ 93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3" h="491">
                    <a:moveTo>
                      <a:pt x="539" y="93"/>
                    </a:moveTo>
                    <a:lnTo>
                      <a:pt x="506" y="147"/>
                    </a:lnTo>
                    <a:lnTo>
                      <a:pt x="452" y="188"/>
                    </a:lnTo>
                    <a:lnTo>
                      <a:pt x="443" y="199"/>
                    </a:lnTo>
                    <a:lnTo>
                      <a:pt x="456" y="233"/>
                    </a:lnTo>
                    <a:lnTo>
                      <a:pt x="456" y="268"/>
                    </a:lnTo>
                    <a:lnTo>
                      <a:pt x="449" y="293"/>
                    </a:lnTo>
                    <a:lnTo>
                      <a:pt x="452" y="322"/>
                    </a:lnTo>
                    <a:lnTo>
                      <a:pt x="436" y="329"/>
                    </a:lnTo>
                    <a:lnTo>
                      <a:pt x="366" y="320"/>
                    </a:lnTo>
                    <a:lnTo>
                      <a:pt x="318" y="326"/>
                    </a:lnTo>
                    <a:lnTo>
                      <a:pt x="295" y="367"/>
                    </a:lnTo>
                    <a:lnTo>
                      <a:pt x="279" y="440"/>
                    </a:lnTo>
                    <a:lnTo>
                      <a:pt x="257" y="478"/>
                    </a:lnTo>
                    <a:lnTo>
                      <a:pt x="245" y="491"/>
                    </a:lnTo>
                    <a:lnTo>
                      <a:pt x="223" y="482"/>
                    </a:lnTo>
                    <a:lnTo>
                      <a:pt x="133" y="395"/>
                    </a:lnTo>
                    <a:lnTo>
                      <a:pt x="121" y="401"/>
                    </a:lnTo>
                    <a:lnTo>
                      <a:pt x="104" y="428"/>
                    </a:lnTo>
                    <a:lnTo>
                      <a:pt x="83" y="444"/>
                    </a:lnTo>
                    <a:lnTo>
                      <a:pt x="34" y="455"/>
                    </a:lnTo>
                    <a:lnTo>
                      <a:pt x="0" y="453"/>
                    </a:lnTo>
                    <a:lnTo>
                      <a:pt x="34" y="412"/>
                    </a:lnTo>
                    <a:lnTo>
                      <a:pt x="61" y="365"/>
                    </a:lnTo>
                    <a:lnTo>
                      <a:pt x="69" y="320"/>
                    </a:lnTo>
                    <a:lnTo>
                      <a:pt x="162" y="291"/>
                    </a:lnTo>
                    <a:lnTo>
                      <a:pt x="302" y="217"/>
                    </a:lnTo>
                    <a:lnTo>
                      <a:pt x="344" y="183"/>
                    </a:lnTo>
                    <a:lnTo>
                      <a:pt x="369" y="141"/>
                    </a:lnTo>
                    <a:lnTo>
                      <a:pt x="483" y="75"/>
                    </a:lnTo>
                    <a:lnTo>
                      <a:pt x="547" y="20"/>
                    </a:lnTo>
                    <a:lnTo>
                      <a:pt x="553" y="0"/>
                    </a:lnTo>
                    <a:lnTo>
                      <a:pt x="553" y="42"/>
                    </a:lnTo>
                    <a:lnTo>
                      <a:pt x="539" y="93"/>
                    </a:lnTo>
                    <a:close/>
                  </a:path>
                </a:pathLst>
              </a:custGeom>
              <a:solidFill>
                <a:srgbClr val="715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6" name="Freeform 108"/>
              <p:cNvSpPr>
                <a:spLocks/>
              </p:cNvSpPr>
              <p:nvPr/>
            </p:nvSpPr>
            <p:spPr bwMode="auto">
              <a:xfrm>
                <a:off x="5239" y="3656"/>
                <a:ext cx="39" cy="134"/>
              </a:xfrm>
              <a:custGeom>
                <a:avLst/>
                <a:gdLst>
                  <a:gd name="T0" fmla="*/ 110 w 117"/>
                  <a:gd name="T1" fmla="*/ 146 h 401"/>
                  <a:gd name="T2" fmla="*/ 117 w 117"/>
                  <a:gd name="T3" fmla="*/ 159 h 401"/>
                  <a:gd name="T4" fmla="*/ 110 w 117"/>
                  <a:gd name="T5" fmla="*/ 182 h 401"/>
                  <a:gd name="T6" fmla="*/ 43 w 117"/>
                  <a:gd name="T7" fmla="*/ 293 h 401"/>
                  <a:gd name="T8" fmla="*/ 0 w 117"/>
                  <a:gd name="T9" fmla="*/ 401 h 401"/>
                  <a:gd name="T10" fmla="*/ 43 w 117"/>
                  <a:gd name="T11" fmla="*/ 124 h 401"/>
                  <a:gd name="T12" fmla="*/ 79 w 117"/>
                  <a:gd name="T13" fmla="*/ 0 h 401"/>
                  <a:gd name="T14" fmla="*/ 85 w 117"/>
                  <a:gd name="T15" fmla="*/ 42 h 401"/>
                  <a:gd name="T16" fmla="*/ 110 w 117"/>
                  <a:gd name="T17" fmla="*/ 14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401">
                    <a:moveTo>
                      <a:pt x="110" y="146"/>
                    </a:moveTo>
                    <a:lnTo>
                      <a:pt x="117" y="159"/>
                    </a:lnTo>
                    <a:lnTo>
                      <a:pt x="110" y="182"/>
                    </a:lnTo>
                    <a:lnTo>
                      <a:pt x="43" y="293"/>
                    </a:lnTo>
                    <a:lnTo>
                      <a:pt x="0" y="401"/>
                    </a:lnTo>
                    <a:lnTo>
                      <a:pt x="43" y="124"/>
                    </a:lnTo>
                    <a:lnTo>
                      <a:pt x="79" y="0"/>
                    </a:lnTo>
                    <a:lnTo>
                      <a:pt x="85" y="42"/>
                    </a:lnTo>
                    <a:lnTo>
                      <a:pt x="110" y="1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7" name="Freeform 109"/>
              <p:cNvSpPr>
                <a:spLocks/>
              </p:cNvSpPr>
              <p:nvPr/>
            </p:nvSpPr>
            <p:spPr bwMode="auto">
              <a:xfrm>
                <a:off x="5219" y="3666"/>
                <a:ext cx="100" cy="550"/>
              </a:xfrm>
              <a:custGeom>
                <a:avLst/>
                <a:gdLst>
                  <a:gd name="T0" fmla="*/ 216 w 299"/>
                  <a:gd name="T1" fmla="*/ 555 h 1650"/>
                  <a:gd name="T2" fmla="*/ 191 w 299"/>
                  <a:gd name="T3" fmla="*/ 650 h 1650"/>
                  <a:gd name="T4" fmla="*/ 152 w 299"/>
                  <a:gd name="T5" fmla="*/ 841 h 1650"/>
                  <a:gd name="T6" fmla="*/ 159 w 299"/>
                  <a:gd name="T7" fmla="*/ 851 h 1650"/>
                  <a:gd name="T8" fmla="*/ 166 w 299"/>
                  <a:gd name="T9" fmla="*/ 851 h 1650"/>
                  <a:gd name="T10" fmla="*/ 179 w 299"/>
                  <a:gd name="T11" fmla="*/ 829 h 1650"/>
                  <a:gd name="T12" fmla="*/ 191 w 299"/>
                  <a:gd name="T13" fmla="*/ 768 h 1650"/>
                  <a:gd name="T14" fmla="*/ 216 w 299"/>
                  <a:gd name="T15" fmla="*/ 717 h 1650"/>
                  <a:gd name="T16" fmla="*/ 191 w 299"/>
                  <a:gd name="T17" fmla="*/ 841 h 1650"/>
                  <a:gd name="T18" fmla="*/ 168 w 299"/>
                  <a:gd name="T19" fmla="*/ 933 h 1650"/>
                  <a:gd name="T20" fmla="*/ 148 w 299"/>
                  <a:gd name="T21" fmla="*/ 1051 h 1650"/>
                  <a:gd name="T22" fmla="*/ 152 w 299"/>
                  <a:gd name="T23" fmla="*/ 1055 h 1650"/>
                  <a:gd name="T24" fmla="*/ 162 w 299"/>
                  <a:gd name="T25" fmla="*/ 1055 h 1650"/>
                  <a:gd name="T26" fmla="*/ 168 w 299"/>
                  <a:gd name="T27" fmla="*/ 1045 h 1650"/>
                  <a:gd name="T28" fmla="*/ 175 w 299"/>
                  <a:gd name="T29" fmla="*/ 1038 h 1650"/>
                  <a:gd name="T30" fmla="*/ 175 w 299"/>
                  <a:gd name="T31" fmla="*/ 1083 h 1650"/>
                  <a:gd name="T32" fmla="*/ 156 w 299"/>
                  <a:gd name="T33" fmla="*/ 1274 h 1650"/>
                  <a:gd name="T34" fmla="*/ 152 w 299"/>
                  <a:gd name="T35" fmla="*/ 1430 h 1650"/>
                  <a:gd name="T36" fmla="*/ 171 w 299"/>
                  <a:gd name="T37" fmla="*/ 1650 h 1650"/>
                  <a:gd name="T38" fmla="*/ 156 w 299"/>
                  <a:gd name="T39" fmla="*/ 1650 h 1650"/>
                  <a:gd name="T40" fmla="*/ 137 w 299"/>
                  <a:gd name="T41" fmla="*/ 1630 h 1650"/>
                  <a:gd name="T42" fmla="*/ 114 w 299"/>
                  <a:gd name="T43" fmla="*/ 1558 h 1650"/>
                  <a:gd name="T44" fmla="*/ 54 w 299"/>
                  <a:gd name="T45" fmla="*/ 1306 h 1650"/>
                  <a:gd name="T46" fmla="*/ 25 w 299"/>
                  <a:gd name="T47" fmla="*/ 1152 h 1650"/>
                  <a:gd name="T48" fmla="*/ 25 w 299"/>
                  <a:gd name="T49" fmla="*/ 1121 h 1650"/>
                  <a:gd name="T50" fmla="*/ 0 w 299"/>
                  <a:gd name="T51" fmla="*/ 863 h 1650"/>
                  <a:gd name="T52" fmla="*/ 15 w 299"/>
                  <a:gd name="T53" fmla="*/ 646 h 1650"/>
                  <a:gd name="T54" fmla="*/ 22 w 299"/>
                  <a:gd name="T55" fmla="*/ 640 h 1650"/>
                  <a:gd name="T56" fmla="*/ 31 w 299"/>
                  <a:gd name="T57" fmla="*/ 538 h 1650"/>
                  <a:gd name="T58" fmla="*/ 85 w 299"/>
                  <a:gd name="T59" fmla="*/ 338 h 1650"/>
                  <a:gd name="T60" fmla="*/ 156 w 299"/>
                  <a:gd name="T61" fmla="*/ 192 h 1650"/>
                  <a:gd name="T62" fmla="*/ 184 w 299"/>
                  <a:gd name="T63" fmla="*/ 150 h 1650"/>
                  <a:gd name="T64" fmla="*/ 188 w 299"/>
                  <a:gd name="T65" fmla="*/ 150 h 1650"/>
                  <a:gd name="T66" fmla="*/ 249 w 299"/>
                  <a:gd name="T67" fmla="*/ 55 h 1650"/>
                  <a:gd name="T68" fmla="*/ 299 w 299"/>
                  <a:gd name="T69" fmla="*/ 0 h 1650"/>
                  <a:gd name="T70" fmla="*/ 274 w 299"/>
                  <a:gd name="T71" fmla="*/ 134 h 1650"/>
                  <a:gd name="T72" fmla="*/ 216 w 299"/>
                  <a:gd name="T73" fmla="*/ 555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9" h="1650">
                    <a:moveTo>
                      <a:pt x="216" y="555"/>
                    </a:moveTo>
                    <a:lnTo>
                      <a:pt x="191" y="650"/>
                    </a:lnTo>
                    <a:lnTo>
                      <a:pt x="152" y="841"/>
                    </a:lnTo>
                    <a:lnTo>
                      <a:pt x="159" y="851"/>
                    </a:lnTo>
                    <a:lnTo>
                      <a:pt x="166" y="851"/>
                    </a:lnTo>
                    <a:lnTo>
                      <a:pt x="179" y="829"/>
                    </a:lnTo>
                    <a:lnTo>
                      <a:pt x="191" y="768"/>
                    </a:lnTo>
                    <a:lnTo>
                      <a:pt x="216" y="717"/>
                    </a:lnTo>
                    <a:lnTo>
                      <a:pt x="191" y="841"/>
                    </a:lnTo>
                    <a:lnTo>
                      <a:pt x="168" y="933"/>
                    </a:lnTo>
                    <a:lnTo>
                      <a:pt x="148" y="1051"/>
                    </a:lnTo>
                    <a:lnTo>
                      <a:pt x="152" y="1055"/>
                    </a:lnTo>
                    <a:lnTo>
                      <a:pt x="162" y="1055"/>
                    </a:lnTo>
                    <a:lnTo>
                      <a:pt x="168" y="1045"/>
                    </a:lnTo>
                    <a:lnTo>
                      <a:pt x="175" y="1038"/>
                    </a:lnTo>
                    <a:lnTo>
                      <a:pt x="175" y="1083"/>
                    </a:lnTo>
                    <a:lnTo>
                      <a:pt x="156" y="1274"/>
                    </a:lnTo>
                    <a:lnTo>
                      <a:pt x="152" y="1430"/>
                    </a:lnTo>
                    <a:lnTo>
                      <a:pt x="171" y="1650"/>
                    </a:lnTo>
                    <a:lnTo>
                      <a:pt x="156" y="1650"/>
                    </a:lnTo>
                    <a:lnTo>
                      <a:pt x="137" y="1630"/>
                    </a:lnTo>
                    <a:lnTo>
                      <a:pt x="114" y="1558"/>
                    </a:lnTo>
                    <a:lnTo>
                      <a:pt x="54" y="1306"/>
                    </a:lnTo>
                    <a:lnTo>
                      <a:pt x="25" y="1152"/>
                    </a:lnTo>
                    <a:lnTo>
                      <a:pt x="25" y="1121"/>
                    </a:lnTo>
                    <a:lnTo>
                      <a:pt x="0" y="863"/>
                    </a:lnTo>
                    <a:lnTo>
                      <a:pt x="15" y="646"/>
                    </a:lnTo>
                    <a:lnTo>
                      <a:pt x="22" y="640"/>
                    </a:lnTo>
                    <a:lnTo>
                      <a:pt x="31" y="538"/>
                    </a:lnTo>
                    <a:lnTo>
                      <a:pt x="85" y="338"/>
                    </a:lnTo>
                    <a:lnTo>
                      <a:pt x="156" y="192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249" y="55"/>
                    </a:lnTo>
                    <a:lnTo>
                      <a:pt x="299" y="0"/>
                    </a:lnTo>
                    <a:lnTo>
                      <a:pt x="274" y="134"/>
                    </a:lnTo>
                    <a:lnTo>
                      <a:pt x="216" y="55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8" name="Freeform 110"/>
              <p:cNvSpPr>
                <a:spLocks/>
              </p:cNvSpPr>
              <p:nvPr/>
            </p:nvSpPr>
            <p:spPr bwMode="auto">
              <a:xfrm>
                <a:off x="5095" y="3672"/>
                <a:ext cx="56" cy="69"/>
              </a:xfrm>
              <a:custGeom>
                <a:avLst/>
                <a:gdLst>
                  <a:gd name="T0" fmla="*/ 166 w 169"/>
                  <a:gd name="T1" fmla="*/ 9 h 207"/>
                  <a:gd name="T2" fmla="*/ 137 w 169"/>
                  <a:gd name="T3" fmla="*/ 20 h 207"/>
                  <a:gd name="T4" fmla="*/ 118 w 169"/>
                  <a:gd name="T5" fmla="*/ 52 h 207"/>
                  <a:gd name="T6" fmla="*/ 124 w 169"/>
                  <a:gd name="T7" fmla="*/ 67 h 207"/>
                  <a:gd name="T8" fmla="*/ 134 w 169"/>
                  <a:gd name="T9" fmla="*/ 77 h 207"/>
                  <a:gd name="T10" fmla="*/ 149 w 169"/>
                  <a:gd name="T11" fmla="*/ 67 h 207"/>
                  <a:gd name="T12" fmla="*/ 162 w 169"/>
                  <a:gd name="T13" fmla="*/ 74 h 207"/>
                  <a:gd name="T14" fmla="*/ 169 w 169"/>
                  <a:gd name="T15" fmla="*/ 74 h 207"/>
                  <a:gd name="T16" fmla="*/ 169 w 169"/>
                  <a:gd name="T17" fmla="*/ 115 h 207"/>
                  <a:gd name="T18" fmla="*/ 157 w 169"/>
                  <a:gd name="T19" fmla="*/ 157 h 207"/>
                  <a:gd name="T20" fmla="*/ 141 w 169"/>
                  <a:gd name="T21" fmla="*/ 182 h 207"/>
                  <a:gd name="T22" fmla="*/ 115 w 169"/>
                  <a:gd name="T23" fmla="*/ 202 h 207"/>
                  <a:gd name="T24" fmla="*/ 79 w 169"/>
                  <a:gd name="T25" fmla="*/ 207 h 207"/>
                  <a:gd name="T26" fmla="*/ 36 w 169"/>
                  <a:gd name="T27" fmla="*/ 185 h 207"/>
                  <a:gd name="T28" fmla="*/ 7 w 169"/>
                  <a:gd name="T29" fmla="*/ 157 h 207"/>
                  <a:gd name="T30" fmla="*/ 0 w 169"/>
                  <a:gd name="T31" fmla="*/ 112 h 207"/>
                  <a:gd name="T32" fmla="*/ 9 w 169"/>
                  <a:gd name="T33" fmla="*/ 63 h 207"/>
                  <a:gd name="T34" fmla="*/ 32 w 169"/>
                  <a:gd name="T35" fmla="*/ 29 h 207"/>
                  <a:gd name="T36" fmla="*/ 61 w 169"/>
                  <a:gd name="T37" fmla="*/ 9 h 207"/>
                  <a:gd name="T38" fmla="*/ 99 w 169"/>
                  <a:gd name="T39" fmla="*/ 0 h 207"/>
                  <a:gd name="T40" fmla="*/ 134 w 169"/>
                  <a:gd name="T41" fmla="*/ 3 h 207"/>
                  <a:gd name="T42" fmla="*/ 166 w 169"/>
                  <a:gd name="T43" fmla="*/ 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9" h="207">
                    <a:moveTo>
                      <a:pt x="166" y="9"/>
                    </a:moveTo>
                    <a:lnTo>
                      <a:pt x="137" y="20"/>
                    </a:lnTo>
                    <a:lnTo>
                      <a:pt x="118" y="52"/>
                    </a:lnTo>
                    <a:lnTo>
                      <a:pt x="124" y="67"/>
                    </a:lnTo>
                    <a:lnTo>
                      <a:pt x="134" y="77"/>
                    </a:lnTo>
                    <a:lnTo>
                      <a:pt x="149" y="67"/>
                    </a:lnTo>
                    <a:lnTo>
                      <a:pt x="162" y="74"/>
                    </a:lnTo>
                    <a:lnTo>
                      <a:pt x="169" y="74"/>
                    </a:lnTo>
                    <a:lnTo>
                      <a:pt x="169" y="115"/>
                    </a:lnTo>
                    <a:lnTo>
                      <a:pt x="157" y="157"/>
                    </a:lnTo>
                    <a:lnTo>
                      <a:pt x="141" y="182"/>
                    </a:lnTo>
                    <a:lnTo>
                      <a:pt x="115" y="202"/>
                    </a:lnTo>
                    <a:lnTo>
                      <a:pt x="79" y="207"/>
                    </a:lnTo>
                    <a:lnTo>
                      <a:pt x="36" y="185"/>
                    </a:lnTo>
                    <a:lnTo>
                      <a:pt x="7" y="157"/>
                    </a:lnTo>
                    <a:lnTo>
                      <a:pt x="0" y="112"/>
                    </a:lnTo>
                    <a:lnTo>
                      <a:pt x="9" y="63"/>
                    </a:lnTo>
                    <a:lnTo>
                      <a:pt x="32" y="29"/>
                    </a:lnTo>
                    <a:lnTo>
                      <a:pt x="61" y="9"/>
                    </a:lnTo>
                    <a:lnTo>
                      <a:pt x="99" y="0"/>
                    </a:lnTo>
                    <a:lnTo>
                      <a:pt x="134" y="3"/>
                    </a:lnTo>
                    <a:lnTo>
                      <a:pt x="166" y="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9" name="Freeform 111"/>
              <p:cNvSpPr>
                <a:spLocks/>
              </p:cNvSpPr>
              <p:nvPr/>
            </p:nvSpPr>
            <p:spPr bwMode="auto">
              <a:xfrm>
                <a:off x="5044" y="3682"/>
                <a:ext cx="31" cy="18"/>
              </a:xfrm>
              <a:custGeom>
                <a:avLst/>
                <a:gdLst>
                  <a:gd name="T0" fmla="*/ 77 w 92"/>
                  <a:gd name="T1" fmla="*/ 3 h 54"/>
                  <a:gd name="T2" fmla="*/ 92 w 92"/>
                  <a:gd name="T3" fmla="*/ 45 h 54"/>
                  <a:gd name="T4" fmla="*/ 92 w 92"/>
                  <a:gd name="T5" fmla="*/ 54 h 54"/>
                  <a:gd name="T6" fmla="*/ 50 w 92"/>
                  <a:gd name="T7" fmla="*/ 41 h 54"/>
                  <a:gd name="T8" fmla="*/ 0 w 92"/>
                  <a:gd name="T9" fmla="*/ 9 h 54"/>
                  <a:gd name="T10" fmla="*/ 23 w 92"/>
                  <a:gd name="T11" fmla="*/ 0 h 54"/>
                  <a:gd name="T12" fmla="*/ 67 w 92"/>
                  <a:gd name="T13" fmla="*/ 3 h 54"/>
                  <a:gd name="T14" fmla="*/ 77 w 92"/>
                  <a:gd name="T1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54">
                    <a:moveTo>
                      <a:pt x="77" y="3"/>
                    </a:moveTo>
                    <a:lnTo>
                      <a:pt x="92" y="45"/>
                    </a:lnTo>
                    <a:lnTo>
                      <a:pt x="92" y="54"/>
                    </a:lnTo>
                    <a:lnTo>
                      <a:pt x="50" y="41"/>
                    </a:lnTo>
                    <a:lnTo>
                      <a:pt x="0" y="9"/>
                    </a:lnTo>
                    <a:lnTo>
                      <a:pt x="23" y="0"/>
                    </a:lnTo>
                    <a:lnTo>
                      <a:pt x="6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Freeform 112"/>
              <p:cNvSpPr>
                <a:spLocks/>
              </p:cNvSpPr>
              <p:nvPr/>
            </p:nvSpPr>
            <p:spPr bwMode="auto">
              <a:xfrm>
                <a:off x="5142" y="3684"/>
                <a:ext cx="78" cy="195"/>
              </a:xfrm>
              <a:custGeom>
                <a:avLst/>
                <a:gdLst>
                  <a:gd name="T0" fmla="*/ 101 w 234"/>
                  <a:gd name="T1" fmla="*/ 79 h 585"/>
                  <a:gd name="T2" fmla="*/ 158 w 234"/>
                  <a:gd name="T3" fmla="*/ 213 h 585"/>
                  <a:gd name="T4" fmla="*/ 196 w 234"/>
                  <a:gd name="T5" fmla="*/ 359 h 585"/>
                  <a:gd name="T6" fmla="*/ 207 w 234"/>
                  <a:gd name="T7" fmla="*/ 420 h 585"/>
                  <a:gd name="T8" fmla="*/ 225 w 234"/>
                  <a:gd name="T9" fmla="*/ 471 h 585"/>
                  <a:gd name="T10" fmla="*/ 234 w 234"/>
                  <a:gd name="T11" fmla="*/ 553 h 585"/>
                  <a:gd name="T12" fmla="*/ 234 w 234"/>
                  <a:gd name="T13" fmla="*/ 585 h 585"/>
                  <a:gd name="T14" fmla="*/ 164 w 234"/>
                  <a:gd name="T15" fmla="*/ 260 h 585"/>
                  <a:gd name="T16" fmla="*/ 124 w 234"/>
                  <a:gd name="T17" fmla="*/ 133 h 585"/>
                  <a:gd name="T18" fmla="*/ 63 w 234"/>
                  <a:gd name="T19" fmla="*/ 47 h 585"/>
                  <a:gd name="T20" fmla="*/ 21 w 234"/>
                  <a:gd name="T21" fmla="*/ 16 h 585"/>
                  <a:gd name="T22" fmla="*/ 0 w 234"/>
                  <a:gd name="T23" fmla="*/ 12 h 585"/>
                  <a:gd name="T24" fmla="*/ 8 w 234"/>
                  <a:gd name="T25" fmla="*/ 0 h 585"/>
                  <a:gd name="T26" fmla="*/ 46 w 234"/>
                  <a:gd name="T27" fmla="*/ 5 h 585"/>
                  <a:gd name="T28" fmla="*/ 101 w 234"/>
                  <a:gd name="T29" fmla="*/ 7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585">
                    <a:moveTo>
                      <a:pt x="101" y="79"/>
                    </a:moveTo>
                    <a:lnTo>
                      <a:pt x="158" y="213"/>
                    </a:lnTo>
                    <a:lnTo>
                      <a:pt x="196" y="359"/>
                    </a:lnTo>
                    <a:lnTo>
                      <a:pt x="207" y="420"/>
                    </a:lnTo>
                    <a:lnTo>
                      <a:pt x="225" y="471"/>
                    </a:lnTo>
                    <a:lnTo>
                      <a:pt x="234" y="553"/>
                    </a:lnTo>
                    <a:lnTo>
                      <a:pt x="234" y="585"/>
                    </a:lnTo>
                    <a:lnTo>
                      <a:pt x="164" y="260"/>
                    </a:lnTo>
                    <a:lnTo>
                      <a:pt x="124" y="133"/>
                    </a:lnTo>
                    <a:lnTo>
                      <a:pt x="63" y="47"/>
                    </a:lnTo>
                    <a:lnTo>
                      <a:pt x="21" y="16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46" y="5"/>
                    </a:lnTo>
                    <a:lnTo>
                      <a:pt x="101" y="7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2" name="Freeform 113"/>
              <p:cNvSpPr>
                <a:spLocks/>
              </p:cNvSpPr>
              <p:nvPr/>
            </p:nvSpPr>
            <p:spPr bwMode="auto">
              <a:xfrm>
                <a:off x="5489" y="3692"/>
                <a:ext cx="80" cy="49"/>
              </a:xfrm>
              <a:custGeom>
                <a:avLst/>
                <a:gdLst>
                  <a:gd name="T0" fmla="*/ 227 w 242"/>
                  <a:gd name="T1" fmla="*/ 29 h 146"/>
                  <a:gd name="T2" fmla="*/ 160 w 242"/>
                  <a:gd name="T3" fmla="*/ 76 h 146"/>
                  <a:gd name="T4" fmla="*/ 150 w 242"/>
                  <a:gd name="T5" fmla="*/ 76 h 146"/>
                  <a:gd name="T6" fmla="*/ 115 w 242"/>
                  <a:gd name="T7" fmla="*/ 102 h 146"/>
                  <a:gd name="T8" fmla="*/ 36 w 242"/>
                  <a:gd name="T9" fmla="*/ 141 h 146"/>
                  <a:gd name="T10" fmla="*/ 0 w 242"/>
                  <a:gd name="T11" fmla="*/ 146 h 146"/>
                  <a:gd name="T12" fmla="*/ 48 w 242"/>
                  <a:gd name="T13" fmla="*/ 96 h 146"/>
                  <a:gd name="T14" fmla="*/ 70 w 242"/>
                  <a:gd name="T15" fmla="*/ 31 h 146"/>
                  <a:gd name="T16" fmla="*/ 74 w 242"/>
                  <a:gd name="T17" fmla="*/ 6 h 146"/>
                  <a:gd name="T18" fmla="*/ 90 w 242"/>
                  <a:gd name="T19" fmla="*/ 20 h 146"/>
                  <a:gd name="T20" fmla="*/ 131 w 242"/>
                  <a:gd name="T21" fmla="*/ 35 h 146"/>
                  <a:gd name="T22" fmla="*/ 208 w 242"/>
                  <a:gd name="T23" fmla="*/ 20 h 146"/>
                  <a:gd name="T24" fmla="*/ 240 w 242"/>
                  <a:gd name="T25" fmla="*/ 0 h 146"/>
                  <a:gd name="T26" fmla="*/ 242 w 242"/>
                  <a:gd name="T27" fmla="*/ 0 h 146"/>
                  <a:gd name="T28" fmla="*/ 227 w 242"/>
                  <a:gd name="T29" fmla="*/ 2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46">
                    <a:moveTo>
                      <a:pt x="227" y="29"/>
                    </a:moveTo>
                    <a:lnTo>
                      <a:pt x="160" y="76"/>
                    </a:lnTo>
                    <a:lnTo>
                      <a:pt x="150" y="76"/>
                    </a:lnTo>
                    <a:lnTo>
                      <a:pt x="115" y="102"/>
                    </a:lnTo>
                    <a:lnTo>
                      <a:pt x="36" y="141"/>
                    </a:lnTo>
                    <a:lnTo>
                      <a:pt x="0" y="146"/>
                    </a:lnTo>
                    <a:lnTo>
                      <a:pt x="48" y="96"/>
                    </a:lnTo>
                    <a:lnTo>
                      <a:pt x="70" y="31"/>
                    </a:lnTo>
                    <a:lnTo>
                      <a:pt x="74" y="6"/>
                    </a:lnTo>
                    <a:lnTo>
                      <a:pt x="90" y="20"/>
                    </a:lnTo>
                    <a:lnTo>
                      <a:pt x="131" y="35"/>
                    </a:lnTo>
                    <a:lnTo>
                      <a:pt x="208" y="2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27" y="29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3" name="Freeform 114"/>
              <p:cNvSpPr>
                <a:spLocks/>
              </p:cNvSpPr>
              <p:nvPr/>
            </p:nvSpPr>
            <p:spPr bwMode="auto">
              <a:xfrm>
                <a:off x="5571" y="3705"/>
                <a:ext cx="23" cy="19"/>
              </a:xfrm>
              <a:custGeom>
                <a:avLst/>
                <a:gdLst>
                  <a:gd name="T0" fmla="*/ 64 w 70"/>
                  <a:gd name="T1" fmla="*/ 45 h 58"/>
                  <a:gd name="T2" fmla="*/ 50 w 70"/>
                  <a:gd name="T3" fmla="*/ 58 h 58"/>
                  <a:gd name="T4" fmla="*/ 35 w 70"/>
                  <a:gd name="T5" fmla="*/ 54 h 58"/>
                  <a:gd name="T6" fmla="*/ 25 w 70"/>
                  <a:gd name="T7" fmla="*/ 38 h 58"/>
                  <a:gd name="T8" fmla="*/ 0 w 70"/>
                  <a:gd name="T9" fmla="*/ 22 h 58"/>
                  <a:gd name="T10" fmla="*/ 0 w 70"/>
                  <a:gd name="T11" fmla="*/ 9 h 58"/>
                  <a:gd name="T12" fmla="*/ 10 w 70"/>
                  <a:gd name="T13" fmla="*/ 9 h 58"/>
                  <a:gd name="T14" fmla="*/ 23 w 70"/>
                  <a:gd name="T15" fmla="*/ 22 h 58"/>
                  <a:gd name="T16" fmla="*/ 45 w 70"/>
                  <a:gd name="T17" fmla="*/ 4 h 58"/>
                  <a:gd name="T18" fmla="*/ 57 w 70"/>
                  <a:gd name="T19" fmla="*/ 0 h 58"/>
                  <a:gd name="T20" fmla="*/ 70 w 70"/>
                  <a:gd name="T21" fmla="*/ 13 h 58"/>
                  <a:gd name="T22" fmla="*/ 64 w 70"/>
                  <a:gd name="T23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58">
                    <a:moveTo>
                      <a:pt x="64" y="45"/>
                    </a:moveTo>
                    <a:lnTo>
                      <a:pt x="50" y="58"/>
                    </a:lnTo>
                    <a:lnTo>
                      <a:pt x="35" y="54"/>
                    </a:lnTo>
                    <a:lnTo>
                      <a:pt x="25" y="38"/>
                    </a:lnTo>
                    <a:lnTo>
                      <a:pt x="0" y="22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23" y="22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70" y="13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4" name="Freeform 115"/>
              <p:cNvSpPr>
                <a:spLocks/>
              </p:cNvSpPr>
              <p:nvPr/>
            </p:nvSpPr>
            <p:spPr bwMode="auto">
              <a:xfrm>
                <a:off x="5584" y="3710"/>
                <a:ext cx="5" cy="7"/>
              </a:xfrm>
              <a:custGeom>
                <a:avLst/>
                <a:gdLst>
                  <a:gd name="T0" fmla="*/ 15 w 15"/>
                  <a:gd name="T1" fmla="*/ 16 h 20"/>
                  <a:gd name="T2" fmla="*/ 11 w 15"/>
                  <a:gd name="T3" fmla="*/ 20 h 20"/>
                  <a:gd name="T4" fmla="*/ 9 w 15"/>
                  <a:gd name="T5" fmla="*/ 20 h 20"/>
                  <a:gd name="T6" fmla="*/ 0 w 15"/>
                  <a:gd name="T7" fmla="*/ 9 h 20"/>
                  <a:gd name="T8" fmla="*/ 11 w 15"/>
                  <a:gd name="T9" fmla="*/ 0 h 20"/>
                  <a:gd name="T10" fmla="*/ 15 w 15"/>
                  <a:gd name="T11" fmla="*/ 6 h 20"/>
                  <a:gd name="T12" fmla="*/ 15 w 15"/>
                  <a:gd name="T1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15" y="16"/>
                    </a:moveTo>
                    <a:lnTo>
                      <a:pt x="11" y="20"/>
                    </a:lnTo>
                    <a:lnTo>
                      <a:pt x="9" y="20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15" y="6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5" name="Freeform 116"/>
              <p:cNvSpPr>
                <a:spLocks/>
              </p:cNvSpPr>
              <p:nvPr/>
            </p:nvSpPr>
            <p:spPr bwMode="auto">
              <a:xfrm>
                <a:off x="5546" y="3713"/>
                <a:ext cx="36" cy="35"/>
              </a:xfrm>
              <a:custGeom>
                <a:avLst/>
                <a:gdLst>
                  <a:gd name="T0" fmla="*/ 98 w 108"/>
                  <a:gd name="T1" fmla="*/ 39 h 105"/>
                  <a:gd name="T2" fmla="*/ 108 w 108"/>
                  <a:gd name="T3" fmla="*/ 49 h 105"/>
                  <a:gd name="T4" fmla="*/ 105 w 108"/>
                  <a:gd name="T5" fmla="*/ 61 h 105"/>
                  <a:gd name="T6" fmla="*/ 83 w 108"/>
                  <a:gd name="T7" fmla="*/ 78 h 105"/>
                  <a:gd name="T8" fmla="*/ 63 w 108"/>
                  <a:gd name="T9" fmla="*/ 78 h 105"/>
                  <a:gd name="T10" fmla="*/ 60 w 108"/>
                  <a:gd name="T11" fmla="*/ 74 h 105"/>
                  <a:gd name="T12" fmla="*/ 54 w 108"/>
                  <a:gd name="T13" fmla="*/ 93 h 105"/>
                  <a:gd name="T14" fmla="*/ 31 w 108"/>
                  <a:gd name="T15" fmla="*/ 105 h 105"/>
                  <a:gd name="T16" fmla="*/ 9 w 108"/>
                  <a:gd name="T17" fmla="*/ 105 h 105"/>
                  <a:gd name="T18" fmla="*/ 2 w 108"/>
                  <a:gd name="T19" fmla="*/ 89 h 105"/>
                  <a:gd name="T20" fmla="*/ 13 w 108"/>
                  <a:gd name="T21" fmla="*/ 71 h 105"/>
                  <a:gd name="T22" fmla="*/ 0 w 108"/>
                  <a:gd name="T23" fmla="*/ 45 h 105"/>
                  <a:gd name="T24" fmla="*/ 2 w 108"/>
                  <a:gd name="T25" fmla="*/ 42 h 105"/>
                  <a:gd name="T26" fmla="*/ 9 w 108"/>
                  <a:gd name="T27" fmla="*/ 42 h 105"/>
                  <a:gd name="T28" fmla="*/ 22 w 108"/>
                  <a:gd name="T29" fmla="*/ 64 h 105"/>
                  <a:gd name="T30" fmla="*/ 35 w 108"/>
                  <a:gd name="T31" fmla="*/ 71 h 105"/>
                  <a:gd name="T32" fmla="*/ 51 w 108"/>
                  <a:gd name="T33" fmla="*/ 67 h 105"/>
                  <a:gd name="T34" fmla="*/ 54 w 108"/>
                  <a:gd name="T35" fmla="*/ 49 h 105"/>
                  <a:gd name="T36" fmla="*/ 58 w 108"/>
                  <a:gd name="T37" fmla="*/ 49 h 105"/>
                  <a:gd name="T38" fmla="*/ 58 w 108"/>
                  <a:gd name="T39" fmla="*/ 26 h 105"/>
                  <a:gd name="T40" fmla="*/ 47 w 108"/>
                  <a:gd name="T41" fmla="*/ 13 h 105"/>
                  <a:gd name="T42" fmla="*/ 51 w 108"/>
                  <a:gd name="T43" fmla="*/ 0 h 105"/>
                  <a:gd name="T44" fmla="*/ 76 w 108"/>
                  <a:gd name="T45" fmla="*/ 36 h 105"/>
                  <a:gd name="T46" fmla="*/ 98 w 108"/>
                  <a:gd name="T4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105">
                    <a:moveTo>
                      <a:pt x="98" y="39"/>
                    </a:moveTo>
                    <a:lnTo>
                      <a:pt x="108" y="49"/>
                    </a:lnTo>
                    <a:lnTo>
                      <a:pt x="105" y="61"/>
                    </a:lnTo>
                    <a:lnTo>
                      <a:pt x="83" y="78"/>
                    </a:lnTo>
                    <a:lnTo>
                      <a:pt x="63" y="78"/>
                    </a:lnTo>
                    <a:lnTo>
                      <a:pt x="60" y="74"/>
                    </a:lnTo>
                    <a:lnTo>
                      <a:pt x="54" y="93"/>
                    </a:lnTo>
                    <a:lnTo>
                      <a:pt x="31" y="105"/>
                    </a:lnTo>
                    <a:lnTo>
                      <a:pt x="9" y="105"/>
                    </a:lnTo>
                    <a:lnTo>
                      <a:pt x="2" y="89"/>
                    </a:lnTo>
                    <a:lnTo>
                      <a:pt x="13" y="71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9" y="42"/>
                    </a:lnTo>
                    <a:lnTo>
                      <a:pt x="22" y="64"/>
                    </a:lnTo>
                    <a:lnTo>
                      <a:pt x="35" y="71"/>
                    </a:lnTo>
                    <a:lnTo>
                      <a:pt x="51" y="67"/>
                    </a:lnTo>
                    <a:lnTo>
                      <a:pt x="54" y="49"/>
                    </a:lnTo>
                    <a:lnTo>
                      <a:pt x="58" y="49"/>
                    </a:lnTo>
                    <a:lnTo>
                      <a:pt x="58" y="26"/>
                    </a:lnTo>
                    <a:lnTo>
                      <a:pt x="47" y="13"/>
                    </a:lnTo>
                    <a:lnTo>
                      <a:pt x="51" y="0"/>
                    </a:lnTo>
                    <a:lnTo>
                      <a:pt x="76" y="36"/>
                    </a:lnTo>
                    <a:lnTo>
                      <a:pt x="98" y="39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6" name="Freeform 117"/>
              <p:cNvSpPr>
                <a:spLocks/>
              </p:cNvSpPr>
              <p:nvPr/>
            </p:nvSpPr>
            <p:spPr bwMode="auto">
              <a:xfrm>
                <a:off x="5206" y="3720"/>
                <a:ext cx="20" cy="119"/>
              </a:xfrm>
              <a:custGeom>
                <a:avLst/>
                <a:gdLst>
                  <a:gd name="T0" fmla="*/ 58 w 58"/>
                  <a:gd name="T1" fmla="*/ 229 h 356"/>
                  <a:gd name="T2" fmla="*/ 48 w 58"/>
                  <a:gd name="T3" fmla="*/ 356 h 356"/>
                  <a:gd name="T4" fmla="*/ 16 w 58"/>
                  <a:gd name="T5" fmla="*/ 226 h 356"/>
                  <a:gd name="T6" fmla="*/ 0 w 58"/>
                  <a:gd name="T7" fmla="*/ 163 h 356"/>
                  <a:gd name="T8" fmla="*/ 14 w 58"/>
                  <a:gd name="T9" fmla="*/ 19 h 356"/>
                  <a:gd name="T10" fmla="*/ 14 w 58"/>
                  <a:gd name="T11" fmla="*/ 0 h 356"/>
                  <a:gd name="T12" fmla="*/ 39 w 58"/>
                  <a:gd name="T13" fmla="*/ 108 h 356"/>
                  <a:gd name="T14" fmla="*/ 58 w 58"/>
                  <a:gd name="T15" fmla="*/ 22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56">
                    <a:moveTo>
                      <a:pt x="58" y="229"/>
                    </a:moveTo>
                    <a:lnTo>
                      <a:pt x="48" y="356"/>
                    </a:lnTo>
                    <a:lnTo>
                      <a:pt x="16" y="226"/>
                    </a:lnTo>
                    <a:lnTo>
                      <a:pt x="0" y="163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39" y="108"/>
                    </a:lnTo>
                    <a:lnTo>
                      <a:pt x="58" y="229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7" name="Freeform 118"/>
              <p:cNvSpPr>
                <a:spLocks/>
              </p:cNvSpPr>
              <p:nvPr/>
            </p:nvSpPr>
            <p:spPr bwMode="auto">
              <a:xfrm>
                <a:off x="5569" y="3730"/>
                <a:ext cx="7" cy="4"/>
              </a:xfrm>
              <a:custGeom>
                <a:avLst/>
                <a:gdLst>
                  <a:gd name="T0" fmla="*/ 20 w 20"/>
                  <a:gd name="T1" fmla="*/ 4 h 10"/>
                  <a:gd name="T2" fmla="*/ 14 w 20"/>
                  <a:gd name="T3" fmla="*/ 10 h 10"/>
                  <a:gd name="T4" fmla="*/ 0 w 20"/>
                  <a:gd name="T5" fmla="*/ 10 h 10"/>
                  <a:gd name="T6" fmla="*/ 14 w 20"/>
                  <a:gd name="T7" fmla="*/ 0 h 10"/>
                  <a:gd name="T8" fmla="*/ 20 w 20"/>
                  <a:gd name="T9" fmla="*/ 0 h 10"/>
                  <a:gd name="T10" fmla="*/ 20 w 20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4" y="10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8" name="Freeform 119"/>
              <p:cNvSpPr>
                <a:spLocks/>
              </p:cNvSpPr>
              <p:nvPr/>
            </p:nvSpPr>
            <p:spPr bwMode="auto">
              <a:xfrm>
                <a:off x="5527" y="3736"/>
                <a:ext cx="17" cy="23"/>
              </a:xfrm>
              <a:custGeom>
                <a:avLst/>
                <a:gdLst>
                  <a:gd name="T0" fmla="*/ 13 w 51"/>
                  <a:gd name="T1" fmla="*/ 36 h 71"/>
                  <a:gd name="T2" fmla="*/ 35 w 51"/>
                  <a:gd name="T3" fmla="*/ 33 h 71"/>
                  <a:gd name="T4" fmla="*/ 51 w 51"/>
                  <a:gd name="T5" fmla="*/ 45 h 71"/>
                  <a:gd name="T6" fmla="*/ 51 w 51"/>
                  <a:gd name="T7" fmla="*/ 58 h 71"/>
                  <a:gd name="T8" fmla="*/ 33 w 51"/>
                  <a:gd name="T9" fmla="*/ 71 h 71"/>
                  <a:gd name="T10" fmla="*/ 0 w 51"/>
                  <a:gd name="T11" fmla="*/ 67 h 71"/>
                  <a:gd name="T12" fmla="*/ 0 w 51"/>
                  <a:gd name="T13" fmla="*/ 0 h 71"/>
                  <a:gd name="T14" fmla="*/ 4 w 51"/>
                  <a:gd name="T15" fmla="*/ 4 h 71"/>
                  <a:gd name="T16" fmla="*/ 13 w 51"/>
                  <a:gd name="T17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1">
                    <a:moveTo>
                      <a:pt x="13" y="36"/>
                    </a:moveTo>
                    <a:lnTo>
                      <a:pt x="35" y="33"/>
                    </a:lnTo>
                    <a:lnTo>
                      <a:pt x="51" y="45"/>
                    </a:lnTo>
                    <a:lnTo>
                      <a:pt x="51" y="58"/>
                    </a:lnTo>
                    <a:lnTo>
                      <a:pt x="33" y="71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9" name="Freeform 120"/>
              <p:cNvSpPr>
                <a:spLocks/>
              </p:cNvSpPr>
              <p:nvPr/>
            </p:nvSpPr>
            <p:spPr bwMode="auto">
              <a:xfrm>
                <a:off x="5555" y="3741"/>
                <a:ext cx="5" cy="2"/>
              </a:xfrm>
              <a:custGeom>
                <a:avLst/>
                <a:gdLst>
                  <a:gd name="T0" fmla="*/ 10 w 16"/>
                  <a:gd name="T1" fmla="*/ 6 h 6"/>
                  <a:gd name="T2" fmla="*/ 0 w 16"/>
                  <a:gd name="T3" fmla="*/ 6 h 6"/>
                  <a:gd name="T4" fmla="*/ 4 w 16"/>
                  <a:gd name="T5" fmla="*/ 0 h 6"/>
                  <a:gd name="T6" fmla="*/ 16 w 16"/>
                  <a:gd name="T7" fmla="*/ 0 h 6"/>
                  <a:gd name="T8" fmla="*/ 10 w 1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0" name="Freeform 121"/>
              <p:cNvSpPr>
                <a:spLocks/>
              </p:cNvSpPr>
              <p:nvPr/>
            </p:nvSpPr>
            <p:spPr bwMode="auto">
              <a:xfrm>
                <a:off x="5501" y="3742"/>
                <a:ext cx="21" cy="29"/>
              </a:xfrm>
              <a:custGeom>
                <a:avLst/>
                <a:gdLst>
                  <a:gd name="T0" fmla="*/ 56 w 64"/>
                  <a:gd name="T1" fmla="*/ 41 h 85"/>
                  <a:gd name="T2" fmla="*/ 64 w 64"/>
                  <a:gd name="T3" fmla="*/ 54 h 85"/>
                  <a:gd name="T4" fmla="*/ 60 w 64"/>
                  <a:gd name="T5" fmla="*/ 70 h 85"/>
                  <a:gd name="T6" fmla="*/ 34 w 64"/>
                  <a:gd name="T7" fmla="*/ 85 h 85"/>
                  <a:gd name="T8" fmla="*/ 9 w 64"/>
                  <a:gd name="T9" fmla="*/ 79 h 85"/>
                  <a:gd name="T10" fmla="*/ 0 w 64"/>
                  <a:gd name="T11" fmla="*/ 63 h 85"/>
                  <a:gd name="T12" fmla="*/ 9 w 64"/>
                  <a:gd name="T13" fmla="*/ 43 h 85"/>
                  <a:gd name="T14" fmla="*/ 31 w 64"/>
                  <a:gd name="T15" fmla="*/ 35 h 85"/>
                  <a:gd name="T16" fmla="*/ 34 w 64"/>
                  <a:gd name="T17" fmla="*/ 6 h 85"/>
                  <a:gd name="T18" fmla="*/ 38 w 64"/>
                  <a:gd name="T19" fmla="*/ 0 h 85"/>
                  <a:gd name="T20" fmla="*/ 45 w 64"/>
                  <a:gd name="T21" fmla="*/ 38 h 85"/>
                  <a:gd name="T22" fmla="*/ 56 w 64"/>
                  <a:gd name="T23" fmla="*/ 4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85">
                    <a:moveTo>
                      <a:pt x="56" y="41"/>
                    </a:moveTo>
                    <a:lnTo>
                      <a:pt x="64" y="54"/>
                    </a:lnTo>
                    <a:lnTo>
                      <a:pt x="60" y="70"/>
                    </a:lnTo>
                    <a:lnTo>
                      <a:pt x="34" y="85"/>
                    </a:lnTo>
                    <a:lnTo>
                      <a:pt x="9" y="79"/>
                    </a:lnTo>
                    <a:lnTo>
                      <a:pt x="0" y="63"/>
                    </a:lnTo>
                    <a:lnTo>
                      <a:pt x="9" y="43"/>
                    </a:lnTo>
                    <a:lnTo>
                      <a:pt x="31" y="35"/>
                    </a:lnTo>
                    <a:lnTo>
                      <a:pt x="34" y="6"/>
                    </a:lnTo>
                    <a:lnTo>
                      <a:pt x="38" y="0"/>
                    </a:lnTo>
                    <a:lnTo>
                      <a:pt x="45" y="38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1" name="Freeform 122"/>
              <p:cNvSpPr>
                <a:spLocks/>
              </p:cNvSpPr>
              <p:nvPr/>
            </p:nvSpPr>
            <p:spPr bwMode="auto">
              <a:xfrm>
                <a:off x="5245" y="3744"/>
                <a:ext cx="43" cy="345"/>
              </a:xfrm>
              <a:custGeom>
                <a:avLst/>
                <a:gdLst>
                  <a:gd name="T0" fmla="*/ 65 w 130"/>
                  <a:gd name="T1" fmla="*/ 216 h 1035"/>
                  <a:gd name="T2" fmla="*/ 38 w 130"/>
                  <a:gd name="T3" fmla="*/ 362 h 1035"/>
                  <a:gd name="T4" fmla="*/ 13 w 130"/>
                  <a:gd name="T5" fmla="*/ 544 h 1035"/>
                  <a:gd name="T6" fmla="*/ 7 w 130"/>
                  <a:gd name="T7" fmla="*/ 984 h 1035"/>
                  <a:gd name="T8" fmla="*/ 16 w 130"/>
                  <a:gd name="T9" fmla="*/ 1035 h 1035"/>
                  <a:gd name="T10" fmla="*/ 7 w 130"/>
                  <a:gd name="T11" fmla="*/ 1015 h 1035"/>
                  <a:gd name="T12" fmla="*/ 0 w 130"/>
                  <a:gd name="T13" fmla="*/ 780 h 1035"/>
                  <a:gd name="T14" fmla="*/ 13 w 130"/>
                  <a:gd name="T15" fmla="*/ 474 h 1035"/>
                  <a:gd name="T16" fmla="*/ 58 w 130"/>
                  <a:gd name="T17" fmla="*/ 219 h 1035"/>
                  <a:gd name="T18" fmla="*/ 99 w 130"/>
                  <a:gd name="T19" fmla="*/ 75 h 1035"/>
                  <a:gd name="T20" fmla="*/ 117 w 130"/>
                  <a:gd name="T21" fmla="*/ 19 h 1035"/>
                  <a:gd name="T22" fmla="*/ 128 w 130"/>
                  <a:gd name="T23" fmla="*/ 0 h 1035"/>
                  <a:gd name="T24" fmla="*/ 130 w 130"/>
                  <a:gd name="T25" fmla="*/ 0 h 1035"/>
                  <a:gd name="T26" fmla="*/ 65 w 130"/>
                  <a:gd name="T27" fmla="*/ 216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035">
                    <a:moveTo>
                      <a:pt x="65" y="216"/>
                    </a:moveTo>
                    <a:lnTo>
                      <a:pt x="38" y="362"/>
                    </a:lnTo>
                    <a:lnTo>
                      <a:pt x="13" y="544"/>
                    </a:lnTo>
                    <a:lnTo>
                      <a:pt x="7" y="984"/>
                    </a:lnTo>
                    <a:lnTo>
                      <a:pt x="16" y="1035"/>
                    </a:lnTo>
                    <a:lnTo>
                      <a:pt x="7" y="1015"/>
                    </a:lnTo>
                    <a:lnTo>
                      <a:pt x="0" y="780"/>
                    </a:lnTo>
                    <a:lnTo>
                      <a:pt x="13" y="474"/>
                    </a:lnTo>
                    <a:lnTo>
                      <a:pt x="58" y="219"/>
                    </a:lnTo>
                    <a:lnTo>
                      <a:pt x="99" y="75"/>
                    </a:lnTo>
                    <a:lnTo>
                      <a:pt x="117" y="19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65" y="2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2" name="Freeform 123"/>
              <p:cNvSpPr>
                <a:spLocks/>
              </p:cNvSpPr>
              <p:nvPr/>
            </p:nvSpPr>
            <p:spPr bwMode="auto">
              <a:xfrm>
                <a:off x="5424" y="3752"/>
                <a:ext cx="47" cy="42"/>
              </a:xfrm>
              <a:custGeom>
                <a:avLst/>
                <a:gdLst>
                  <a:gd name="T0" fmla="*/ 114 w 139"/>
                  <a:gd name="T1" fmla="*/ 79 h 126"/>
                  <a:gd name="T2" fmla="*/ 89 w 139"/>
                  <a:gd name="T3" fmla="*/ 110 h 126"/>
                  <a:gd name="T4" fmla="*/ 63 w 139"/>
                  <a:gd name="T5" fmla="*/ 126 h 126"/>
                  <a:gd name="T6" fmla="*/ 34 w 139"/>
                  <a:gd name="T7" fmla="*/ 124 h 126"/>
                  <a:gd name="T8" fmla="*/ 11 w 139"/>
                  <a:gd name="T9" fmla="*/ 110 h 126"/>
                  <a:gd name="T10" fmla="*/ 0 w 139"/>
                  <a:gd name="T11" fmla="*/ 85 h 126"/>
                  <a:gd name="T12" fmla="*/ 47 w 139"/>
                  <a:gd name="T13" fmla="*/ 70 h 126"/>
                  <a:gd name="T14" fmla="*/ 137 w 139"/>
                  <a:gd name="T15" fmla="*/ 6 h 126"/>
                  <a:gd name="T16" fmla="*/ 139 w 139"/>
                  <a:gd name="T17" fmla="*/ 0 h 126"/>
                  <a:gd name="T18" fmla="*/ 139 w 139"/>
                  <a:gd name="T19" fmla="*/ 18 h 126"/>
                  <a:gd name="T20" fmla="*/ 114 w 139"/>
                  <a:gd name="T21" fmla="*/ 7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" h="126">
                    <a:moveTo>
                      <a:pt x="114" y="79"/>
                    </a:moveTo>
                    <a:lnTo>
                      <a:pt x="89" y="110"/>
                    </a:lnTo>
                    <a:lnTo>
                      <a:pt x="63" y="126"/>
                    </a:lnTo>
                    <a:lnTo>
                      <a:pt x="34" y="124"/>
                    </a:lnTo>
                    <a:lnTo>
                      <a:pt x="11" y="110"/>
                    </a:lnTo>
                    <a:lnTo>
                      <a:pt x="0" y="85"/>
                    </a:lnTo>
                    <a:lnTo>
                      <a:pt x="47" y="70"/>
                    </a:lnTo>
                    <a:lnTo>
                      <a:pt x="137" y="6"/>
                    </a:lnTo>
                    <a:lnTo>
                      <a:pt x="139" y="0"/>
                    </a:lnTo>
                    <a:lnTo>
                      <a:pt x="139" y="18"/>
                    </a:lnTo>
                    <a:lnTo>
                      <a:pt x="114" y="79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3" name="Freeform 124"/>
              <p:cNvSpPr>
                <a:spLocks/>
              </p:cNvSpPr>
              <p:nvPr/>
            </p:nvSpPr>
            <p:spPr bwMode="auto">
              <a:xfrm>
                <a:off x="5532" y="3752"/>
                <a:ext cx="6" cy="2"/>
              </a:xfrm>
              <a:custGeom>
                <a:avLst/>
                <a:gdLst>
                  <a:gd name="T0" fmla="*/ 17 w 17"/>
                  <a:gd name="T1" fmla="*/ 2 h 6"/>
                  <a:gd name="T2" fmla="*/ 10 w 17"/>
                  <a:gd name="T3" fmla="*/ 6 h 6"/>
                  <a:gd name="T4" fmla="*/ 0 w 17"/>
                  <a:gd name="T5" fmla="*/ 6 h 6"/>
                  <a:gd name="T6" fmla="*/ 4 w 17"/>
                  <a:gd name="T7" fmla="*/ 0 h 6"/>
                  <a:gd name="T8" fmla="*/ 17 w 17"/>
                  <a:gd name="T9" fmla="*/ 0 h 6"/>
                  <a:gd name="T10" fmla="*/ 17 w 17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17" y="2"/>
                    </a:moveTo>
                    <a:lnTo>
                      <a:pt x="10" y="6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7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4" name="Freeform 125"/>
              <p:cNvSpPr>
                <a:spLocks/>
              </p:cNvSpPr>
              <p:nvPr/>
            </p:nvSpPr>
            <p:spPr bwMode="auto">
              <a:xfrm>
                <a:off x="5507" y="3760"/>
                <a:ext cx="9" cy="7"/>
              </a:xfrm>
              <a:custGeom>
                <a:avLst/>
                <a:gdLst>
                  <a:gd name="T0" fmla="*/ 25 w 27"/>
                  <a:gd name="T1" fmla="*/ 2 h 20"/>
                  <a:gd name="T2" fmla="*/ 27 w 27"/>
                  <a:gd name="T3" fmla="*/ 0 h 20"/>
                  <a:gd name="T4" fmla="*/ 27 w 27"/>
                  <a:gd name="T5" fmla="*/ 12 h 20"/>
                  <a:gd name="T6" fmla="*/ 5 w 27"/>
                  <a:gd name="T7" fmla="*/ 20 h 20"/>
                  <a:gd name="T8" fmla="*/ 0 w 27"/>
                  <a:gd name="T9" fmla="*/ 12 h 20"/>
                  <a:gd name="T10" fmla="*/ 2 w 27"/>
                  <a:gd name="T11" fmla="*/ 0 h 20"/>
                  <a:gd name="T12" fmla="*/ 11 w 27"/>
                  <a:gd name="T13" fmla="*/ 2 h 20"/>
                  <a:gd name="T14" fmla="*/ 25 w 27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0">
                    <a:moveTo>
                      <a:pt x="25" y="2"/>
                    </a:moveTo>
                    <a:lnTo>
                      <a:pt x="27" y="0"/>
                    </a:lnTo>
                    <a:lnTo>
                      <a:pt x="27" y="12"/>
                    </a:lnTo>
                    <a:lnTo>
                      <a:pt x="5" y="20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11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5" name="Freeform 126"/>
              <p:cNvSpPr>
                <a:spLocks/>
              </p:cNvSpPr>
              <p:nvPr/>
            </p:nvSpPr>
            <p:spPr bwMode="auto">
              <a:xfrm>
                <a:off x="5204" y="3837"/>
                <a:ext cx="50" cy="356"/>
              </a:xfrm>
              <a:custGeom>
                <a:avLst/>
                <a:gdLst>
                  <a:gd name="T0" fmla="*/ 38 w 150"/>
                  <a:gd name="T1" fmla="*/ 213 h 1070"/>
                  <a:gd name="T2" fmla="*/ 31 w 150"/>
                  <a:gd name="T3" fmla="*/ 392 h 1070"/>
                  <a:gd name="T4" fmla="*/ 60 w 150"/>
                  <a:gd name="T5" fmla="*/ 675 h 1070"/>
                  <a:gd name="T6" fmla="*/ 96 w 150"/>
                  <a:gd name="T7" fmla="*/ 850 h 1070"/>
                  <a:gd name="T8" fmla="*/ 137 w 150"/>
                  <a:gd name="T9" fmla="*/ 1019 h 1070"/>
                  <a:gd name="T10" fmla="*/ 150 w 150"/>
                  <a:gd name="T11" fmla="*/ 1061 h 1070"/>
                  <a:gd name="T12" fmla="*/ 150 w 150"/>
                  <a:gd name="T13" fmla="*/ 1070 h 1070"/>
                  <a:gd name="T14" fmla="*/ 96 w 150"/>
                  <a:gd name="T15" fmla="*/ 1041 h 1070"/>
                  <a:gd name="T16" fmla="*/ 51 w 150"/>
                  <a:gd name="T17" fmla="*/ 987 h 1070"/>
                  <a:gd name="T18" fmla="*/ 31 w 150"/>
                  <a:gd name="T19" fmla="*/ 904 h 1070"/>
                  <a:gd name="T20" fmla="*/ 9 w 150"/>
                  <a:gd name="T21" fmla="*/ 653 h 1070"/>
                  <a:gd name="T22" fmla="*/ 9 w 150"/>
                  <a:gd name="T23" fmla="*/ 592 h 1070"/>
                  <a:gd name="T24" fmla="*/ 0 w 150"/>
                  <a:gd name="T25" fmla="*/ 385 h 1070"/>
                  <a:gd name="T26" fmla="*/ 0 w 150"/>
                  <a:gd name="T27" fmla="*/ 0 h 1070"/>
                  <a:gd name="T28" fmla="*/ 20 w 150"/>
                  <a:gd name="T29" fmla="*/ 72 h 1070"/>
                  <a:gd name="T30" fmla="*/ 38 w 150"/>
                  <a:gd name="T31" fmla="*/ 213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070">
                    <a:moveTo>
                      <a:pt x="38" y="213"/>
                    </a:moveTo>
                    <a:lnTo>
                      <a:pt x="31" y="392"/>
                    </a:lnTo>
                    <a:lnTo>
                      <a:pt x="60" y="675"/>
                    </a:lnTo>
                    <a:lnTo>
                      <a:pt x="96" y="850"/>
                    </a:lnTo>
                    <a:lnTo>
                      <a:pt x="137" y="1019"/>
                    </a:lnTo>
                    <a:lnTo>
                      <a:pt x="150" y="1061"/>
                    </a:lnTo>
                    <a:lnTo>
                      <a:pt x="150" y="1070"/>
                    </a:lnTo>
                    <a:lnTo>
                      <a:pt x="96" y="1041"/>
                    </a:lnTo>
                    <a:lnTo>
                      <a:pt x="51" y="987"/>
                    </a:lnTo>
                    <a:lnTo>
                      <a:pt x="31" y="904"/>
                    </a:lnTo>
                    <a:lnTo>
                      <a:pt x="9" y="653"/>
                    </a:lnTo>
                    <a:lnTo>
                      <a:pt x="9" y="592"/>
                    </a:lnTo>
                    <a:lnTo>
                      <a:pt x="0" y="385"/>
                    </a:lnTo>
                    <a:lnTo>
                      <a:pt x="0" y="0"/>
                    </a:lnTo>
                    <a:lnTo>
                      <a:pt x="20" y="72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6" name="Freeform 127"/>
              <p:cNvSpPr>
                <a:spLocks/>
              </p:cNvSpPr>
              <p:nvPr/>
            </p:nvSpPr>
            <p:spPr bwMode="auto">
              <a:xfrm>
                <a:off x="5081" y="3857"/>
                <a:ext cx="28" cy="63"/>
              </a:xfrm>
              <a:custGeom>
                <a:avLst/>
                <a:gdLst>
                  <a:gd name="T0" fmla="*/ 83 w 83"/>
                  <a:gd name="T1" fmla="*/ 12 h 191"/>
                  <a:gd name="T2" fmla="*/ 64 w 83"/>
                  <a:gd name="T3" fmla="*/ 70 h 191"/>
                  <a:gd name="T4" fmla="*/ 58 w 83"/>
                  <a:gd name="T5" fmla="*/ 160 h 191"/>
                  <a:gd name="T6" fmla="*/ 71 w 83"/>
                  <a:gd name="T7" fmla="*/ 191 h 191"/>
                  <a:gd name="T8" fmla="*/ 29 w 83"/>
                  <a:gd name="T9" fmla="*/ 189 h 191"/>
                  <a:gd name="T10" fmla="*/ 0 w 83"/>
                  <a:gd name="T11" fmla="*/ 169 h 191"/>
                  <a:gd name="T12" fmla="*/ 0 w 83"/>
                  <a:gd name="T13" fmla="*/ 156 h 191"/>
                  <a:gd name="T14" fmla="*/ 74 w 83"/>
                  <a:gd name="T15" fmla="*/ 12 h 191"/>
                  <a:gd name="T16" fmla="*/ 80 w 83"/>
                  <a:gd name="T17" fmla="*/ 0 h 191"/>
                  <a:gd name="T18" fmla="*/ 83 w 83"/>
                  <a:gd name="T19" fmla="*/ 0 h 191"/>
                  <a:gd name="T20" fmla="*/ 83 w 83"/>
                  <a:gd name="T21" fmla="*/ 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91">
                    <a:moveTo>
                      <a:pt x="83" y="12"/>
                    </a:moveTo>
                    <a:lnTo>
                      <a:pt x="64" y="70"/>
                    </a:lnTo>
                    <a:lnTo>
                      <a:pt x="58" y="160"/>
                    </a:lnTo>
                    <a:lnTo>
                      <a:pt x="71" y="191"/>
                    </a:lnTo>
                    <a:lnTo>
                      <a:pt x="29" y="189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74" y="12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3" y="12"/>
                    </a:lnTo>
                    <a:close/>
                  </a:path>
                </a:pathLst>
              </a:custGeom>
              <a:solidFill>
                <a:srgbClr val="8D6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7" name="Freeform 128"/>
              <p:cNvSpPr>
                <a:spLocks noEditPoints="1"/>
              </p:cNvSpPr>
              <p:nvPr/>
            </p:nvSpPr>
            <p:spPr bwMode="auto">
              <a:xfrm>
                <a:off x="5401" y="3537"/>
                <a:ext cx="187" cy="193"/>
              </a:xfrm>
              <a:custGeom>
                <a:avLst/>
                <a:gdLst>
                  <a:gd name="T0" fmla="*/ 59 w 562"/>
                  <a:gd name="T1" fmla="*/ 89 h 580"/>
                  <a:gd name="T2" fmla="*/ 63 w 562"/>
                  <a:gd name="T3" fmla="*/ 96 h 580"/>
                  <a:gd name="T4" fmla="*/ 249 w 562"/>
                  <a:gd name="T5" fmla="*/ 566 h 580"/>
                  <a:gd name="T6" fmla="*/ 271 w 562"/>
                  <a:gd name="T7" fmla="*/ 484 h 580"/>
                  <a:gd name="T8" fmla="*/ 276 w 562"/>
                  <a:gd name="T9" fmla="*/ 470 h 580"/>
                  <a:gd name="T10" fmla="*/ 284 w 562"/>
                  <a:gd name="T11" fmla="*/ 508 h 580"/>
                  <a:gd name="T12" fmla="*/ 300 w 562"/>
                  <a:gd name="T13" fmla="*/ 430 h 580"/>
                  <a:gd name="T14" fmla="*/ 320 w 562"/>
                  <a:gd name="T15" fmla="*/ 387 h 580"/>
                  <a:gd name="T16" fmla="*/ 345 w 562"/>
                  <a:gd name="T17" fmla="*/ 412 h 580"/>
                  <a:gd name="T18" fmla="*/ 359 w 562"/>
                  <a:gd name="T19" fmla="*/ 424 h 580"/>
                  <a:gd name="T20" fmla="*/ 376 w 562"/>
                  <a:gd name="T21" fmla="*/ 433 h 580"/>
                  <a:gd name="T22" fmla="*/ 374 w 562"/>
                  <a:gd name="T23" fmla="*/ 412 h 580"/>
                  <a:gd name="T24" fmla="*/ 378 w 562"/>
                  <a:gd name="T25" fmla="*/ 405 h 580"/>
                  <a:gd name="T26" fmla="*/ 387 w 562"/>
                  <a:gd name="T27" fmla="*/ 409 h 580"/>
                  <a:gd name="T28" fmla="*/ 399 w 562"/>
                  <a:gd name="T29" fmla="*/ 418 h 580"/>
                  <a:gd name="T30" fmla="*/ 457 w 562"/>
                  <a:gd name="T31" fmla="*/ 424 h 580"/>
                  <a:gd name="T32" fmla="*/ 250 w 562"/>
                  <a:gd name="T33" fmla="*/ 129 h 580"/>
                  <a:gd name="T34" fmla="*/ 199 w 562"/>
                  <a:gd name="T35" fmla="*/ 70 h 580"/>
                  <a:gd name="T36" fmla="*/ 180 w 562"/>
                  <a:gd name="T37" fmla="*/ 58 h 580"/>
                  <a:gd name="T38" fmla="*/ 167 w 562"/>
                  <a:gd name="T39" fmla="*/ 46 h 580"/>
                  <a:gd name="T40" fmla="*/ 170 w 562"/>
                  <a:gd name="T41" fmla="*/ 38 h 580"/>
                  <a:gd name="T42" fmla="*/ 217 w 562"/>
                  <a:gd name="T43" fmla="*/ 46 h 580"/>
                  <a:gd name="T44" fmla="*/ 291 w 562"/>
                  <a:gd name="T45" fmla="*/ 101 h 580"/>
                  <a:gd name="T46" fmla="*/ 361 w 562"/>
                  <a:gd name="T47" fmla="*/ 188 h 580"/>
                  <a:gd name="T48" fmla="*/ 434 w 562"/>
                  <a:gd name="T49" fmla="*/ 301 h 580"/>
                  <a:gd name="T50" fmla="*/ 502 w 562"/>
                  <a:gd name="T51" fmla="*/ 371 h 580"/>
                  <a:gd name="T52" fmla="*/ 534 w 562"/>
                  <a:gd name="T53" fmla="*/ 384 h 580"/>
                  <a:gd name="T54" fmla="*/ 558 w 562"/>
                  <a:gd name="T55" fmla="*/ 363 h 580"/>
                  <a:gd name="T56" fmla="*/ 556 w 562"/>
                  <a:gd name="T57" fmla="*/ 349 h 580"/>
                  <a:gd name="T58" fmla="*/ 540 w 562"/>
                  <a:gd name="T59" fmla="*/ 345 h 580"/>
                  <a:gd name="T60" fmla="*/ 529 w 562"/>
                  <a:gd name="T61" fmla="*/ 338 h 580"/>
                  <a:gd name="T62" fmla="*/ 509 w 562"/>
                  <a:gd name="T63" fmla="*/ 325 h 580"/>
                  <a:gd name="T64" fmla="*/ 420 w 562"/>
                  <a:gd name="T65" fmla="*/ 226 h 580"/>
                  <a:gd name="T66" fmla="*/ 362 w 562"/>
                  <a:gd name="T67" fmla="*/ 135 h 580"/>
                  <a:gd name="T68" fmla="*/ 304 w 562"/>
                  <a:gd name="T69" fmla="*/ 66 h 580"/>
                  <a:gd name="T70" fmla="*/ 271 w 562"/>
                  <a:gd name="T71" fmla="*/ 39 h 580"/>
                  <a:gd name="T72" fmla="*/ 205 w 562"/>
                  <a:gd name="T73" fmla="*/ 8 h 580"/>
                  <a:gd name="T74" fmla="*/ 128 w 562"/>
                  <a:gd name="T75" fmla="*/ 0 h 580"/>
                  <a:gd name="T76" fmla="*/ 70 w 562"/>
                  <a:gd name="T77" fmla="*/ 12 h 580"/>
                  <a:gd name="T78" fmla="*/ 37 w 562"/>
                  <a:gd name="T79" fmla="*/ 45 h 580"/>
                  <a:gd name="T80" fmla="*/ 10 w 562"/>
                  <a:gd name="T81" fmla="*/ 99 h 580"/>
                  <a:gd name="T82" fmla="*/ 0 w 562"/>
                  <a:gd name="T83" fmla="*/ 172 h 580"/>
                  <a:gd name="T84" fmla="*/ 33 w 562"/>
                  <a:gd name="T85" fmla="*/ 324 h 580"/>
                  <a:gd name="T86" fmla="*/ 118 w 562"/>
                  <a:gd name="T87" fmla="*/ 515 h 580"/>
                  <a:gd name="T88" fmla="*/ 132 w 562"/>
                  <a:gd name="T89" fmla="*/ 546 h 580"/>
                  <a:gd name="T90" fmla="*/ 151 w 562"/>
                  <a:gd name="T91" fmla="*/ 563 h 580"/>
                  <a:gd name="T92" fmla="*/ 162 w 562"/>
                  <a:gd name="T93" fmla="*/ 515 h 580"/>
                  <a:gd name="T94" fmla="*/ 138 w 562"/>
                  <a:gd name="T95" fmla="*/ 422 h 580"/>
                  <a:gd name="T96" fmla="*/ 66 w 562"/>
                  <a:gd name="T97" fmla="*/ 242 h 580"/>
                  <a:gd name="T98" fmla="*/ 49 w 562"/>
                  <a:gd name="T99" fmla="*/ 137 h 580"/>
                  <a:gd name="T100" fmla="*/ 52 w 562"/>
                  <a:gd name="T101" fmla="*/ 89 h 580"/>
                  <a:gd name="T102" fmla="*/ 59 w 562"/>
                  <a:gd name="T103" fmla="*/ 84 h 580"/>
                  <a:gd name="T104" fmla="*/ 390 w 562"/>
                  <a:gd name="T105" fmla="*/ 297 h 580"/>
                  <a:gd name="T106" fmla="*/ 382 w 562"/>
                  <a:gd name="T107" fmla="*/ 287 h 580"/>
                  <a:gd name="T108" fmla="*/ 375 w 562"/>
                  <a:gd name="T109" fmla="*/ 276 h 580"/>
                  <a:gd name="T110" fmla="*/ 366 w 562"/>
                  <a:gd name="T111" fmla="*/ 264 h 580"/>
                  <a:gd name="T112" fmla="*/ 345 w 562"/>
                  <a:gd name="T113" fmla="*/ 233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2" h="580">
                    <a:moveTo>
                      <a:pt x="59" y="84"/>
                    </a:moveTo>
                    <a:lnTo>
                      <a:pt x="59" y="85"/>
                    </a:lnTo>
                    <a:lnTo>
                      <a:pt x="59" y="87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59" y="92"/>
                    </a:lnTo>
                    <a:lnTo>
                      <a:pt x="59" y="93"/>
                    </a:lnTo>
                    <a:lnTo>
                      <a:pt x="59" y="95"/>
                    </a:lnTo>
                    <a:lnTo>
                      <a:pt x="58" y="96"/>
                    </a:lnTo>
                    <a:lnTo>
                      <a:pt x="63" y="96"/>
                    </a:lnTo>
                    <a:lnTo>
                      <a:pt x="70" y="154"/>
                    </a:lnTo>
                    <a:lnTo>
                      <a:pt x="178" y="396"/>
                    </a:lnTo>
                    <a:lnTo>
                      <a:pt x="238" y="558"/>
                    </a:lnTo>
                    <a:lnTo>
                      <a:pt x="238" y="580"/>
                    </a:lnTo>
                    <a:lnTo>
                      <a:pt x="249" y="566"/>
                    </a:lnTo>
                    <a:lnTo>
                      <a:pt x="257" y="551"/>
                    </a:lnTo>
                    <a:lnTo>
                      <a:pt x="262" y="536"/>
                    </a:lnTo>
                    <a:lnTo>
                      <a:pt x="266" y="518"/>
                    </a:lnTo>
                    <a:lnTo>
                      <a:pt x="268" y="501"/>
                    </a:lnTo>
                    <a:lnTo>
                      <a:pt x="271" y="484"/>
                    </a:lnTo>
                    <a:lnTo>
                      <a:pt x="271" y="466"/>
                    </a:lnTo>
                    <a:lnTo>
                      <a:pt x="271" y="449"/>
                    </a:lnTo>
                    <a:lnTo>
                      <a:pt x="272" y="455"/>
                    </a:lnTo>
                    <a:lnTo>
                      <a:pt x="274" y="463"/>
                    </a:lnTo>
                    <a:lnTo>
                      <a:pt x="276" y="470"/>
                    </a:lnTo>
                    <a:lnTo>
                      <a:pt x="278" y="478"/>
                    </a:lnTo>
                    <a:lnTo>
                      <a:pt x="280" y="486"/>
                    </a:lnTo>
                    <a:lnTo>
                      <a:pt x="283" y="493"/>
                    </a:lnTo>
                    <a:lnTo>
                      <a:pt x="284" y="501"/>
                    </a:lnTo>
                    <a:lnTo>
                      <a:pt x="284" y="508"/>
                    </a:lnTo>
                    <a:lnTo>
                      <a:pt x="286" y="492"/>
                    </a:lnTo>
                    <a:lnTo>
                      <a:pt x="288" y="478"/>
                    </a:lnTo>
                    <a:lnTo>
                      <a:pt x="292" y="462"/>
                    </a:lnTo>
                    <a:lnTo>
                      <a:pt x="296" y="446"/>
                    </a:lnTo>
                    <a:lnTo>
                      <a:pt x="300" y="430"/>
                    </a:lnTo>
                    <a:lnTo>
                      <a:pt x="304" y="414"/>
                    </a:lnTo>
                    <a:lnTo>
                      <a:pt x="307" y="399"/>
                    </a:lnTo>
                    <a:lnTo>
                      <a:pt x="308" y="384"/>
                    </a:lnTo>
                    <a:lnTo>
                      <a:pt x="317" y="384"/>
                    </a:lnTo>
                    <a:lnTo>
                      <a:pt x="320" y="387"/>
                    </a:lnTo>
                    <a:lnTo>
                      <a:pt x="325" y="391"/>
                    </a:lnTo>
                    <a:lnTo>
                      <a:pt x="329" y="396"/>
                    </a:lnTo>
                    <a:lnTo>
                      <a:pt x="334" y="401"/>
                    </a:lnTo>
                    <a:lnTo>
                      <a:pt x="340" y="407"/>
                    </a:lnTo>
                    <a:lnTo>
                      <a:pt x="345" y="412"/>
                    </a:lnTo>
                    <a:lnTo>
                      <a:pt x="347" y="416"/>
                    </a:lnTo>
                    <a:lnTo>
                      <a:pt x="350" y="420"/>
                    </a:lnTo>
                    <a:lnTo>
                      <a:pt x="353" y="420"/>
                    </a:lnTo>
                    <a:lnTo>
                      <a:pt x="355" y="421"/>
                    </a:lnTo>
                    <a:lnTo>
                      <a:pt x="359" y="424"/>
                    </a:lnTo>
                    <a:lnTo>
                      <a:pt x="363" y="426"/>
                    </a:lnTo>
                    <a:lnTo>
                      <a:pt x="367" y="429"/>
                    </a:lnTo>
                    <a:lnTo>
                      <a:pt x="370" y="430"/>
                    </a:lnTo>
                    <a:lnTo>
                      <a:pt x="374" y="432"/>
                    </a:lnTo>
                    <a:lnTo>
                      <a:pt x="376" y="433"/>
                    </a:lnTo>
                    <a:lnTo>
                      <a:pt x="375" y="429"/>
                    </a:lnTo>
                    <a:lnTo>
                      <a:pt x="374" y="426"/>
                    </a:lnTo>
                    <a:lnTo>
                      <a:pt x="374" y="421"/>
                    </a:lnTo>
                    <a:lnTo>
                      <a:pt x="374" y="417"/>
                    </a:lnTo>
                    <a:lnTo>
                      <a:pt x="374" y="412"/>
                    </a:lnTo>
                    <a:lnTo>
                      <a:pt x="374" y="408"/>
                    </a:lnTo>
                    <a:lnTo>
                      <a:pt x="375" y="405"/>
                    </a:lnTo>
                    <a:lnTo>
                      <a:pt x="376" y="403"/>
                    </a:lnTo>
                    <a:lnTo>
                      <a:pt x="376" y="404"/>
                    </a:lnTo>
                    <a:lnTo>
                      <a:pt x="378" y="405"/>
                    </a:lnTo>
                    <a:lnTo>
                      <a:pt x="379" y="407"/>
                    </a:lnTo>
                    <a:lnTo>
                      <a:pt x="380" y="408"/>
                    </a:lnTo>
                    <a:lnTo>
                      <a:pt x="382" y="409"/>
                    </a:lnTo>
                    <a:lnTo>
                      <a:pt x="384" y="409"/>
                    </a:lnTo>
                    <a:lnTo>
                      <a:pt x="387" y="409"/>
                    </a:lnTo>
                    <a:lnTo>
                      <a:pt x="390" y="409"/>
                    </a:lnTo>
                    <a:lnTo>
                      <a:pt x="390" y="412"/>
                    </a:lnTo>
                    <a:lnTo>
                      <a:pt x="392" y="414"/>
                    </a:lnTo>
                    <a:lnTo>
                      <a:pt x="395" y="417"/>
                    </a:lnTo>
                    <a:lnTo>
                      <a:pt x="399" y="418"/>
                    </a:lnTo>
                    <a:lnTo>
                      <a:pt x="409" y="421"/>
                    </a:lnTo>
                    <a:lnTo>
                      <a:pt x="421" y="422"/>
                    </a:lnTo>
                    <a:lnTo>
                      <a:pt x="434" y="422"/>
                    </a:lnTo>
                    <a:lnTo>
                      <a:pt x="446" y="424"/>
                    </a:lnTo>
                    <a:lnTo>
                      <a:pt x="457" y="424"/>
                    </a:lnTo>
                    <a:lnTo>
                      <a:pt x="465" y="422"/>
                    </a:lnTo>
                    <a:lnTo>
                      <a:pt x="413" y="367"/>
                    </a:lnTo>
                    <a:lnTo>
                      <a:pt x="350" y="275"/>
                    </a:lnTo>
                    <a:lnTo>
                      <a:pt x="330" y="237"/>
                    </a:lnTo>
                    <a:lnTo>
                      <a:pt x="250" y="129"/>
                    </a:lnTo>
                    <a:lnTo>
                      <a:pt x="171" y="71"/>
                    </a:lnTo>
                    <a:lnTo>
                      <a:pt x="171" y="62"/>
                    </a:lnTo>
                    <a:lnTo>
                      <a:pt x="175" y="58"/>
                    </a:lnTo>
                    <a:lnTo>
                      <a:pt x="178" y="58"/>
                    </a:lnTo>
                    <a:lnTo>
                      <a:pt x="199" y="70"/>
                    </a:lnTo>
                    <a:lnTo>
                      <a:pt x="196" y="67"/>
                    </a:lnTo>
                    <a:lnTo>
                      <a:pt x="193" y="67"/>
                    </a:lnTo>
                    <a:lnTo>
                      <a:pt x="188" y="64"/>
                    </a:lnTo>
                    <a:lnTo>
                      <a:pt x="184" y="62"/>
                    </a:lnTo>
                    <a:lnTo>
                      <a:pt x="180" y="58"/>
                    </a:lnTo>
                    <a:lnTo>
                      <a:pt x="176" y="54"/>
                    </a:lnTo>
                    <a:lnTo>
                      <a:pt x="174" y="51"/>
                    </a:lnTo>
                    <a:lnTo>
                      <a:pt x="170" y="49"/>
                    </a:lnTo>
                    <a:lnTo>
                      <a:pt x="167" y="47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1"/>
                    </a:lnTo>
                    <a:lnTo>
                      <a:pt x="170" y="39"/>
                    </a:lnTo>
                    <a:lnTo>
                      <a:pt x="170" y="38"/>
                    </a:lnTo>
                    <a:lnTo>
                      <a:pt x="170" y="37"/>
                    </a:lnTo>
                    <a:lnTo>
                      <a:pt x="171" y="34"/>
                    </a:lnTo>
                    <a:lnTo>
                      <a:pt x="185" y="37"/>
                    </a:lnTo>
                    <a:lnTo>
                      <a:pt x="201" y="39"/>
                    </a:lnTo>
                    <a:lnTo>
                      <a:pt x="217" y="46"/>
                    </a:lnTo>
                    <a:lnTo>
                      <a:pt x="232" y="54"/>
                    </a:lnTo>
                    <a:lnTo>
                      <a:pt x="247" y="64"/>
                    </a:lnTo>
                    <a:lnTo>
                      <a:pt x="262" y="75"/>
                    </a:lnTo>
                    <a:lnTo>
                      <a:pt x="276" y="88"/>
                    </a:lnTo>
                    <a:lnTo>
                      <a:pt x="291" y="101"/>
                    </a:lnTo>
                    <a:lnTo>
                      <a:pt x="304" y="116"/>
                    </a:lnTo>
                    <a:lnTo>
                      <a:pt x="317" y="130"/>
                    </a:lnTo>
                    <a:lnTo>
                      <a:pt x="329" y="145"/>
                    </a:lnTo>
                    <a:lnTo>
                      <a:pt x="340" y="160"/>
                    </a:lnTo>
                    <a:lnTo>
                      <a:pt x="361" y="188"/>
                    </a:lnTo>
                    <a:lnTo>
                      <a:pt x="376" y="214"/>
                    </a:lnTo>
                    <a:lnTo>
                      <a:pt x="388" y="234"/>
                    </a:lnTo>
                    <a:lnTo>
                      <a:pt x="409" y="264"/>
                    </a:lnTo>
                    <a:lnTo>
                      <a:pt x="421" y="283"/>
                    </a:lnTo>
                    <a:lnTo>
                      <a:pt x="434" y="301"/>
                    </a:lnTo>
                    <a:lnTo>
                      <a:pt x="449" y="320"/>
                    </a:lnTo>
                    <a:lnTo>
                      <a:pt x="465" y="337"/>
                    </a:lnTo>
                    <a:lnTo>
                      <a:pt x="479" y="353"/>
                    </a:lnTo>
                    <a:lnTo>
                      <a:pt x="494" y="366"/>
                    </a:lnTo>
                    <a:lnTo>
                      <a:pt x="502" y="371"/>
                    </a:lnTo>
                    <a:lnTo>
                      <a:pt x="508" y="376"/>
                    </a:lnTo>
                    <a:lnTo>
                      <a:pt x="515" y="380"/>
                    </a:lnTo>
                    <a:lnTo>
                      <a:pt x="521" y="383"/>
                    </a:lnTo>
                    <a:lnTo>
                      <a:pt x="528" y="384"/>
                    </a:lnTo>
                    <a:lnTo>
                      <a:pt x="534" y="384"/>
                    </a:lnTo>
                    <a:lnTo>
                      <a:pt x="540" y="383"/>
                    </a:lnTo>
                    <a:lnTo>
                      <a:pt x="545" y="380"/>
                    </a:lnTo>
                    <a:lnTo>
                      <a:pt x="550" y="376"/>
                    </a:lnTo>
                    <a:lnTo>
                      <a:pt x="554" y="371"/>
                    </a:lnTo>
                    <a:lnTo>
                      <a:pt x="558" y="363"/>
                    </a:lnTo>
                    <a:lnTo>
                      <a:pt x="562" y="354"/>
                    </a:lnTo>
                    <a:lnTo>
                      <a:pt x="562" y="351"/>
                    </a:lnTo>
                    <a:lnTo>
                      <a:pt x="561" y="351"/>
                    </a:lnTo>
                    <a:lnTo>
                      <a:pt x="558" y="350"/>
                    </a:lnTo>
                    <a:lnTo>
                      <a:pt x="556" y="349"/>
                    </a:lnTo>
                    <a:lnTo>
                      <a:pt x="552" y="347"/>
                    </a:lnTo>
                    <a:lnTo>
                      <a:pt x="549" y="346"/>
                    </a:lnTo>
                    <a:lnTo>
                      <a:pt x="545" y="346"/>
                    </a:lnTo>
                    <a:lnTo>
                      <a:pt x="542" y="345"/>
                    </a:lnTo>
                    <a:lnTo>
                      <a:pt x="540" y="345"/>
                    </a:lnTo>
                    <a:lnTo>
                      <a:pt x="538" y="343"/>
                    </a:lnTo>
                    <a:lnTo>
                      <a:pt x="537" y="342"/>
                    </a:lnTo>
                    <a:lnTo>
                      <a:pt x="534" y="341"/>
                    </a:lnTo>
                    <a:lnTo>
                      <a:pt x="532" y="339"/>
                    </a:lnTo>
                    <a:lnTo>
                      <a:pt x="529" y="338"/>
                    </a:lnTo>
                    <a:lnTo>
                      <a:pt x="527" y="337"/>
                    </a:lnTo>
                    <a:lnTo>
                      <a:pt x="524" y="336"/>
                    </a:lnTo>
                    <a:lnTo>
                      <a:pt x="523" y="334"/>
                    </a:lnTo>
                    <a:lnTo>
                      <a:pt x="523" y="332"/>
                    </a:lnTo>
                    <a:lnTo>
                      <a:pt x="509" y="325"/>
                    </a:lnTo>
                    <a:lnTo>
                      <a:pt x="491" y="308"/>
                    </a:lnTo>
                    <a:lnTo>
                      <a:pt x="473" y="289"/>
                    </a:lnTo>
                    <a:lnTo>
                      <a:pt x="454" y="270"/>
                    </a:lnTo>
                    <a:lnTo>
                      <a:pt x="437" y="247"/>
                    </a:lnTo>
                    <a:lnTo>
                      <a:pt x="420" y="226"/>
                    </a:lnTo>
                    <a:lnTo>
                      <a:pt x="404" y="204"/>
                    </a:lnTo>
                    <a:lnTo>
                      <a:pt x="390" y="182"/>
                    </a:lnTo>
                    <a:lnTo>
                      <a:pt x="376" y="159"/>
                    </a:lnTo>
                    <a:lnTo>
                      <a:pt x="370" y="150"/>
                    </a:lnTo>
                    <a:lnTo>
                      <a:pt x="362" y="135"/>
                    </a:lnTo>
                    <a:lnTo>
                      <a:pt x="350" y="120"/>
                    </a:lnTo>
                    <a:lnTo>
                      <a:pt x="337" y="103"/>
                    </a:lnTo>
                    <a:lnTo>
                      <a:pt x="324" y="85"/>
                    </a:lnTo>
                    <a:lnTo>
                      <a:pt x="311" y="71"/>
                    </a:lnTo>
                    <a:lnTo>
                      <a:pt x="304" y="66"/>
                    </a:lnTo>
                    <a:lnTo>
                      <a:pt x="297" y="62"/>
                    </a:lnTo>
                    <a:lnTo>
                      <a:pt x="292" y="59"/>
                    </a:lnTo>
                    <a:lnTo>
                      <a:pt x="288" y="58"/>
                    </a:lnTo>
                    <a:lnTo>
                      <a:pt x="280" y="47"/>
                    </a:lnTo>
                    <a:lnTo>
                      <a:pt x="271" y="39"/>
                    </a:lnTo>
                    <a:lnTo>
                      <a:pt x="259" y="30"/>
                    </a:lnTo>
                    <a:lnTo>
                      <a:pt x="247" y="24"/>
                    </a:lnTo>
                    <a:lnTo>
                      <a:pt x="234" y="18"/>
                    </a:lnTo>
                    <a:lnTo>
                      <a:pt x="220" y="13"/>
                    </a:lnTo>
                    <a:lnTo>
                      <a:pt x="205" y="8"/>
                    </a:lnTo>
                    <a:lnTo>
                      <a:pt x="189" y="5"/>
                    </a:lnTo>
                    <a:lnTo>
                      <a:pt x="174" y="3"/>
                    </a:lnTo>
                    <a:lnTo>
                      <a:pt x="158" y="1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3" y="1"/>
                    </a:lnTo>
                    <a:lnTo>
                      <a:pt x="100" y="3"/>
                    </a:lnTo>
                    <a:lnTo>
                      <a:pt x="87" y="5"/>
                    </a:lnTo>
                    <a:lnTo>
                      <a:pt x="76" y="9"/>
                    </a:lnTo>
                    <a:lnTo>
                      <a:pt x="70" y="12"/>
                    </a:lnTo>
                    <a:lnTo>
                      <a:pt x="63" y="17"/>
                    </a:lnTo>
                    <a:lnTo>
                      <a:pt x="56" y="22"/>
                    </a:lnTo>
                    <a:lnTo>
                      <a:pt x="49" y="29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31" y="51"/>
                    </a:lnTo>
                    <a:lnTo>
                      <a:pt x="27" y="58"/>
                    </a:lnTo>
                    <a:lnTo>
                      <a:pt x="20" y="71"/>
                    </a:lnTo>
                    <a:lnTo>
                      <a:pt x="14" y="85"/>
                    </a:lnTo>
                    <a:lnTo>
                      <a:pt x="10" y="99"/>
                    </a:lnTo>
                    <a:lnTo>
                      <a:pt x="6" y="113"/>
                    </a:lnTo>
                    <a:lnTo>
                      <a:pt x="4" y="128"/>
                    </a:lnTo>
                    <a:lnTo>
                      <a:pt x="1" y="142"/>
                    </a:lnTo>
                    <a:lnTo>
                      <a:pt x="1" y="157"/>
                    </a:lnTo>
                    <a:lnTo>
                      <a:pt x="0" y="172"/>
                    </a:lnTo>
                    <a:lnTo>
                      <a:pt x="2" y="203"/>
                    </a:lnTo>
                    <a:lnTo>
                      <a:pt x="6" y="233"/>
                    </a:lnTo>
                    <a:lnTo>
                      <a:pt x="14" y="263"/>
                    </a:lnTo>
                    <a:lnTo>
                      <a:pt x="22" y="293"/>
                    </a:lnTo>
                    <a:lnTo>
                      <a:pt x="33" y="324"/>
                    </a:lnTo>
                    <a:lnTo>
                      <a:pt x="45" y="353"/>
                    </a:lnTo>
                    <a:lnTo>
                      <a:pt x="56" y="383"/>
                    </a:lnTo>
                    <a:lnTo>
                      <a:pt x="70" y="411"/>
                    </a:lnTo>
                    <a:lnTo>
                      <a:pt x="95" y="464"/>
                    </a:lnTo>
                    <a:lnTo>
                      <a:pt x="118" y="515"/>
                    </a:lnTo>
                    <a:lnTo>
                      <a:pt x="121" y="520"/>
                    </a:lnTo>
                    <a:lnTo>
                      <a:pt x="124" y="526"/>
                    </a:lnTo>
                    <a:lnTo>
                      <a:pt x="126" y="533"/>
                    </a:lnTo>
                    <a:lnTo>
                      <a:pt x="129" y="540"/>
                    </a:lnTo>
                    <a:lnTo>
                      <a:pt x="132" y="546"/>
                    </a:lnTo>
                    <a:lnTo>
                      <a:pt x="135" y="553"/>
                    </a:lnTo>
                    <a:lnTo>
                      <a:pt x="139" y="558"/>
                    </a:lnTo>
                    <a:lnTo>
                      <a:pt x="145" y="563"/>
                    </a:lnTo>
                    <a:lnTo>
                      <a:pt x="147" y="563"/>
                    </a:lnTo>
                    <a:lnTo>
                      <a:pt x="151" y="563"/>
                    </a:lnTo>
                    <a:lnTo>
                      <a:pt x="155" y="558"/>
                    </a:lnTo>
                    <a:lnTo>
                      <a:pt x="158" y="550"/>
                    </a:lnTo>
                    <a:lnTo>
                      <a:pt x="160" y="542"/>
                    </a:lnTo>
                    <a:lnTo>
                      <a:pt x="162" y="534"/>
                    </a:lnTo>
                    <a:lnTo>
                      <a:pt x="162" y="515"/>
                    </a:lnTo>
                    <a:lnTo>
                      <a:pt x="159" y="493"/>
                    </a:lnTo>
                    <a:lnTo>
                      <a:pt x="155" y="472"/>
                    </a:lnTo>
                    <a:lnTo>
                      <a:pt x="149" y="453"/>
                    </a:lnTo>
                    <a:lnTo>
                      <a:pt x="143" y="436"/>
                    </a:lnTo>
                    <a:lnTo>
                      <a:pt x="138" y="422"/>
                    </a:lnTo>
                    <a:lnTo>
                      <a:pt x="118" y="382"/>
                    </a:lnTo>
                    <a:lnTo>
                      <a:pt x="100" y="341"/>
                    </a:lnTo>
                    <a:lnTo>
                      <a:pt x="84" y="301"/>
                    </a:lnTo>
                    <a:lnTo>
                      <a:pt x="71" y="262"/>
                    </a:lnTo>
                    <a:lnTo>
                      <a:pt x="66" y="242"/>
                    </a:lnTo>
                    <a:lnTo>
                      <a:pt x="60" y="221"/>
                    </a:lnTo>
                    <a:lnTo>
                      <a:pt x="56" y="201"/>
                    </a:lnTo>
                    <a:lnTo>
                      <a:pt x="52" y="180"/>
                    </a:lnTo>
                    <a:lnTo>
                      <a:pt x="50" y="158"/>
                    </a:lnTo>
                    <a:lnTo>
                      <a:pt x="49" y="137"/>
                    </a:lnTo>
                    <a:lnTo>
                      <a:pt x="47" y="113"/>
                    </a:lnTo>
                    <a:lnTo>
                      <a:pt x="46" y="91"/>
                    </a:lnTo>
                    <a:lnTo>
                      <a:pt x="49" y="91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4" y="88"/>
                    </a:lnTo>
                    <a:lnTo>
                      <a:pt x="56" y="87"/>
                    </a:lnTo>
                    <a:lnTo>
                      <a:pt x="58" y="85"/>
                    </a:lnTo>
                    <a:lnTo>
                      <a:pt x="59" y="85"/>
                    </a:lnTo>
                    <a:lnTo>
                      <a:pt x="59" y="84"/>
                    </a:lnTo>
                    <a:close/>
                    <a:moveTo>
                      <a:pt x="396" y="312"/>
                    </a:moveTo>
                    <a:lnTo>
                      <a:pt x="395" y="308"/>
                    </a:lnTo>
                    <a:lnTo>
                      <a:pt x="394" y="304"/>
                    </a:lnTo>
                    <a:lnTo>
                      <a:pt x="391" y="300"/>
                    </a:lnTo>
                    <a:lnTo>
                      <a:pt x="390" y="297"/>
                    </a:lnTo>
                    <a:lnTo>
                      <a:pt x="388" y="295"/>
                    </a:lnTo>
                    <a:lnTo>
                      <a:pt x="386" y="292"/>
                    </a:lnTo>
                    <a:lnTo>
                      <a:pt x="384" y="291"/>
                    </a:lnTo>
                    <a:lnTo>
                      <a:pt x="383" y="289"/>
                    </a:lnTo>
                    <a:lnTo>
                      <a:pt x="382" y="287"/>
                    </a:lnTo>
                    <a:lnTo>
                      <a:pt x="382" y="284"/>
                    </a:lnTo>
                    <a:lnTo>
                      <a:pt x="380" y="283"/>
                    </a:lnTo>
                    <a:lnTo>
                      <a:pt x="379" y="280"/>
                    </a:lnTo>
                    <a:lnTo>
                      <a:pt x="376" y="278"/>
                    </a:lnTo>
                    <a:lnTo>
                      <a:pt x="375" y="276"/>
                    </a:lnTo>
                    <a:lnTo>
                      <a:pt x="372" y="275"/>
                    </a:lnTo>
                    <a:lnTo>
                      <a:pt x="371" y="274"/>
                    </a:lnTo>
                    <a:lnTo>
                      <a:pt x="396" y="312"/>
                    </a:lnTo>
                    <a:close/>
                    <a:moveTo>
                      <a:pt x="369" y="268"/>
                    </a:moveTo>
                    <a:lnTo>
                      <a:pt x="366" y="264"/>
                    </a:lnTo>
                    <a:lnTo>
                      <a:pt x="363" y="259"/>
                    </a:lnTo>
                    <a:lnTo>
                      <a:pt x="359" y="254"/>
                    </a:lnTo>
                    <a:lnTo>
                      <a:pt x="355" y="247"/>
                    </a:lnTo>
                    <a:lnTo>
                      <a:pt x="350" y="239"/>
                    </a:lnTo>
                    <a:lnTo>
                      <a:pt x="345" y="233"/>
                    </a:lnTo>
                    <a:lnTo>
                      <a:pt x="340" y="225"/>
                    </a:lnTo>
                    <a:lnTo>
                      <a:pt x="334" y="217"/>
                    </a:lnTo>
                    <a:lnTo>
                      <a:pt x="369" y="268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8" name="Freeform 129"/>
              <p:cNvSpPr>
                <a:spLocks/>
              </p:cNvSpPr>
              <p:nvPr/>
            </p:nvSpPr>
            <p:spPr bwMode="auto">
              <a:xfrm>
                <a:off x="4883" y="3721"/>
                <a:ext cx="139" cy="130"/>
              </a:xfrm>
              <a:custGeom>
                <a:avLst/>
                <a:gdLst>
                  <a:gd name="T0" fmla="*/ 21 w 418"/>
                  <a:gd name="T1" fmla="*/ 158 h 388"/>
                  <a:gd name="T2" fmla="*/ 56 w 418"/>
                  <a:gd name="T3" fmla="*/ 156 h 388"/>
                  <a:gd name="T4" fmla="*/ 88 w 418"/>
                  <a:gd name="T5" fmla="*/ 150 h 388"/>
                  <a:gd name="T6" fmla="*/ 191 w 418"/>
                  <a:gd name="T7" fmla="*/ 106 h 388"/>
                  <a:gd name="T8" fmla="*/ 305 w 418"/>
                  <a:gd name="T9" fmla="*/ 42 h 388"/>
                  <a:gd name="T10" fmla="*/ 349 w 418"/>
                  <a:gd name="T11" fmla="*/ 10 h 388"/>
                  <a:gd name="T12" fmla="*/ 368 w 418"/>
                  <a:gd name="T13" fmla="*/ 0 h 388"/>
                  <a:gd name="T14" fmla="*/ 388 w 418"/>
                  <a:gd name="T15" fmla="*/ 2 h 388"/>
                  <a:gd name="T16" fmla="*/ 396 w 418"/>
                  <a:gd name="T17" fmla="*/ 8 h 388"/>
                  <a:gd name="T18" fmla="*/ 399 w 418"/>
                  <a:gd name="T19" fmla="*/ 13 h 388"/>
                  <a:gd name="T20" fmla="*/ 404 w 418"/>
                  <a:gd name="T21" fmla="*/ 15 h 388"/>
                  <a:gd name="T22" fmla="*/ 409 w 418"/>
                  <a:gd name="T23" fmla="*/ 17 h 388"/>
                  <a:gd name="T24" fmla="*/ 414 w 418"/>
                  <a:gd name="T25" fmla="*/ 43 h 388"/>
                  <a:gd name="T26" fmla="*/ 418 w 418"/>
                  <a:gd name="T27" fmla="*/ 83 h 388"/>
                  <a:gd name="T28" fmla="*/ 413 w 418"/>
                  <a:gd name="T29" fmla="*/ 105 h 388"/>
                  <a:gd name="T30" fmla="*/ 399 w 418"/>
                  <a:gd name="T31" fmla="*/ 123 h 388"/>
                  <a:gd name="T32" fmla="*/ 391 w 418"/>
                  <a:gd name="T33" fmla="*/ 130 h 388"/>
                  <a:gd name="T34" fmla="*/ 389 w 418"/>
                  <a:gd name="T35" fmla="*/ 135 h 388"/>
                  <a:gd name="T36" fmla="*/ 388 w 418"/>
                  <a:gd name="T37" fmla="*/ 141 h 388"/>
                  <a:gd name="T38" fmla="*/ 368 w 418"/>
                  <a:gd name="T39" fmla="*/ 160 h 388"/>
                  <a:gd name="T40" fmla="*/ 343 w 418"/>
                  <a:gd name="T41" fmla="*/ 196 h 388"/>
                  <a:gd name="T42" fmla="*/ 324 w 418"/>
                  <a:gd name="T43" fmla="*/ 226 h 388"/>
                  <a:gd name="T44" fmla="*/ 284 w 418"/>
                  <a:gd name="T45" fmla="*/ 277 h 388"/>
                  <a:gd name="T46" fmla="*/ 237 w 418"/>
                  <a:gd name="T47" fmla="*/ 321 h 388"/>
                  <a:gd name="T48" fmla="*/ 184 w 418"/>
                  <a:gd name="T49" fmla="*/ 356 h 388"/>
                  <a:gd name="T50" fmla="*/ 125 w 418"/>
                  <a:gd name="T51" fmla="*/ 380 h 388"/>
                  <a:gd name="T52" fmla="*/ 59 w 418"/>
                  <a:gd name="T53" fmla="*/ 388 h 388"/>
                  <a:gd name="T54" fmla="*/ 61 w 418"/>
                  <a:gd name="T55" fmla="*/ 372 h 388"/>
                  <a:gd name="T56" fmla="*/ 83 w 418"/>
                  <a:gd name="T57" fmla="*/ 342 h 388"/>
                  <a:gd name="T58" fmla="*/ 123 w 418"/>
                  <a:gd name="T59" fmla="*/ 304 h 388"/>
                  <a:gd name="T60" fmla="*/ 204 w 418"/>
                  <a:gd name="T61" fmla="*/ 244 h 388"/>
                  <a:gd name="T62" fmla="*/ 255 w 418"/>
                  <a:gd name="T63" fmla="*/ 209 h 388"/>
                  <a:gd name="T64" fmla="*/ 264 w 418"/>
                  <a:gd name="T65" fmla="*/ 196 h 388"/>
                  <a:gd name="T66" fmla="*/ 299 w 418"/>
                  <a:gd name="T67" fmla="*/ 167 h 388"/>
                  <a:gd name="T68" fmla="*/ 322 w 418"/>
                  <a:gd name="T69" fmla="*/ 141 h 388"/>
                  <a:gd name="T70" fmla="*/ 333 w 418"/>
                  <a:gd name="T71" fmla="*/ 130 h 388"/>
                  <a:gd name="T72" fmla="*/ 343 w 418"/>
                  <a:gd name="T73" fmla="*/ 112 h 388"/>
                  <a:gd name="T74" fmla="*/ 346 w 418"/>
                  <a:gd name="T75" fmla="*/ 104 h 388"/>
                  <a:gd name="T76" fmla="*/ 350 w 418"/>
                  <a:gd name="T77" fmla="*/ 100 h 388"/>
                  <a:gd name="T78" fmla="*/ 355 w 418"/>
                  <a:gd name="T79" fmla="*/ 93 h 388"/>
                  <a:gd name="T80" fmla="*/ 354 w 418"/>
                  <a:gd name="T81" fmla="*/ 88 h 388"/>
                  <a:gd name="T82" fmla="*/ 349 w 418"/>
                  <a:gd name="T83" fmla="*/ 85 h 388"/>
                  <a:gd name="T84" fmla="*/ 346 w 418"/>
                  <a:gd name="T85" fmla="*/ 81 h 388"/>
                  <a:gd name="T86" fmla="*/ 310 w 418"/>
                  <a:gd name="T87" fmla="*/ 93 h 388"/>
                  <a:gd name="T88" fmla="*/ 235 w 418"/>
                  <a:gd name="T89" fmla="*/ 137 h 388"/>
                  <a:gd name="T90" fmla="*/ 154 w 418"/>
                  <a:gd name="T91" fmla="*/ 179 h 388"/>
                  <a:gd name="T92" fmla="*/ 90 w 418"/>
                  <a:gd name="T93" fmla="*/ 196 h 388"/>
                  <a:gd name="T94" fmla="*/ 50 w 418"/>
                  <a:gd name="T95" fmla="*/ 194 h 388"/>
                  <a:gd name="T96" fmla="*/ 27 w 418"/>
                  <a:gd name="T97" fmla="*/ 189 h 388"/>
                  <a:gd name="T98" fmla="*/ 21 w 418"/>
                  <a:gd name="T99" fmla="*/ 183 h 388"/>
                  <a:gd name="T100" fmla="*/ 11 w 418"/>
                  <a:gd name="T101" fmla="*/ 177 h 388"/>
                  <a:gd name="T102" fmla="*/ 9 w 418"/>
                  <a:gd name="T103" fmla="*/ 173 h 388"/>
                  <a:gd name="T104" fmla="*/ 7 w 418"/>
                  <a:gd name="T105" fmla="*/ 171 h 388"/>
                  <a:gd name="T106" fmla="*/ 6 w 418"/>
                  <a:gd name="T107" fmla="*/ 167 h 388"/>
                  <a:gd name="T108" fmla="*/ 4 w 418"/>
                  <a:gd name="T109" fmla="*/ 166 h 388"/>
                  <a:gd name="T110" fmla="*/ 2 w 418"/>
                  <a:gd name="T111" fmla="*/ 164 h 388"/>
                  <a:gd name="T112" fmla="*/ 0 w 418"/>
                  <a:gd name="T113" fmla="*/ 16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8" h="388">
                    <a:moveTo>
                      <a:pt x="0" y="156"/>
                    </a:moveTo>
                    <a:lnTo>
                      <a:pt x="10" y="158"/>
                    </a:lnTo>
                    <a:lnTo>
                      <a:pt x="21" y="158"/>
                    </a:lnTo>
                    <a:lnTo>
                      <a:pt x="33" y="158"/>
                    </a:lnTo>
                    <a:lnTo>
                      <a:pt x="44" y="158"/>
                    </a:lnTo>
                    <a:lnTo>
                      <a:pt x="56" y="156"/>
                    </a:lnTo>
                    <a:lnTo>
                      <a:pt x="68" y="155"/>
                    </a:lnTo>
                    <a:lnTo>
                      <a:pt x="79" y="152"/>
                    </a:lnTo>
                    <a:lnTo>
                      <a:pt x="88" y="150"/>
                    </a:lnTo>
                    <a:lnTo>
                      <a:pt x="117" y="139"/>
                    </a:lnTo>
                    <a:lnTo>
                      <a:pt x="152" y="125"/>
                    </a:lnTo>
                    <a:lnTo>
                      <a:pt x="191" y="106"/>
                    </a:lnTo>
                    <a:lnTo>
                      <a:pt x="230" y="85"/>
                    </a:lnTo>
                    <a:lnTo>
                      <a:pt x="270" y="63"/>
                    </a:lnTo>
                    <a:lnTo>
                      <a:pt x="305" y="42"/>
                    </a:lnTo>
                    <a:lnTo>
                      <a:pt x="321" y="30"/>
                    </a:lnTo>
                    <a:lnTo>
                      <a:pt x="335" y="19"/>
                    </a:lnTo>
                    <a:lnTo>
                      <a:pt x="349" y="1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8" y="0"/>
                    </a:lnTo>
                    <a:lnTo>
                      <a:pt x="375" y="0"/>
                    </a:lnTo>
                    <a:lnTo>
                      <a:pt x="381" y="1"/>
                    </a:lnTo>
                    <a:lnTo>
                      <a:pt x="388" y="2"/>
                    </a:lnTo>
                    <a:lnTo>
                      <a:pt x="393" y="5"/>
                    </a:lnTo>
                    <a:lnTo>
                      <a:pt x="395" y="6"/>
                    </a:lnTo>
                    <a:lnTo>
                      <a:pt x="396" y="8"/>
                    </a:lnTo>
                    <a:lnTo>
                      <a:pt x="397" y="10"/>
                    </a:lnTo>
                    <a:lnTo>
                      <a:pt x="397" y="13"/>
                    </a:lnTo>
                    <a:lnTo>
                      <a:pt x="399" y="13"/>
                    </a:lnTo>
                    <a:lnTo>
                      <a:pt x="401" y="14"/>
                    </a:lnTo>
                    <a:lnTo>
                      <a:pt x="403" y="14"/>
                    </a:lnTo>
                    <a:lnTo>
                      <a:pt x="404" y="15"/>
                    </a:lnTo>
                    <a:lnTo>
                      <a:pt x="407" y="15"/>
                    </a:lnTo>
                    <a:lnTo>
                      <a:pt x="408" y="15"/>
                    </a:lnTo>
                    <a:lnTo>
                      <a:pt x="409" y="17"/>
                    </a:lnTo>
                    <a:lnTo>
                      <a:pt x="410" y="17"/>
                    </a:lnTo>
                    <a:lnTo>
                      <a:pt x="412" y="29"/>
                    </a:lnTo>
                    <a:lnTo>
                      <a:pt x="414" y="43"/>
                    </a:lnTo>
                    <a:lnTo>
                      <a:pt x="417" y="59"/>
                    </a:lnTo>
                    <a:lnTo>
                      <a:pt x="418" y="75"/>
                    </a:lnTo>
                    <a:lnTo>
                      <a:pt x="418" y="83"/>
                    </a:lnTo>
                    <a:lnTo>
                      <a:pt x="417" y="90"/>
                    </a:lnTo>
                    <a:lnTo>
                      <a:pt x="416" y="97"/>
                    </a:lnTo>
                    <a:lnTo>
                      <a:pt x="413" y="105"/>
                    </a:lnTo>
                    <a:lnTo>
                      <a:pt x="410" y="112"/>
                    </a:lnTo>
                    <a:lnTo>
                      <a:pt x="405" y="117"/>
                    </a:lnTo>
                    <a:lnTo>
                      <a:pt x="399" y="123"/>
                    </a:lnTo>
                    <a:lnTo>
                      <a:pt x="391" y="127"/>
                    </a:lnTo>
                    <a:lnTo>
                      <a:pt x="391" y="129"/>
                    </a:lnTo>
                    <a:lnTo>
                      <a:pt x="391" y="130"/>
                    </a:lnTo>
                    <a:lnTo>
                      <a:pt x="391" y="133"/>
                    </a:lnTo>
                    <a:lnTo>
                      <a:pt x="389" y="134"/>
                    </a:lnTo>
                    <a:lnTo>
                      <a:pt x="389" y="135"/>
                    </a:lnTo>
                    <a:lnTo>
                      <a:pt x="388" y="138"/>
                    </a:lnTo>
                    <a:lnTo>
                      <a:pt x="388" y="139"/>
                    </a:lnTo>
                    <a:lnTo>
                      <a:pt x="388" y="141"/>
                    </a:lnTo>
                    <a:lnTo>
                      <a:pt x="383" y="143"/>
                    </a:lnTo>
                    <a:lnTo>
                      <a:pt x="376" y="150"/>
                    </a:lnTo>
                    <a:lnTo>
                      <a:pt x="368" y="160"/>
                    </a:lnTo>
                    <a:lnTo>
                      <a:pt x="359" y="172"/>
                    </a:lnTo>
                    <a:lnTo>
                      <a:pt x="351" y="184"/>
                    </a:lnTo>
                    <a:lnTo>
                      <a:pt x="343" y="196"/>
                    </a:lnTo>
                    <a:lnTo>
                      <a:pt x="338" y="204"/>
                    </a:lnTo>
                    <a:lnTo>
                      <a:pt x="335" y="209"/>
                    </a:lnTo>
                    <a:lnTo>
                      <a:pt x="324" y="226"/>
                    </a:lnTo>
                    <a:lnTo>
                      <a:pt x="312" y="244"/>
                    </a:lnTo>
                    <a:lnTo>
                      <a:pt x="297" y="260"/>
                    </a:lnTo>
                    <a:lnTo>
                      <a:pt x="284" y="277"/>
                    </a:lnTo>
                    <a:lnTo>
                      <a:pt x="268" y="292"/>
                    </a:lnTo>
                    <a:lnTo>
                      <a:pt x="254" y="308"/>
                    </a:lnTo>
                    <a:lnTo>
                      <a:pt x="237" y="321"/>
                    </a:lnTo>
                    <a:lnTo>
                      <a:pt x="221" y="334"/>
                    </a:lnTo>
                    <a:lnTo>
                      <a:pt x="202" y="346"/>
                    </a:lnTo>
                    <a:lnTo>
                      <a:pt x="184" y="356"/>
                    </a:lnTo>
                    <a:lnTo>
                      <a:pt x="166" y="366"/>
                    </a:lnTo>
                    <a:lnTo>
                      <a:pt x="146" y="373"/>
                    </a:lnTo>
                    <a:lnTo>
                      <a:pt x="125" y="380"/>
                    </a:lnTo>
                    <a:lnTo>
                      <a:pt x="104" y="384"/>
                    </a:lnTo>
                    <a:lnTo>
                      <a:pt x="81" y="388"/>
                    </a:lnTo>
                    <a:lnTo>
                      <a:pt x="59" y="388"/>
                    </a:lnTo>
                    <a:lnTo>
                      <a:pt x="59" y="383"/>
                    </a:lnTo>
                    <a:lnTo>
                      <a:pt x="60" y="377"/>
                    </a:lnTo>
                    <a:lnTo>
                      <a:pt x="61" y="372"/>
                    </a:lnTo>
                    <a:lnTo>
                      <a:pt x="65" y="366"/>
                    </a:lnTo>
                    <a:lnTo>
                      <a:pt x="72" y="354"/>
                    </a:lnTo>
                    <a:lnTo>
                      <a:pt x="83" y="342"/>
                    </a:lnTo>
                    <a:lnTo>
                      <a:pt x="94" y="329"/>
                    </a:lnTo>
                    <a:lnTo>
                      <a:pt x="109" y="316"/>
                    </a:lnTo>
                    <a:lnTo>
                      <a:pt x="123" y="304"/>
                    </a:lnTo>
                    <a:lnTo>
                      <a:pt x="139" y="291"/>
                    </a:lnTo>
                    <a:lnTo>
                      <a:pt x="172" y="267"/>
                    </a:lnTo>
                    <a:lnTo>
                      <a:pt x="204" y="244"/>
                    </a:lnTo>
                    <a:lnTo>
                      <a:pt x="233" y="226"/>
                    </a:lnTo>
                    <a:lnTo>
                      <a:pt x="254" y="213"/>
                    </a:lnTo>
                    <a:lnTo>
                      <a:pt x="255" y="209"/>
                    </a:lnTo>
                    <a:lnTo>
                      <a:pt x="256" y="205"/>
                    </a:lnTo>
                    <a:lnTo>
                      <a:pt x="260" y="200"/>
                    </a:lnTo>
                    <a:lnTo>
                      <a:pt x="264" y="196"/>
                    </a:lnTo>
                    <a:lnTo>
                      <a:pt x="274" y="187"/>
                    </a:lnTo>
                    <a:lnTo>
                      <a:pt x="285" y="176"/>
                    </a:lnTo>
                    <a:lnTo>
                      <a:pt x="299" y="167"/>
                    </a:lnTo>
                    <a:lnTo>
                      <a:pt x="309" y="158"/>
                    </a:lnTo>
                    <a:lnTo>
                      <a:pt x="318" y="148"/>
                    </a:lnTo>
                    <a:lnTo>
                      <a:pt x="322" y="141"/>
                    </a:lnTo>
                    <a:lnTo>
                      <a:pt x="325" y="139"/>
                    </a:lnTo>
                    <a:lnTo>
                      <a:pt x="329" y="135"/>
                    </a:lnTo>
                    <a:lnTo>
                      <a:pt x="333" y="130"/>
                    </a:lnTo>
                    <a:lnTo>
                      <a:pt x="337" y="123"/>
                    </a:lnTo>
                    <a:lnTo>
                      <a:pt x="339" y="117"/>
                    </a:lnTo>
                    <a:lnTo>
                      <a:pt x="343" y="112"/>
                    </a:lnTo>
                    <a:lnTo>
                      <a:pt x="345" y="108"/>
                    </a:lnTo>
                    <a:lnTo>
                      <a:pt x="346" y="105"/>
                    </a:lnTo>
                    <a:lnTo>
                      <a:pt x="346" y="104"/>
                    </a:lnTo>
                    <a:lnTo>
                      <a:pt x="347" y="104"/>
                    </a:lnTo>
                    <a:lnTo>
                      <a:pt x="349" y="101"/>
                    </a:lnTo>
                    <a:lnTo>
                      <a:pt x="350" y="100"/>
                    </a:lnTo>
                    <a:lnTo>
                      <a:pt x="353" y="97"/>
                    </a:lnTo>
                    <a:lnTo>
                      <a:pt x="354" y="94"/>
                    </a:lnTo>
                    <a:lnTo>
                      <a:pt x="355" y="93"/>
                    </a:lnTo>
                    <a:lnTo>
                      <a:pt x="355" y="92"/>
                    </a:lnTo>
                    <a:lnTo>
                      <a:pt x="355" y="88"/>
                    </a:lnTo>
                    <a:lnTo>
                      <a:pt x="354" y="88"/>
                    </a:lnTo>
                    <a:lnTo>
                      <a:pt x="353" y="87"/>
                    </a:lnTo>
                    <a:lnTo>
                      <a:pt x="351" y="85"/>
                    </a:lnTo>
                    <a:lnTo>
                      <a:pt x="349" y="85"/>
                    </a:lnTo>
                    <a:lnTo>
                      <a:pt x="347" y="84"/>
                    </a:lnTo>
                    <a:lnTo>
                      <a:pt x="346" y="83"/>
                    </a:lnTo>
                    <a:lnTo>
                      <a:pt x="346" y="81"/>
                    </a:lnTo>
                    <a:lnTo>
                      <a:pt x="346" y="79"/>
                    </a:lnTo>
                    <a:lnTo>
                      <a:pt x="329" y="85"/>
                    </a:lnTo>
                    <a:lnTo>
                      <a:pt x="310" y="93"/>
                    </a:lnTo>
                    <a:lnTo>
                      <a:pt x="293" y="104"/>
                    </a:lnTo>
                    <a:lnTo>
                      <a:pt x="274" y="114"/>
                    </a:lnTo>
                    <a:lnTo>
                      <a:pt x="235" y="137"/>
                    </a:lnTo>
                    <a:lnTo>
                      <a:pt x="194" y="160"/>
                    </a:lnTo>
                    <a:lnTo>
                      <a:pt x="173" y="169"/>
                    </a:lnTo>
                    <a:lnTo>
                      <a:pt x="154" y="179"/>
                    </a:lnTo>
                    <a:lnTo>
                      <a:pt x="133" y="187"/>
                    </a:lnTo>
                    <a:lnTo>
                      <a:pt x="112" y="193"/>
                    </a:lnTo>
                    <a:lnTo>
                      <a:pt x="90" y="196"/>
                    </a:lnTo>
                    <a:lnTo>
                      <a:pt x="69" y="197"/>
                    </a:lnTo>
                    <a:lnTo>
                      <a:pt x="60" y="196"/>
                    </a:lnTo>
                    <a:lnTo>
                      <a:pt x="50" y="194"/>
                    </a:lnTo>
                    <a:lnTo>
                      <a:pt x="39" y="193"/>
                    </a:lnTo>
                    <a:lnTo>
                      <a:pt x="29" y="189"/>
                    </a:lnTo>
                    <a:lnTo>
                      <a:pt x="27" y="189"/>
                    </a:lnTo>
                    <a:lnTo>
                      <a:pt x="26" y="188"/>
                    </a:lnTo>
                    <a:lnTo>
                      <a:pt x="23" y="185"/>
                    </a:lnTo>
                    <a:lnTo>
                      <a:pt x="21" y="183"/>
                    </a:lnTo>
                    <a:lnTo>
                      <a:pt x="18" y="180"/>
                    </a:lnTo>
                    <a:lnTo>
                      <a:pt x="15" y="179"/>
                    </a:lnTo>
                    <a:lnTo>
                      <a:pt x="11" y="177"/>
                    </a:lnTo>
                    <a:lnTo>
                      <a:pt x="9" y="176"/>
                    </a:lnTo>
                    <a:lnTo>
                      <a:pt x="9" y="175"/>
                    </a:lnTo>
                    <a:lnTo>
                      <a:pt x="9" y="173"/>
                    </a:lnTo>
                    <a:lnTo>
                      <a:pt x="9" y="172"/>
                    </a:lnTo>
                    <a:lnTo>
                      <a:pt x="7" y="172"/>
                    </a:lnTo>
                    <a:lnTo>
                      <a:pt x="7" y="171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7"/>
                    </a:lnTo>
                    <a:lnTo>
                      <a:pt x="5" y="167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2" y="164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0" y="163"/>
                    </a:lnTo>
                    <a:lnTo>
                      <a:pt x="0" y="16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9" name="Freeform 130"/>
              <p:cNvSpPr>
                <a:spLocks/>
              </p:cNvSpPr>
              <p:nvPr/>
            </p:nvSpPr>
            <p:spPr bwMode="auto">
              <a:xfrm>
                <a:off x="4980" y="3784"/>
                <a:ext cx="97" cy="117"/>
              </a:xfrm>
              <a:custGeom>
                <a:avLst/>
                <a:gdLst>
                  <a:gd name="T0" fmla="*/ 189 w 291"/>
                  <a:gd name="T1" fmla="*/ 27 h 349"/>
                  <a:gd name="T2" fmla="*/ 133 w 291"/>
                  <a:gd name="T3" fmla="*/ 75 h 349"/>
                  <a:gd name="T4" fmla="*/ 94 w 291"/>
                  <a:gd name="T5" fmla="*/ 116 h 349"/>
                  <a:gd name="T6" fmla="*/ 71 w 291"/>
                  <a:gd name="T7" fmla="*/ 145 h 349"/>
                  <a:gd name="T8" fmla="*/ 50 w 291"/>
                  <a:gd name="T9" fmla="*/ 177 h 349"/>
                  <a:gd name="T10" fmla="*/ 33 w 291"/>
                  <a:gd name="T11" fmla="*/ 208 h 349"/>
                  <a:gd name="T12" fmla="*/ 22 w 291"/>
                  <a:gd name="T13" fmla="*/ 233 h 349"/>
                  <a:gd name="T14" fmla="*/ 18 w 291"/>
                  <a:gd name="T15" fmla="*/ 252 h 349"/>
                  <a:gd name="T16" fmla="*/ 11 w 291"/>
                  <a:gd name="T17" fmla="*/ 273 h 349"/>
                  <a:gd name="T18" fmla="*/ 4 w 291"/>
                  <a:gd name="T19" fmla="*/ 291 h 349"/>
                  <a:gd name="T20" fmla="*/ 0 w 291"/>
                  <a:gd name="T21" fmla="*/ 349 h 349"/>
                  <a:gd name="T22" fmla="*/ 10 w 291"/>
                  <a:gd name="T23" fmla="*/ 348 h 349"/>
                  <a:gd name="T24" fmla="*/ 23 w 291"/>
                  <a:gd name="T25" fmla="*/ 345 h 349"/>
                  <a:gd name="T26" fmla="*/ 36 w 291"/>
                  <a:gd name="T27" fmla="*/ 342 h 349"/>
                  <a:gd name="T28" fmla="*/ 48 w 291"/>
                  <a:gd name="T29" fmla="*/ 340 h 349"/>
                  <a:gd name="T30" fmla="*/ 87 w 291"/>
                  <a:gd name="T31" fmla="*/ 332 h 349"/>
                  <a:gd name="T32" fmla="*/ 129 w 291"/>
                  <a:gd name="T33" fmla="*/ 320 h 349"/>
                  <a:gd name="T34" fmla="*/ 168 w 291"/>
                  <a:gd name="T35" fmla="*/ 306 h 349"/>
                  <a:gd name="T36" fmla="*/ 201 w 291"/>
                  <a:gd name="T37" fmla="*/ 284 h 349"/>
                  <a:gd name="T38" fmla="*/ 235 w 291"/>
                  <a:gd name="T39" fmla="*/ 252 h 349"/>
                  <a:gd name="T40" fmla="*/ 260 w 291"/>
                  <a:gd name="T41" fmla="*/ 219 h 349"/>
                  <a:gd name="T42" fmla="*/ 276 w 291"/>
                  <a:gd name="T43" fmla="*/ 186 h 349"/>
                  <a:gd name="T44" fmla="*/ 285 w 291"/>
                  <a:gd name="T45" fmla="*/ 152 h 349"/>
                  <a:gd name="T46" fmla="*/ 289 w 291"/>
                  <a:gd name="T47" fmla="*/ 117 h 349"/>
                  <a:gd name="T48" fmla="*/ 291 w 291"/>
                  <a:gd name="T49" fmla="*/ 80 h 349"/>
                  <a:gd name="T50" fmla="*/ 289 w 291"/>
                  <a:gd name="T51" fmla="*/ 0 h 349"/>
                  <a:gd name="T52" fmla="*/ 271 w 291"/>
                  <a:gd name="T53" fmla="*/ 2 h 349"/>
                  <a:gd name="T54" fmla="*/ 251 w 291"/>
                  <a:gd name="T55" fmla="*/ 4 h 349"/>
                  <a:gd name="T56" fmla="*/ 231 w 291"/>
                  <a:gd name="T57" fmla="*/ 5 h 349"/>
                  <a:gd name="T58" fmla="*/ 214 w 291"/>
                  <a:gd name="T59" fmla="*/ 7 h 349"/>
                  <a:gd name="T60" fmla="*/ 213 w 291"/>
                  <a:gd name="T61" fmla="*/ 9 h 349"/>
                  <a:gd name="T62" fmla="*/ 212 w 291"/>
                  <a:gd name="T63" fmla="*/ 12 h 349"/>
                  <a:gd name="T64" fmla="*/ 213 w 291"/>
                  <a:gd name="T65" fmla="*/ 11 h 349"/>
                  <a:gd name="T66" fmla="*/ 218 w 291"/>
                  <a:gd name="T67" fmla="*/ 4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1" h="349">
                    <a:moveTo>
                      <a:pt x="218" y="4"/>
                    </a:moveTo>
                    <a:lnTo>
                      <a:pt x="189" y="27"/>
                    </a:lnTo>
                    <a:lnTo>
                      <a:pt x="160" y="50"/>
                    </a:lnTo>
                    <a:lnTo>
                      <a:pt x="133" y="75"/>
                    </a:lnTo>
                    <a:lnTo>
                      <a:pt x="106" y="103"/>
                    </a:lnTo>
                    <a:lnTo>
                      <a:pt x="94" y="116"/>
                    </a:lnTo>
                    <a:lnTo>
                      <a:pt x="83" y="131"/>
                    </a:lnTo>
                    <a:lnTo>
                      <a:pt x="71" y="145"/>
                    </a:lnTo>
                    <a:lnTo>
                      <a:pt x="60" y="161"/>
                    </a:lnTo>
                    <a:lnTo>
                      <a:pt x="50" y="177"/>
                    </a:lnTo>
                    <a:lnTo>
                      <a:pt x="40" y="192"/>
                    </a:lnTo>
                    <a:lnTo>
                      <a:pt x="33" y="208"/>
                    </a:lnTo>
                    <a:lnTo>
                      <a:pt x="25" y="225"/>
                    </a:lnTo>
                    <a:lnTo>
                      <a:pt x="22" y="233"/>
                    </a:lnTo>
                    <a:lnTo>
                      <a:pt x="21" y="241"/>
                    </a:lnTo>
                    <a:lnTo>
                      <a:pt x="18" y="252"/>
                    </a:lnTo>
                    <a:lnTo>
                      <a:pt x="14" y="262"/>
                    </a:lnTo>
                    <a:lnTo>
                      <a:pt x="11" y="273"/>
                    </a:lnTo>
                    <a:lnTo>
                      <a:pt x="8" y="283"/>
                    </a:lnTo>
                    <a:lnTo>
                      <a:pt x="4" y="291"/>
                    </a:lnTo>
                    <a:lnTo>
                      <a:pt x="0" y="298"/>
                    </a:lnTo>
                    <a:lnTo>
                      <a:pt x="0" y="349"/>
                    </a:lnTo>
                    <a:lnTo>
                      <a:pt x="5" y="349"/>
                    </a:lnTo>
                    <a:lnTo>
                      <a:pt x="10" y="348"/>
                    </a:lnTo>
                    <a:lnTo>
                      <a:pt x="17" y="348"/>
                    </a:lnTo>
                    <a:lnTo>
                      <a:pt x="23" y="345"/>
                    </a:lnTo>
                    <a:lnTo>
                      <a:pt x="30" y="344"/>
                    </a:lnTo>
                    <a:lnTo>
                      <a:pt x="36" y="342"/>
                    </a:lnTo>
                    <a:lnTo>
                      <a:pt x="43" y="341"/>
                    </a:lnTo>
                    <a:lnTo>
                      <a:pt x="48" y="340"/>
                    </a:lnTo>
                    <a:lnTo>
                      <a:pt x="67" y="336"/>
                    </a:lnTo>
                    <a:lnTo>
                      <a:pt x="87" y="332"/>
                    </a:lnTo>
                    <a:lnTo>
                      <a:pt x="108" y="327"/>
                    </a:lnTo>
                    <a:lnTo>
                      <a:pt x="129" y="320"/>
                    </a:lnTo>
                    <a:lnTo>
                      <a:pt x="148" y="313"/>
                    </a:lnTo>
                    <a:lnTo>
                      <a:pt x="168" y="306"/>
                    </a:lnTo>
                    <a:lnTo>
                      <a:pt x="185" y="295"/>
                    </a:lnTo>
                    <a:lnTo>
                      <a:pt x="201" y="284"/>
                    </a:lnTo>
                    <a:lnTo>
                      <a:pt x="220" y="267"/>
                    </a:lnTo>
                    <a:lnTo>
                      <a:pt x="235" y="252"/>
                    </a:lnTo>
                    <a:lnTo>
                      <a:pt x="250" y="234"/>
                    </a:lnTo>
                    <a:lnTo>
                      <a:pt x="260" y="219"/>
                    </a:lnTo>
                    <a:lnTo>
                      <a:pt x="270" y="203"/>
                    </a:lnTo>
                    <a:lnTo>
                      <a:pt x="276" y="186"/>
                    </a:lnTo>
                    <a:lnTo>
                      <a:pt x="281" y="169"/>
                    </a:lnTo>
                    <a:lnTo>
                      <a:pt x="285" y="152"/>
                    </a:lnTo>
                    <a:lnTo>
                      <a:pt x="288" y="134"/>
                    </a:lnTo>
                    <a:lnTo>
                      <a:pt x="289" y="117"/>
                    </a:lnTo>
                    <a:lnTo>
                      <a:pt x="291" y="99"/>
                    </a:lnTo>
                    <a:lnTo>
                      <a:pt x="291" y="80"/>
                    </a:lnTo>
                    <a:lnTo>
                      <a:pt x="291" y="42"/>
                    </a:lnTo>
                    <a:lnTo>
                      <a:pt x="289" y="0"/>
                    </a:lnTo>
                    <a:lnTo>
                      <a:pt x="280" y="0"/>
                    </a:lnTo>
                    <a:lnTo>
                      <a:pt x="271" y="2"/>
                    </a:lnTo>
                    <a:lnTo>
                      <a:pt x="260" y="3"/>
                    </a:lnTo>
                    <a:lnTo>
                      <a:pt x="251" y="4"/>
                    </a:lnTo>
                    <a:lnTo>
                      <a:pt x="241" y="5"/>
                    </a:lnTo>
                    <a:lnTo>
                      <a:pt x="231" y="5"/>
                    </a:lnTo>
                    <a:lnTo>
                      <a:pt x="222" y="7"/>
                    </a:lnTo>
                    <a:lnTo>
                      <a:pt x="214" y="7"/>
                    </a:lnTo>
                    <a:lnTo>
                      <a:pt x="214" y="8"/>
                    </a:lnTo>
                    <a:lnTo>
                      <a:pt x="213" y="9"/>
                    </a:lnTo>
                    <a:lnTo>
                      <a:pt x="213" y="11"/>
                    </a:lnTo>
                    <a:lnTo>
                      <a:pt x="212" y="12"/>
                    </a:lnTo>
                    <a:lnTo>
                      <a:pt x="212" y="11"/>
                    </a:lnTo>
                    <a:lnTo>
                      <a:pt x="213" y="11"/>
                    </a:lnTo>
                    <a:lnTo>
                      <a:pt x="214" y="8"/>
                    </a:lnTo>
                    <a:lnTo>
                      <a:pt x="218" y="4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0" name="Freeform 131"/>
              <p:cNvSpPr>
                <a:spLocks/>
              </p:cNvSpPr>
              <p:nvPr/>
            </p:nvSpPr>
            <p:spPr bwMode="auto">
              <a:xfrm>
                <a:off x="4958" y="3286"/>
                <a:ext cx="107" cy="114"/>
              </a:xfrm>
              <a:custGeom>
                <a:avLst/>
                <a:gdLst>
                  <a:gd name="T0" fmla="*/ 5 w 322"/>
                  <a:gd name="T1" fmla="*/ 50 h 342"/>
                  <a:gd name="T2" fmla="*/ 1 w 322"/>
                  <a:gd name="T3" fmla="*/ 94 h 342"/>
                  <a:gd name="T4" fmla="*/ 0 w 322"/>
                  <a:gd name="T5" fmla="*/ 139 h 342"/>
                  <a:gd name="T6" fmla="*/ 17 w 322"/>
                  <a:gd name="T7" fmla="*/ 127 h 342"/>
                  <a:gd name="T8" fmla="*/ 35 w 322"/>
                  <a:gd name="T9" fmla="*/ 105 h 342"/>
                  <a:gd name="T10" fmla="*/ 46 w 322"/>
                  <a:gd name="T11" fmla="*/ 88 h 342"/>
                  <a:gd name="T12" fmla="*/ 66 w 322"/>
                  <a:gd name="T13" fmla="*/ 73 h 342"/>
                  <a:gd name="T14" fmla="*/ 88 w 322"/>
                  <a:gd name="T15" fmla="*/ 54 h 342"/>
                  <a:gd name="T16" fmla="*/ 101 w 322"/>
                  <a:gd name="T17" fmla="*/ 42 h 342"/>
                  <a:gd name="T18" fmla="*/ 114 w 322"/>
                  <a:gd name="T19" fmla="*/ 42 h 342"/>
                  <a:gd name="T20" fmla="*/ 126 w 322"/>
                  <a:gd name="T21" fmla="*/ 44 h 342"/>
                  <a:gd name="T22" fmla="*/ 126 w 322"/>
                  <a:gd name="T23" fmla="*/ 76 h 342"/>
                  <a:gd name="T24" fmla="*/ 104 w 322"/>
                  <a:gd name="T25" fmla="*/ 135 h 342"/>
                  <a:gd name="T26" fmla="*/ 75 w 322"/>
                  <a:gd name="T27" fmla="*/ 196 h 342"/>
                  <a:gd name="T28" fmla="*/ 60 w 322"/>
                  <a:gd name="T29" fmla="*/ 242 h 342"/>
                  <a:gd name="T30" fmla="*/ 62 w 322"/>
                  <a:gd name="T31" fmla="*/ 289 h 342"/>
                  <a:gd name="T32" fmla="*/ 64 w 322"/>
                  <a:gd name="T33" fmla="*/ 309 h 342"/>
                  <a:gd name="T34" fmla="*/ 67 w 322"/>
                  <a:gd name="T35" fmla="*/ 330 h 342"/>
                  <a:gd name="T36" fmla="*/ 87 w 322"/>
                  <a:gd name="T37" fmla="*/ 329 h 342"/>
                  <a:gd name="T38" fmla="*/ 129 w 322"/>
                  <a:gd name="T39" fmla="*/ 283 h 342"/>
                  <a:gd name="T40" fmla="*/ 160 w 322"/>
                  <a:gd name="T41" fmla="*/ 230 h 342"/>
                  <a:gd name="T42" fmla="*/ 207 w 322"/>
                  <a:gd name="T43" fmla="*/ 138 h 342"/>
                  <a:gd name="T44" fmla="*/ 241 w 322"/>
                  <a:gd name="T45" fmla="*/ 87 h 342"/>
                  <a:gd name="T46" fmla="*/ 270 w 322"/>
                  <a:gd name="T47" fmla="*/ 73 h 342"/>
                  <a:gd name="T48" fmla="*/ 284 w 322"/>
                  <a:gd name="T49" fmla="*/ 85 h 342"/>
                  <a:gd name="T50" fmla="*/ 292 w 322"/>
                  <a:gd name="T51" fmla="*/ 105 h 342"/>
                  <a:gd name="T52" fmla="*/ 289 w 322"/>
                  <a:gd name="T53" fmla="*/ 162 h 342"/>
                  <a:gd name="T54" fmla="*/ 268 w 322"/>
                  <a:gd name="T55" fmla="*/ 270 h 342"/>
                  <a:gd name="T56" fmla="*/ 264 w 322"/>
                  <a:gd name="T57" fmla="*/ 312 h 342"/>
                  <a:gd name="T58" fmla="*/ 267 w 322"/>
                  <a:gd name="T59" fmla="*/ 329 h 342"/>
                  <a:gd name="T60" fmla="*/ 284 w 322"/>
                  <a:gd name="T61" fmla="*/ 329 h 342"/>
                  <a:gd name="T62" fmla="*/ 287 w 322"/>
                  <a:gd name="T63" fmla="*/ 284 h 342"/>
                  <a:gd name="T64" fmla="*/ 303 w 322"/>
                  <a:gd name="T65" fmla="*/ 210 h 342"/>
                  <a:gd name="T66" fmla="*/ 320 w 322"/>
                  <a:gd name="T67" fmla="*/ 137 h 342"/>
                  <a:gd name="T68" fmla="*/ 322 w 322"/>
                  <a:gd name="T69" fmla="*/ 91 h 342"/>
                  <a:gd name="T70" fmla="*/ 295 w 322"/>
                  <a:gd name="T71" fmla="*/ 67 h 342"/>
                  <a:gd name="T72" fmla="*/ 266 w 322"/>
                  <a:gd name="T73" fmla="*/ 54 h 342"/>
                  <a:gd name="T74" fmla="*/ 228 w 322"/>
                  <a:gd name="T75" fmla="*/ 46 h 342"/>
                  <a:gd name="T76" fmla="*/ 159 w 322"/>
                  <a:gd name="T77" fmla="*/ 46 h 342"/>
                  <a:gd name="T78" fmla="*/ 145 w 322"/>
                  <a:gd name="T79" fmla="*/ 26 h 342"/>
                  <a:gd name="T80" fmla="*/ 110 w 322"/>
                  <a:gd name="T81" fmla="*/ 14 h 342"/>
                  <a:gd name="T82" fmla="*/ 77 w 322"/>
                  <a:gd name="T83" fmla="*/ 9 h 342"/>
                  <a:gd name="T84" fmla="*/ 62 w 322"/>
                  <a:gd name="T85" fmla="*/ 0 h 342"/>
                  <a:gd name="T86" fmla="*/ 50 w 322"/>
                  <a:gd name="T87" fmla="*/ 1 h 342"/>
                  <a:gd name="T88" fmla="*/ 38 w 322"/>
                  <a:gd name="T89" fmla="*/ 5 h 342"/>
                  <a:gd name="T90" fmla="*/ 33 w 322"/>
                  <a:gd name="T91" fmla="*/ 8 h 342"/>
                  <a:gd name="T92" fmla="*/ 31 w 322"/>
                  <a:gd name="T93" fmla="*/ 9 h 342"/>
                  <a:gd name="T94" fmla="*/ 29 w 322"/>
                  <a:gd name="T95" fmla="*/ 10 h 342"/>
                  <a:gd name="T96" fmla="*/ 25 w 322"/>
                  <a:gd name="T97" fmla="*/ 14 h 342"/>
                  <a:gd name="T98" fmla="*/ 22 w 322"/>
                  <a:gd name="T99" fmla="*/ 18 h 342"/>
                  <a:gd name="T100" fmla="*/ 20 w 322"/>
                  <a:gd name="T101" fmla="*/ 2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2" h="342">
                    <a:moveTo>
                      <a:pt x="13" y="19"/>
                    </a:moveTo>
                    <a:lnTo>
                      <a:pt x="9" y="35"/>
                    </a:lnTo>
                    <a:lnTo>
                      <a:pt x="5" y="50"/>
                    </a:lnTo>
                    <a:lnTo>
                      <a:pt x="2" y="64"/>
                    </a:lnTo>
                    <a:lnTo>
                      <a:pt x="1" y="80"/>
                    </a:lnTo>
                    <a:lnTo>
                      <a:pt x="1" y="94"/>
                    </a:lnTo>
                    <a:lnTo>
                      <a:pt x="0" y="109"/>
                    </a:lnTo>
                    <a:lnTo>
                      <a:pt x="0" y="125"/>
                    </a:lnTo>
                    <a:lnTo>
                      <a:pt x="0" y="139"/>
                    </a:lnTo>
                    <a:lnTo>
                      <a:pt x="9" y="139"/>
                    </a:lnTo>
                    <a:lnTo>
                      <a:pt x="12" y="134"/>
                    </a:lnTo>
                    <a:lnTo>
                      <a:pt x="17" y="127"/>
                    </a:lnTo>
                    <a:lnTo>
                      <a:pt x="22" y="120"/>
                    </a:lnTo>
                    <a:lnTo>
                      <a:pt x="29" y="113"/>
                    </a:lnTo>
                    <a:lnTo>
                      <a:pt x="35" y="105"/>
                    </a:lnTo>
                    <a:lnTo>
                      <a:pt x="41" y="98"/>
                    </a:lnTo>
                    <a:lnTo>
                      <a:pt x="45" y="92"/>
                    </a:lnTo>
                    <a:lnTo>
                      <a:pt x="46" y="88"/>
                    </a:lnTo>
                    <a:lnTo>
                      <a:pt x="51" y="84"/>
                    </a:lnTo>
                    <a:lnTo>
                      <a:pt x="58" y="80"/>
                    </a:lnTo>
                    <a:lnTo>
                      <a:pt x="66" y="73"/>
                    </a:lnTo>
                    <a:lnTo>
                      <a:pt x="74" y="67"/>
                    </a:lnTo>
                    <a:lnTo>
                      <a:pt x="81" y="60"/>
                    </a:lnTo>
                    <a:lnTo>
                      <a:pt x="88" y="54"/>
                    </a:lnTo>
                    <a:lnTo>
                      <a:pt x="95" y="47"/>
                    </a:lnTo>
                    <a:lnTo>
                      <a:pt x="97" y="42"/>
                    </a:lnTo>
                    <a:lnTo>
                      <a:pt x="101" y="42"/>
                    </a:lnTo>
                    <a:lnTo>
                      <a:pt x="105" y="42"/>
                    </a:lnTo>
                    <a:lnTo>
                      <a:pt x="109" y="42"/>
                    </a:lnTo>
                    <a:lnTo>
                      <a:pt x="114" y="42"/>
                    </a:lnTo>
                    <a:lnTo>
                      <a:pt x="118" y="43"/>
                    </a:lnTo>
                    <a:lnTo>
                      <a:pt x="122" y="43"/>
                    </a:lnTo>
                    <a:lnTo>
                      <a:pt x="126" y="44"/>
                    </a:lnTo>
                    <a:lnTo>
                      <a:pt x="130" y="46"/>
                    </a:lnTo>
                    <a:lnTo>
                      <a:pt x="129" y="60"/>
                    </a:lnTo>
                    <a:lnTo>
                      <a:pt x="126" y="76"/>
                    </a:lnTo>
                    <a:lnTo>
                      <a:pt x="122" y="91"/>
                    </a:lnTo>
                    <a:lnTo>
                      <a:pt x="117" y="105"/>
                    </a:lnTo>
                    <a:lnTo>
                      <a:pt x="104" y="135"/>
                    </a:lnTo>
                    <a:lnTo>
                      <a:pt x="88" y="166"/>
                    </a:lnTo>
                    <a:lnTo>
                      <a:pt x="81" y="180"/>
                    </a:lnTo>
                    <a:lnTo>
                      <a:pt x="75" y="196"/>
                    </a:lnTo>
                    <a:lnTo>
                      <a:pt x="70" y="210"/>
                    </a:lnTo>
                    <a:lnTo>
                      <a:pt x="64" y="226"/>
                    </a:lnTo>
                    <a:lnTo>
                      <a:pt x="60" y="242"/>
                    </a:lnTo>
                    <a:lnTo>
                      <a:pt x="59" y="258"/>
                    </a:lnTo>
                    <a:lnTo>
                      <a:pt x="59" y="273"/>
                    </a:lnTo>
                    <a:lnTo>
                      <a:pt x="62" y="289"/>
                    </a:lnTo>
                    <a:lnTo>
                      <a:pt x="62" y="296"/>
                    </a:lnTo>
                    <a:lnTo>
                      <a:pt x="63" y="301"/>
                    </a:lnTo>
                    <a:lnTo>
                      <a:pt x="64" y="309"/>
                    </a:lnTo>
                    <a:lnTo>
                      <a:pt x="66" y="316"/>
                    </a:lnTo>
                    <a:lnTo>
                      <a:pt x="66" y="324"/>
                    </a:lnTo>
                    <a:lnTo>
                      <a:pt x="67" y="330"/>
                    </a:lnTo>
                    <a:lnTo>
                      <a:pt x="68" y="337"/>
                    </a:lnTo>
                    <a:lnTo>
                      <a:pt x="68" y="342"/>
                    </a:lnTo>
                    <a:lnTo>
                      <a:pt x="87" y="329"/>
                    </a:lnTo>
                    <a:lnTo>
                      <a:pt x="102" y="314"/>
                    </a:lnTo>
                    <a:lnTo>
                      <a:pt x="116" y="300"/>
                    </a:lnTo>
                    <a:lnTo>
                      <a:pt x="129" y="283"/>
                    </a:lnTo>
                    <a:lnTo>
                      <a:pt x="141" y="266"/>
                    </a:lnTo>
                    <a:lnTo>
                      <a:pt x="151" y="248"/>
                    </a:lnTo>
                    <a:lnTo>
                      <a:pt x="160" y="230"/>
                    </a:lnTo>
                    <a:lnTo>
                      <a:pt x="170" y="212"/>
                    </a:lnTo>
                    <a:lnTo>
                      <a:pt x="188" y="175"/>
                    </a:lnTo>
                    <a:lnTo>
                      <a:pt x="207" y="138"/>
                    </a:lnTo>
                    <a:lnTo>
                      <a:pt x="217" y="120"/>
                    </a:lnTo>
                    <a:lnTo>
                      <a:pt x="228" y="102"/>
                    </a:lnTo>
                    <a:lnTo>
                      <a:pt x="241" y="87"/>
                    </a:lnTo>
                    <a:lnTo>
                      <a:pt x="254" y="71"/>
                    </a:lnTo>
                    <a:lnTo>
                      <a:pt x="262" y="72"/>
                    </a:lnTo>
                    <a:lnTo>
                      <a:pt x="270" y="73"/>
                    </a:lnTo>
                    <a:lnTo>
                      <a:pt x="275" y="76"/>
                    </a:lnTo>
                    <a:lnTo>
                      <a:pt x="280" y="80"/>
                    </a:lnTo>
                    <a:lnTo>
                      <a:pt x="284" y="85"/>
                    </a:lnTo>
                    <a:lnTo>
                      <a:pt x="287" y="91"/>
                    </a:lnTo>
                    <a:lnTo>
                      <a:pt x="289" y="98"/>
                    </a:lnTo>
                    <a:lnTo>
                      <a:pt x="292" y="105"/>
                    </a:lnTo>
                    <a:lnTo>
                      <a:pt x="293" y="122"/>
                    </a:lnTo>
                    <a:lnTo>
                      <a:pt x="292" y="141"/>
                    </a:lnTo>
                    <a:lnTo>
                      <a:pt x="289" y="162"/>
                    </a:lnTo>
                    <a:lnTo>
                      <a:pt x="287" y="183"/>
                    </a:lnTo>
                    <a:lnTo>
                      <a:pt x="278" y="227"/>
                    </a:lnTo>
                    <a:lnTo>
                      <a:pt x="268" y="270"/>
                    </a:lnTo>
                    <a:lnTo>
                      <a:pt x="266" y="288"/>
                    </a:lnTo>
                    <a:lnTo>
                      <a:pt x="264" y="305"/>
                    </a:lnTo>
                    <a:lnTo>
                      <a:pt x="264" y="312"/>
                    </a:lnTo>
                    <a:lnTo>
                      <a:pt x="264" y="318"/>
                    </a:lnTo>
                    <a:lnTo>
                      <a:pt x="266" y="325"/>
                    </a:lnTo>
                    <a:lnTo>
                      <a:pt x="267" y="329"/>
                    </a:lnTo>
                    <a:lnTo>
                      <a:pt x="271" y="333"/>
                    </a:lnTo>
                    <a:lnTo>
                      <a:pt x="280" y="333"/>
                    </a:lnTo>
                    <a:lnTo>
                      <a:pt x="284" y="329"/>
                    </a:lnTo>
                    <a:lnTo>
                      <a:pt x="284" y="314"/>
                    </a:lnTo>
                    <a:lnTo>
                      <a:pt x="286" y="298"/>
                    </a:lnTo>
                    <a:lnTo>
                      <a:pt x="287" y="284"/>
                    </a:lnTo>
                    <a:lnTo>
                      <a:pt x="289" y="268"/>
                    </a:lnTo>
                    <a:lnTo>
                      <a:pt x="296" y="239"/>
                    </a:lnTo>
                    <a:lnTo>
                      <a:pt x="303" y="210"/>
                    </a:lnTo>
                    <a:lnTo>
                      <a:pt x="311" y="180"/>
                    </a:lnTo>
                    <a:lnTo>
                      <a:pt x="317" y="151"/>
                    </a:lnTo>
                    <a:lnTo>
                      <a:pt x="320" y="137"/>
                    </a:lnTo>
                    <a:lnTo>
                      <a:pt x="321" y="121"/>
                    </a:lnTo>
                    <a:lnTo>
                      <a:pt x="322" y="106"/>
                    </a:lnTo>
                    <a:lnTo>
                      <a:pt x="322" y="91"/>
                    </a:lnTo>
                    <a:lnTo>
                      <a:pt x="313" y="81"/>
                    </a:lnTo>
                    <a:lnTo>
                      <a:pt x="304" y="73"/>
                    </a:lnTo>
                    <a:lnTo>
                      <a:pt x="295" y="67"/>
                    </a:lnTo>
                    <a:lnTo>
                      <a:pt x="284" y="62"/>
                    </a:lnTo>
                    <a:lnTo>
                      <a:pt x="275" y="58"/>
                    </a:lnTo>
                    <a:lnTo>
                      <a:pt x="266" y="54"/>
                    </a:lnTo>
                    <a:lnTo>
                      <a:pt x="257" y="51"/>
                    </a:lnTo>
                    <a:lnTo>
                      <a:pt x="247" y="48"/>
                    </a:lnTo>
                    <a:lnTo>
                      <a:pt x="228" y="46"/>
                    </a:lnTo>
                    <a:lnTo>
                      <a:pt x="207" y="44"/>
                    </a:lnTo>
                    <a:lnTo>
                      <a:pt x="184" y="44"/>
                    </a:lnTo>
                    <a:lnTo>
                      <a:pt x="159" y="46"/>
                    </a:lnTo>
                    <a:lnTo>
                      <a:pt x="155" y="38"/>
                    </a:lnTo>
                    <a:lnTo>
                      <a:pt x="150" y="31"/>
                    </a:lnTo>
                    <a:lnTo>
                      <a:pt x="145" y="26"/>
                    </a:lnTo>
                    <a:lnTo>
                      <a:pt x="138" y="22"/>
                    </a:lnTo>
                    <a:lnTo>
                      <a:pt x="125" y="17"/>
                    </a:lnTo>
                    <a:lnTo>
                      <a:pt x="110" y="14"/>
                    </a:lnTo>
                    <a:lnTo>
                      <a:pt x="97" y="12"/>
                    </a:lnTo>
                    <a:lnTo>
                      <a:pt x="84" y="10"/>
                    </a:lnTo>
                    <a:lnTo>
                      <a:pt x="77" y="9"/>
                    </a:lnTo>
                    <a:lnTo>
                      <a:pt x="72" y="6"/>
                    </a:lnTo>
                    <a:lnTo>
                      <a:pt x="67" y="4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6" y="2"/>
                    </a:lnTo>
                    <a:lnTo>
                      <a:pt x="42" y="4"/>
                    </a:lnTo>
                    <a:lnTo>
                      <a:pt x="38" y="5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5" y="14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641" name="Group 134"/>
            <p:cNvGrpSpPr>
              <a:grpSpLocks noChangeAspect="1"/>
            </p:cNvGrpSpPr>
            <p:nvPr/>
          </p:nvGrpSpPr>
          <p:grpSpPr bwMode="auto">
            <a:xfrm>
              <a:off x="3978275" y="5026025"/>
              <a:ext cx="925513" cy="1827213"/>
              <a:chOff x="2506" y="3166"/>
              <a:chExt cx="583" cy="1151"/>
            </a:xfrm>
          </p:grpSpPr>
          <p:sp>
            <p:nvSpPr>
              <p:cNvPr id="65642" name="AutoShape 133"/>
              <p:cNvSpPr>
                <a:spLocks noChangeAspect="1" noChangeArrowheads="1" noTextEdit="1"/>
              </p:cNvSpPr>
              <p:nvPr/>
            </p:nvSpPr>
            <p:spPr bwMode="auto">
              <a:xfrm>
                <a:off x="2506" y="3166"/>
                <a:ext cx="583" cy="1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3" name="Freeform 135"/>
              <p:cNvSpPr>
                <a:spLocks/>
              </p:cNvSpPr>
              <p:nvPr/>
            </p:nvSpPr>
            <p:spPr bwMode="auto">
              <a:xfrm>
                <a:off x="2557" y="3192"/>
                <a:ext cx="511" cy="651"/>
              </a:xfrm>
              <a:custGeom>
                <a:avLst/>
                <a:gdLst>
                  <a:gd name="T0" fmla="*/ 616 w 1533"/>
                  <a:gd name="T1" fmla="*/ 636 h 1300"/>
                  <a:gd name="T2" fmla="*/ 456 w 1533"/>
                  <a:gd name="T3" fmla="*/ 661 h 1300"/>
                  <a:gd name="T4" fmla="*/ 265 w 1533"/>
                  <a:gd name="T5" fmla="*/ 723 h 1300"/>
                  <a:gd name="T6" fmla="*/ 128 w 1533"/>
                  <a:gd name="T7" fmla="*/ 836 h 1300"/>
                  <a:gd name="T8" fmla="*/ 124 w 1533"/>
                  <a:gd name="T9" fmla="*/ 968 h 1300"/>
                  <a:gd name="T10" fmla="*/ 236 w 1533"/>
                  <a:gd name="T11" fmla="*/ 1029 h 1300"/>
                  <a:gd name="T12" fmla="*/ 377 w 1533"/>
                  <a:gd name="T13" fmla="*/ 1044 h 1300"/>
                  <a:gd name="T14" fmla="*/ 467 w 1533"/>
                  <a:gd name="T15" fmla="*/ 1040 h 1300"/>
                  <a:gd name="T16" fmla="*/ 637 w 1533"/>
                  <a:gd name="T17" fmla="*/ 839 h 1300"/>
                  <a:gd name="T18" fmla="*/ 551 w 1533"/>
                  <a:gd name="T19" fmla="*/ 1173 h 1300"/>
                  <a:gd name="T20" fmla="*/ 610 w 1533"/>
                  <a:gd name="T21" fmla="*/ 1299 h 1300"/>
                  <a:gd name="T22" fmla="*/ 758 w 1533"/>
                  <a:gd name="T23" fmla="*/ 1283 h 1300"/>
                  <a:gd name="T24" fmla="*/ 938 w 1533"/>
                  <a:gd name="T25" fmla="*/ 1230 h 1300"/>
                  <a:gd name="T26" fmla="*/ 1077 w 1533"/>
                  <a:gd name="T27" fmla="*/ 1170 h 1300"/>
                  <a:gd name="T28" fmla="*/ 1108 w 1533"/>
                  <a:gd name="T29" fmla="*/ 1114 h 1300"/>
                  <a:gd name="T30" fmla="*/ 1045 w 1533"/>
                  <a:gd name="T31" fmla="*/ 996 h 1300"/>
                  <a:gd name="T32" fmla="*/ 944 w 1533"/>
                  <a:gd name="T33" fmla="*/ 858 h 1300"/>
                  <a:gd name="T34" fmla="*/ 865 w 1533"/>
                  <a:gd name="T35" fmla="*/ 760 h 1300"/>
                  <a:gd name="T36" fmla="*/ 875 w 1533"/>
                  <a:gd name="T37" fmla="*/ 746 h 1300"/>
                  <a:gd name="T38" fmla="*/ 1010 w 1533"/>
                  <a:gd name="T39" fmla="*/ 765 h 1300"/>
                  <a:gd name="T40" fmla="*/ 1195 w 1533"/>
                  <a:gd name="T41" fmla="*/ 812 h 1300"/>
                  <a:gd name="T42" fmla="*/ 1337 w 1533"/>
                  <a:gd name="T43" fmla="*/ 901 h 1300"/>
                  <a:gd name="T44" fmla="*/ 1389 w 1533"/>
                  <a:gd name="T45" fmla="*/ 947 h 1300"/>
                  <a:gd name="T46" fmla="*/ 1503 w 1533"/>
                  <a:gd name="T47" fmla="*/ 828 h 1300"/>
                  <a:gd name="T48" fmla="*/ 1528 w 1533"/>
                  <a:gd name="T49" fmla="*/ 704 h 1300"/>
                  <a:gd name="T50" fmla="*/ 1450 w 1533"/>
                  <a:gd name="T51" fmla="*/ 618 h 1300"/>
                  <a:gd name="T52" fmla="*/ 1255 w 1533"/>
                  <a:gd name="T53" fmla="*/ 591 h 1300"/>
                  <a:gd name="T54" fmla="*/ 1033 w 1533"/>
                  <a:gd name="T55" fmla="*/ 608 h 1300"/>
                  <a:gd name="T56" fmla="*/ 877 w 1533"/>
                  <a:gd name="T57" fmla="*/ 634 h 1300"/>
                  <a:gd name="T58" fmla="*/ 856 w 1533"/>
                  <a:gd name="T59" fmla="*/ 631 h 1300"/>
                  <a:gd name="T60" fmla="*/ 888 w 1533"/>
                  <a:gd name="T61" fmla="*/ 575 h 1300"/>
                  <a:gd name="T62" fmla="*/ 959 w 1533"/>
                  <a:gd name="T63" fmla="*/ 488 h 1300"/>
                  <a:gd name="T64" fmla="*/ 1077 w 1533"/>
                  <a:gd name="T65" fmla="*/ 401 h 1300"/>
                  <a:gd name="T66" fmla="*/ 1234 w 1533"/>
                  <a:gd name="T67" fmla="*/ 334 h 1300"/>
                  <a:gd name="T68" fmla="*/ 1330 w 1533"/>
                  <a:gd name="T69" fmla="*/ 271 h 1300"/>
                  <a:gd name="T70" fmla="*/ 1349 w 1533"/>
                  <a:gd name="T71" fmla="*/ 205 h 1300"/>
                  <a:gd name="T72" fmla="*/ 1293 w 1533"/>
                  <a:gd name="T73" fmla="*/ 136 h 1300"/>
                  <a:gd name="T74" fmla="*/ 1199 w 1533"/>
                  <a:gd name="T75" fmla="*/ 79 h 1300"/>
                  <a:gd name="T76" fmla="*/ 1117 w 1533"/>
                  <a:gd name="T77" fmla="*/ 44 h 1300"/>
                  <a:gd name="T78" fmla="*/ 1031 w 1533"/>
                  <a:gd name="T79" fmla="*/ 17 h 1300"/>
                  <a:gd name="T80" fmla="*/ 945 w 1533"/>
                  <a:gd name="T81" fmla="*/ 2 h 1300"/>
                  <a:gd name="T82" fmla="*/ 871 w 1533"/>
                  <a:gd name="T83" fmla="*/ 1 h 1300"/>
                  <a:gd name="T84" fmla="*/ 812 w 1533"/>
                  <a:gd name="T85" fmla="*/ 14 h 1300"/>
                  <a:gd name="T86" fmla="*/ 760 w 1533"/>
                  <a:gd name="T87" fmla="*/ 39 h 1300"/>
                  <a:gd name="T88" fmla="*/ 717 w 1533"/>
                  <a:gd name="T89" fmla="*/ 81 h 1300"/>
                  <a:gd name="T90" fmla="*/ 658 w 1533"/>
                  <a:gd name="T91" fmla="*/ 253 h 1300"/>
                  <a:gd name="T92" fmla="*/ 649 w 1533"/>
                  <a:gd name="T93" fmla="*/ 523 h 1300"/>
                  <a:gd name="T94" fmla="*/ 645 w 1533"/>
                  <a:gd name="T95" fmla="*/ 557 h 1300"/>
                  <a:gd name="T96" fmla="*/ 583 w 1533"/>
                  <a:gd name="T97" fmla="*/ 478 h 1300"/>
                  <a:gd name="T98" fmla="*/ 486 w 1533"/>
                  <a:gd name="T99" fmla="*/ 370 h 1300"/>
                  <a:gd name="T100" fmla="*/ 382 w 1533"/>
                  <a:gd name="T101" fmla="*/ 284 h 1300"/>
                  <a:gd name="T102" fmla="*/ 292 w 1533"/>
                  <a:gd name="T103" fmla="*/ 267 h 1300"/>
                  <a:gd name="T104" fmla="*/ 186 w 1533"/>
                  <a:gd name="T105" fmla="*/ 296 h 1300"/>
                  <a:gd name="T106" fmla="*/ 81 w 1533"/>
                  <a:gd name="T107" fmla="*/ 357 h 1300"/>
                  <a:gd name="T108" fmla="*/ 10 w 1533"/>
                  <a:gd name="T109" fmla="*/ 442 h 1300"/>
                  <a:gd name="T110" fmla="*/ 2 w 1533"/>
                  <a:gd name="T111" fmla="*/ 516 h 1300"/>
                  <a:gd name="T112" fmla="*/ 55 w 1533"/>
                  <a:gd name="T113" fmla="*/ 590 h 1300"/>
                  <a:gd name="T114" fmla="*/ 243 w 1533"/>
                  <a:gd name="T115" fmla="*/ 639 h 1300"/>
                  <a:gd name="T116" fmla="*/ 472 w 1533"/>
                  <a:gd name="T117" fmla="*/ 644 h 1300"/>
                  <a:gd name="T118" fmla="*/ 636 w 1533"/>
                  <a:gd name="T119" fmla="*/ 633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33" h="1300">
                    <a:moveTo>
                      <a:pt x="662" y="631"/>
                    </a:moveTo>
                    <a:lnTo>
                      <a:pt x="656" y="631"/>
                    </a:lnTo>
                    <a:lnTo>
                      <a:pt x="640" y="632"/>
                    </a:lnTo>
                    <a:lnTo>
                      <a:pt x="616" y="636"/>
                    </a:lnTo>
                    <a:lnTo>
                      <a:pt x="584" y="639"/>
                    </a:lnTo>
                    <a:lnTo>
                      <a:pt x="545" y="645"/>
                    </a:lnTo>
                    <a:lnTo>
                      <a:pt x="502" y="652"/>
                    </a:lnTo>
                    <a:lnTo>
                      <a:pt x="456" y="661"/>
                    </a:lnTo>
                    <a:lnTo>
                      <a:pt x="407" y="672"/>
                    </a:lnTo>
                    <a:lnTo>
                      <a:pt x="359" y="686"/>
                    </a:lnTo>
                    <a:lnTo>
                      <a:pt x="311" y="704"/>
                    </a:lnTo>
                    <a:lnTo>
                      <a:pt x="265" y="723"/>
                    </a:lnTo>
                    <a:lnTo>
                      <a:pt x="221" y="746"/>
                    </a:lnTo>
                    <a:lnTo>
                      <a:pt x="183" y="773"/>
                    </a:lnTo>
                    <a:lnTo>
                      <a:pt x="152" y="803"/>
                    </a:lnTo>
                    <a:lnTo>
                      <a:pt x="128" y="836"/>
                    </a:lnTo>
                    <a:lnTo>
                      <a:pt x="112" y="874"/>
                    </a:lnTo>
                    <a:lnTo>
                      <a:pt x="107" y="911"/>
                    </a:lnTo>
                    <a:lnTo>
                      <a:pt x="112" y="942"/>
                    </a:lnTo>
                    <a:lnTo>
                      <a:pt x="124" y="968"/>
                    </a:lnTo>
                    <a:lnTo>
                      <a:pt x="145" y="989"/>
                    </a:lnTo>
                    <a:lnTo>
                      <a:pt x="171" y="1006"/>
                    </a:lnTo>
                    <a:lnTo>
                      <a:pt x="202" y="1019"/>
                    </a:lnTo>
                    <a:lnTo>
                      <a:pt x="236" y="1029"/>
                    </a:lnTo>
                    <a:lnTo>
                      <a:pt x="271" y="1036"/>
                    </a:lnTo>
                    <a:lnTo>
                      <a:pt x="307" y="1041"/>
                    </a:lnTo>
                    <a:lnTo>
                      <a:pt x="343" y="1043"/>
                    </a:lnTo>
                    <a:lnTo>
                      <a:pt x="377" y="1044"/>
                    </a:lnTo>
                    <a:lnTo>
                      <a:pt x="407" y="1043"/>
                    </a:lnTo>
                    <a:lnTo>
                      <a:pt x="434" y="1042"/>
                    </a:lnTo>
                    <a:lnTo>
                      <a:pt x="453" y="1041"/>
                    </a:lnTo>
                    <a:lnTo>
                      <a:pt x="467" y="1040"/>
                    </a:lnTo>
                    <a:lnTo>
                      <a:pt x="472" y="1040"/>
                    </a:lnTo>
                    <a:lnTo>
                      <a:pt x="662" y="768"/>
                    </a:lnTo>
                    <a:lnTo>
                      <a:pt x="654" y="788"/>
                    </a:lnTo>
                    <a:lnTo>
                      <a:pt x="637" y="839"/>
                    </a:lnTo>
                    <a:lnTo>
                      <a:pt x="613" y="913"/>
                    </a:lnTo>
                    <a:lnTo>
                      <a:pt x="588" y="1000"/>
                    </a:lnTo>
                    <a:lnTo>
                      <a:pt x="566" y="1091"/>
                    </a:lnTo>
                    <a:lnTo>
                      <a:pt x="551" y="1173"/>
                    </a:lnTo>
                    <a:lnTo>
                      <a:pt x="550" y="1241"/>
                    </a:lnTo>
                    <a:lnTo>
                      <a:pt x="567" y="1283"/>
                    </a:lnTo>
                    <a:lnTo>
                      <a:pt x="584" y="1293"/>
                    </a:lnTo>
                    <a:lnTo>
                      <a:pt x="610" y="1299"/>
                    </a:lnTo>
                    <a:lnTo>
                      <a:pt x="640" y="1300"/>
                    </a:lnTo>
                    <a:lnTo>
                      <a:pt x="676" y="1298"/>
                    </a:lnTo>
                    <a:lnTo>
                      <a:pt x="716" y="1292"/>
                    </a:lnTo>
                    <a:lnTo>
                      <a:pt x="758" y="1283"/>
                    </a:lnTo>
                    <a:lnTo>
                      <a:pt x="803" y="1272"/>
                    </a:lnTo>
                    <a:lnTo>
                      <a:pt x="849" y="1260"/>
                    </a:lnTo>
                    <a:lnTo>
                      <a:pt x="894" y="1246"/>
                    </a:lnTo>
                    <a:lnTo>
                      <a:pt x="938" y="1230"/>
                    </a:lnTo>
                    <a:lnTo>
                      <a:pt x="979" y="1215"/>
                    </a:lnTo>
                    <a:lnTo>
                      <a:pt x="1016" y="1199"/>
                    </a:lnTo>
                    <a:lnTo>
                      <a:pt x="1049" y="1184"/>
                    </a:lnTo>
                    <a:lnTo>
                      <a:pt x="1077" y="1170"/>
                    </a:lnTo>
                    <a:lnTo>
                      <a:pt x="1096" y="1157"/>
                    </a:lnTo>
                    <a:lnTo>
                      <a:pt x="1108" y="1146"/>
                    </a:lnTo>
                    <a:lnTo>
                      <a:pt x="1112" y="1133"/>
                    </a:lnTo>
                    <a:lnTo>
                      <a:pt x="1108" y="1114"/>
                    </a:lnTo>
                    <a:lnTo>
                      <a:pt x="1100" y="1089"/>
                    </a:lnTo>
                    <a:lnTo>
                      <a:pt x="1085" y="1061"/>
                    </a:lnTo>
                    <a:lnTo>
                      <a:pt x="1067" y="1029"/>
                    </a:lnTo>
                    <a:lnTo>
                      <a:pt x="1045" y="996"/>
                    </a:lnTo>
                    <a:lnTo>
                      <a:pt x="1021" y="960"/>
                    </a:lnTo>
                    <a:lnTo>
                      <a:pt x="996" y="926"/>
                    </a:lnTo>
                    <a:lnTo>
                      <a:pt x="969" y="891"/>
                    </a:lnTo>
                    <a:lnTo>
                      <a:pt x="944" y="858"/>
                    </a:lnTo>
                    <a:lnTo>
                      <a:pt x="921" y="827"/>
                    </a:lnTo>
                    <a:lnTo>
                      <a:pt x="899" y="800"/>
                    </a:lnTo>
                    <a:lnTo>
                      <a:pt x="879" y="777"/>
                    </a:lnTo>
                    <a:lnTo>
                      <a:pt x="865" y="760"/>
                    </a:lnTo>
                    <a:lnTo>
                      <a:pt x="856" y="748"/>
                    </a:lnTo>
                    <a:lnTo>
                      <a:pt x="853" y="745"/>
                    </a:lnTo>
                    <a:lnTo>
                      <a:pt x="859" y="745"/>
                    </a:lnTo>
                    <a:lnTo>
                      <a:pt x="875" y="746"/>
                    </a:lnTo>
                    <a:lnTo>
                      <a:pt x="899" y="748"/>
                    </a:lnTo>
                    <a:lnTo>
                      <a:pt x="930" y="753"/>
                    </a:lnTo>
                    <a:lnTo>
                      <a:pt x="968" y="758"/>
                    </a:lnTo>
                    <a:lnTo>
                      <a:pt x="1010" y="765"/>
                    </a:lnTo>
                    <a:lnTo>
                      <a:pt x="1055" y="773"/>
                    </a:lnTo>
                    <a:lnTo>
                      <a:pt x="1102" y="784"/>
                    </a:lnTo>
                    <a:lnTo>
                      <a:pt x="1149" y="797"/>
                    </a:lnTo>
                    <a:lnTo>
                      <a:pt x="1195" y="812"/>
                    </a:lnTo>
                    <a:lnTo>
                      <a:pt x="1238" y="830"/>
                    </a:lnTo>
                    <a:lnTo>
                      <a:pt x="1278" y="851"/>
                    </a:lnTo>
                    <a:lnTo>
                      <a:pt x="1310" y="874"/>
                    </a:lnTo>
                    <a:lnTo>
                      <a:pt x="1337" y="901"/>
                    </a:lnTo>
                    <a:lnTo>
                      <a:pt x="1355" y="932"/>
                    </a:lnTo>
                    <a:lnTo>
                      <a:pt x="1364" y="965"/>
                    </a:lnTo>
                    <a:lnTo>
                      <a:pt x="1371" y="960"/>
                    </a:lnTo>
                    <a:lnTo>
                      <a:pt x="1389" y="947"/>
                    </a:lnTo>
                    <a:lnTo>
                      <a:pt x="1414" y="926"/>
                    </a:lnTo>
                    <a:lnTo>
                      <a:pt x="1445" y="898"/>
                    </a:lnTo>
                    <a:lnTo>
                      <a:pt x="1476" y="866"/>
                    </a:lnTo>
                    <a:lnTo>
                      <a:pt x="1503" y="828"/>
                    </a:lnTo>
                    <a:lnTo>
                      <a:pt x="1523" y="788"/>
                    </a:lnTo>
                    <a:lnTo>
                      <a:pt x="1533" y="745"/>
                    </a:lnTo>
                    <a:lnTo>
                      <a:pt x="1533" y="724"/>
                    </a:lnTo>
                    <a:lnTo>
                      <a:pt x="1528" y="704"/>
                    </a:lnTo>
                    <a:lnTo>
                      <a:pt x="1521" y="683"/>
                    </a:lnTo>
                    <a:lnTo>
                      <a:pt x="1508" y="661"/>
                    </a:lnTo>
                    <a:lnTo>
                      <a:pt x="1483" y="637"/>
                    </a:lnTo>
                    <a:lnTo>
                      <a:pt x="1450" y="618"/>
                    </a:lnTo>
                    <a:lnTo>
                      <a:pt x="1408" y="606"/>
                    </a:lnTo>
                    <a:lnTo>
                      <a:pt x="1361" y="596"/>
                    </a:lnTo>
                    <a:lnTo>
                      <a:pt x="1309" y="592"/>
                    </a:lnTo>
                    <a:lnTo>
                      <a:pt x="1255" y="591"/>
                    </a:lnTo>
                    <a:lnTo>
                      <a:pt x="1198" y="592"/>
                    </a:lnTo>
                    <a:lnTo>
                      <a:pt x="1141" y="596"/>
                    </a:lnTo>
                    <a:lnTo>
                      <a:pt x="1085" y="601"/>
                    </a:lnTo>
                    <a:lnTo>
                      <a:pt x="1033" y="608"/>
                    </a:lnTo>
                    <a:lnTo>
                      <a:pt x="984" y="615"/>
                    </a:lnTo>
                    <a:lnTo>
                      <a:pt x="940" y="622"/>
                    </a:lnTo>
                    <a:lnTo>
                      <a:pt x="905" y="629"/>
                    </a:lnTo>
                    <a:lnTo>
                      <a:pt x="877" y="634"/>
                    </a:lnTo>
                    <a:lnTo>
                      <a:pt x="859" y="638"/>
                    </a:lnTo>
                    <a:lnTo>
                      <a:pt x="853" y="639"/>
                    </a:lnTo>
                    <a:lnTo>
                      <a:pt x="854" y="637"/>
                    </a:lnTo>
                    <a:lnTo>
                      <a:pt x="856" y="631"/>
                    </a:lnTo>
                    <a:lnTo>
                      <a:pt x="861" y="621"/>
                    </a:lnTo>
                    <a:lnTo>
                      <a:pt x="867" y="608"/>
                    </a:lnTo>
                    <a:lnTo>
                      <a:pt x="877" y="593"/>
                    </a:lnTo>
                    <a:lnTo>
                      <a:pt x="888" y="575"/>
                    </a:lnTo>
                    <a:lnTo>
                      <a:pt x="901" y="555"/>
                    </a:lnTo>
                    <a:lnTo>
                      <a:pt x="918" y="533"/>
                    </a:lnTo>
                    <a:lnTo>
                      <a:pt x="938" y="511"/>
                    </a:lnTo>
                    <a:lnTo>
                      <a:pt x="959" y="488"/>
                    </a:lnTo>
                    <a:lnTo>
                      <a:pt x="984" y="466"/>
                    </a:lnTo>
                    <a:lnTo>
                      <a:pt x="1011" y="443"/>
                    </a:lnTo>
                    <a:lnTo>
                      <a:pt x="1043" y="421"/>
                    </a:lnTo>
                    <a:lnTo>
                      <a:pt x="1077" y="401"/>
                    </a:lnTo>
                    <a:lnTo>
                      <a:pt x="1115" y="382"/>
                    </a:lnTo>
                    <a:lnTo>
                      <a:pt x="1157" y="365"/>
                    </a:lnTo>
                    <a:lnTo>
                      <a:pt x="1198" y="349"/>
                    </a:lnTo>
                    <a:lnTo>
                      <a:pt x="1234" y="334"/>
                    </a:lnTo>
                    <a:lnTo>
                      <a:pt x="1264" y="318"/>
                    </a:lnTo>
                    <a:lnTo>
                      <a:pt x="1291" y="303"/>
                    </a:lnTo>
                    <a:lnTo>
                      <a:pt x="1313" y="287"/>
                    </a:lnTo>
                    <a:lnTo>
                      <a:pt x="1330" y="271"/>
                    </a:lnTo>
                    <a:lnTo>
                      <a:pt x="1342" y="254"/>
                    </a:lnTo>
                    <a:lnTo>
                      <a:pt x="1349" y="238"/>
                    </a:lnTo>
                    <a:lnTo>
                      <a:pt x="1352" y="222"/>
                    </a:lnTo>
                    <a:lnTo>
                      <a:pt x="1349" y="205"/>
                    </a:lnTo>
                    <a:lnTo>
                      <a:pt x="1342" y="189"/>
                    </a:lnTo>
                    <a:lnTo>
                      <a:pt x="1331" y="172"/>
                    </a:lnTo>
                    <a:lnTo>
                      <a:pt x="1314" y="154"/>
                    </a:lnTo>
                    <a:lnTo>
                      <a:pt x="1293" y="136"/>
                    </a:lnTo>
                    <a:lnTo>
                      <a:pt x="1267" y="119"/>
                    </a:lnTo>
                    <a:lnTo>
                      <a:pt x="1237" y="100"/>
                    </a:lnTo>
                    <a:lnTo>
                      <a:pt x="1218" y="90"/>
                    </a:lnTo>
                    <a:lnTo>
                      <a:pt x="1199" y="79"/>
                    </a:lnTo>
                    <a:lnTo>
                      <a:pt x="1178" y="70"/>
                    </a:lnTo>
                    <a:lnTo>
                      <a:pt x="1159" y="61"/>
                    </a:lnTo>
                    <a:lnTo>
                      <a:pt x="1137" y="53"/>
                    </a:lnTo>
                    <a:lnTo>
                      <a:pt x="1117" y="44"/>
                    </a:lnTo>
                    <a:lnTo>
                      <a:pt x="1096" y="37"/>
                    </a:lnTo>
                    <a:lnTo>
                      <a:pt x="1074" y="29"/>
                    </a:lnTo>
                    <a:lnTo>
                      <a:pt x="1053" y="23"/>
                    </a:lnTo>
                    <a:lnTo>
                      <a:pt x="1031" y="17"/>
                    </a:lnTo>
                    <a:lnTo>
                      <a:pt x="1009" y="13"/>
                    </a:lnTo>
                    <a:lnTo>
                      <a:pt x="988" y="8"/>
                    </a:lnTo>
                    <a:lnTo>
                      <a:pt x="967" y="5"/>
                    </a:lnTo>
                    <a:lnTo>
                      <a:pt x="945" y="2"/>
                    </a:lnTo>
                    <a:lnTo>
                      <a:pt x="924" y="0"/>
                    </a:lnTo>
                    <a:lnTo>
                      <a:pt x="904" y="0"/>
                    </a:lnTo>
                    <a:lnTo>
                      <a:pt x="888" y="0"/>
                    </a:lnTo>
                    <a:lnTo>
                      <a:pt x="871" y="1"/>
                    </a:lnTo>
                    <a:lnTo>
                      <a:pt x="856" y="3"/>
                    </a:lnTo>
                    <a:lnTo>
                      <a:pt x="841" y="6"/>
                    </a:lnTo>
                    <a:lnTo>
                      <a:pt x="826" y="9"/>
                    </a:lnTo>
                    <a:lnTo>
                      <a:pt x="812" y="14"/>
                    </a:lnTo>
                    <a:lnTo>
                      <a:pt x="798" y="18"/>
                    </a:lnTo>
                    <a:lnTo>
                      <a:pt x="785" y="24"/>
                    </a:lnTo>
                    <a:lnTo>
                      <a:pt x="772" y="31"/>
                    </a:lnTo>
                    <a:lnTo>
                      <a:pt x="760" y="39"/>
                    </a:lnTo>
                    <a:lnTo>
                      <a:pt x="748" y="48"/>
                    </a:lnTo>
                    <a:lnTo>
                      <a:pt x="737" y="58"/>
                    </a:lnTo>
                    <a:lnTo>
                      <a:pt x="727" y="69"/>
                    </a:lnTo>
                    <a:lnTo>
                      <a:pt x="717" y="81"/>
                    </a:lnTo>
                    <a:lnTo>
                      <a:pt x="709" y="93"/>
                    </a:lnTo>
                    <a:lnTo>
                      <a:pt x="702" y="107"/>
                    </a:lnTo>
                    <a:lnTo>
                      <a:pt x="675" y="177"/>
                    </a:lnTo>
                    <a:lnTo>
                      <a:pt x="658" y="253"/>
                    </a:lnTo>
                    <a:lnTo>
                      <a:pt x="648" y="330"/>
                    </a:lnTo>
                    <a:lnTo>
                      <a:pt x="646" y="404"/>
                    </a:lnTo>
                    <a:lnTo>
                      <a:pt x="647" y="470"/>
                    </a:lnTo>
                    <a:lnTo>
                      <a:pt x="649" y="523"/>
                    </a:lnTo>
                    <a:lnTo>
                      <a:pt x="653" y="557"/>
                    </a:lnTo>
                    <a:lnTo>
                      <a:pt x="654" y="570"/>
                    </a:lnTo>
                    <a:lnTo>
                      <a:pt x="652" y="567"/>
                    </a:lnTo>
                    <a:lnTo>
                      <a:pt x="645" y="557"/>
                    </a:lnTo>
                    <a:lnTo>
                      <a:pt x="635" y="544"/>
                    </a:lnTo>
                    <a:lnTo>
                      <a:pt x="620" y="525"/>
                    </a:lnTo>
                    <a:lnTo>
                      <a:pt x="603" y="503"/>
                    </a:lnTo>
                    <a:lnTo>
                      <a:pt x="583" y="478"/>
                    </a:lnTo>
                    <a:lnTo>
                      <a:pt x="561" y="451"/>
                    </a:lnTo>
                    <a:lnTo>
                      <a:pt x="537" y="424"/>
                    </a:lnTo>
                    <a:lnTo>
                      <a:pt x="511" y="396"/>
                    </a:lnTo>
                    <a:lnTo>
                      <a:pt x="486" y="370"/>
                    </a:lnTo>
                    <a:lnTo>
                      <a:pt x="459" y="344"/>
                    </a:lnTo>
                    <a:lnTo>
                      <a:pt x="433" y="321"/>
                    </a:lnTo>
                    <a:lnTo>
                      <a:pt x="406" y="301"/>
                    </a:lnTo>
                    <a:lnTo>
                      <a:pt x="382" y="284"/>
                    </a:lnTo>
                    <a:lnTo>
                      <a:pt x="358" y="273"/>
                    </a:lnTo>
                    <a:lnTo>
                      <a:pt x="336" y="267"/>
                    </a:lnTo>
                    <a:lnTo>
                      <a:pt x="315" y="266"/>
                    </a:lnTo>
                    <a:lnTo>
                      <a:pt x="292" y="267"/>
                    </a:lnTo>
                    <a:lnTo>
                      <a:pt x="268" y="271"/>
                    </a:lnTo>
                    <a:lnTo>
                      <a:pt x="242" y="278"/>
                    </a:lnTo>
                    <a:lnTo>
                      <a:pt x="214" y="286"/>
                    </a:lnTo>
                    <a:lnTo>
                      <a:pt x="186" y="296"/>
                    </a:lnTo>
                    <a:lnTo>
                      <a:pt x="158" y="309"/>
                    </a:lnTo>
                    <a:lnTo>
                      <a:pt x="130" y="324"/>
                    </a:lnTo>
                    <a:lnTo>
                      <a:pt x="105" y="340"/>
                    </a:lnTo>
                    <a:lnTo>
                      <a:pt x="81" y="357"/>
                    </a:lnTo>
                    <a:lnTo>
                      <a:pt x="58" y="377"/>
                    </a:lnTo>
                    <a:lnTo>
                      <a:pt x="38" y="397"/>
                    </a:lnTo>
                    <a:lnTo>
                      <a:pt x="23" y="419"/>
                    </a:lnTo>
                    <a:lnTo>
                      <a:pt x="10" y="442"/>
                    </a:lnTo>
                    <a:lnTo>
                      <a:pt x="2" y="466"/>
                    </a:lnTo>
                    <a:lnTo>
                      <a:pt x="0" y="492"/>
                    </a:lnTo>
                    <a:lnTo>
                      <a:pt x="0" y="503"/>
                    </a:lnTo>
                    <a:lnTo>
                      <a:pt x="2" y="516"/>
                    </a:lnTo>
                    <a:lnTo>
                      <a:pt x="4" y="527"/>
                    </a:lnTo>
                    <a:lnTo>
                      <a:pt x="9" y="540"/>
                    </a:lnTo>
                    <a:lnTo>
                      <a:pt x="27" y="568"/>
                    </a:lnTo>
                    <a:lnTo>
                      <a:pt x="55" y="590"/>
                    </a:lnTo>
                    <a:lnTo>
                      <a:pt x="93" y="608"/>
                    </a:lnTo>
                    <a:lnTo>
                      <a:pt x="137" y="622"/>
                    </a:lnTo>
                    <a:lnTo>
                      <a:pt x="188" y="631"/>
                    </a:lnTo>
                    <a:lnTo>
                      <a:pt x="243" y="639"/>
                    </a:lnTo>
                    <a:lnTo>
                      <a:pt x="301" y="643"/>
                    </a:lnTo>
                    <a:lnTo>
                      <a:pt x="359" y="645"/>
                    </a:lnTo>
                    <a:lnTo>
                      <a:pt x="417" y="645"/>
                    </a:lnTo>
                    <a:lnTo>
                      <a:pt x="472" y="644"/>
                    </a:lnTo>
                    <a:lnTo>
                      <a:pt x="522" y="641"/>
                    </a:lnTo>
                    <a:lnTo>
                      <a:pt x="568" y="639"/>
                    </a:lnTo>
                    <a:lnTo>
                      <a:pt x="607" y="637"/>
                    </a:lnTo>
                    <a:lnTo>
                      <a:pt x="636" y="633"/>
                    </a:lnTo>
                    <a:lnTo>
                      <a:pt x="656" y="632"/>
                    </a:lnTo>
                    <a:lnTo>
                      <a:pt x="662" y="631"/>
                    </a:lnTo>
                    <a:close/>
                  </a:path>
                </a:pathLst>
              </a:custGeom>
              <a:solidFill>
                <a:srgbClr val="803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4" name="Freeform 136"/>
              <p:cNvSpPr>
                <a:spLocks/>
              </p:cNvSpPr>
              <p:nvPr/>
            </p:nvSpPr>
            <p:spPr bwMode="auto">
              <a:xfrm>
                <a:off x="2751" y="3485"/>
                <a:ext cx="98" cy="92"/>
              </a:xfrm>
              <a:custGeom>
                <a:avLst/>
                <a:gdLst>
                  <a:gd name="T0" fmla="*/ 0 w 294"/>
                  <a:gd name="T1" fmla="*/ 92 h 183"/>
                  <a:gd name="T2" fmla="*/ 2 w 294"/>
                  <a:gd name="T3" fmla="*/ 111 h 183"/>
                  <a:gd name="T4" fmla="*/ 11 w 294"/>
                  <a:gd name="T5" fmla="*/ 127 h 183"/>
                  <a:gd name="T6" fmla="*/ 25 w 294"/>
                  <a:gd name="T7" fmla="*/ 143 h 183"/>
                  <a:gd name="T8" fmla="*/ 42 w 294"/>
                  <a:gd name="T9" fmla="*/ 157 h 183"/>
                  <a:gd name="T10" fmla="*/ 64 w 294"/>
                  <a:gd name="T11" fmla="*/ 167 h 183"/>
                  <a:gd name="T12" fmla="*/ 89 w 294"/>
                  <a:gd name="T13" fmla="*/ 176 h 183"/>
                  <a:gd name="T14" fmla="*/ 117 w 294"/>
                  <a:gd name="T15" fmla="*/ 181 h 183"/>
                  <a:gd name="T16" fmla="*/ 146 w 294"/>
                  <a:gd name="T17" fmla="*/ 183 h 183"/>
                  <a:gd name="T18" fmla="*/ 177 w 294"/>
                  <a:gd name="T19" fmla="*/ 181 h 183"/>
                  <a:gd name="T20" fmla="*/ 204 w 294"/>
                  <a:gd name="T21" fmla="*/ 176 h 183"/>
                  <a:gd name="T22" fmla="*/ 229 w 294"/>
                  <a:gd name="T23" fmla="*/ 167 h 183"/>
                  <a:gd name="T24" fmla="*/ 252 w 294"/>
                  <a:gd name="T25" fmla="*/ 157 h 183"/>
                  <a:gd name="T26" fmla="*/ 269 w 294"/>
                  <a:gd name="T27" fmla="*/ 143 h 183"/>
                  <a:gd name="T28" fmla="*/ 283 w 294"/>
                  <a:gd name="T29" fmla="*/ 127 h 183"/>
                  <a:gd name="T30" fmla="*/ 292 w 294"/>
                  <a:gd name="T31" fmla="*/ 111 h 183"/>
                  <a:gd name="T32" fmla="*/ 294 w 294"/>
                  <a:gd name="T33" fmla="*/ 92 h 183"/>
                  <a:gd name="T34" fmla="*/ 292 w 294"/>
                  <a:gd name="T35" fmla="*/ 74 h 183"/>
                  <a:gd name="T36" fmla="*/ 283 w 294"/>
                  <a:gd name="T37" fmla="*/ 56 h 183"/>
                  <a:gd name="T38" fmla="*/ 269 w 294"/>
                  <a:gd name="T39" fmla="*/ 40 h 183"/>
                  <a:gd name="T40" fmla="*/ 252 w 294"/>
                  <a:gd name="T41" fmla="*/ 26 h 183"/>
                  <a:gd name="T42" fmla="*/ 229 w 294"/>
                  <a:gd name="T43" fmla="*/ 16 h 183"/>
                  <a:gd name="T44" fmla="*/ 204 w 294"/>
                  <a:gd name="T45" fmla="*/ 7 h 183"/>
                  <a:gd name="T46" fmla="*/ 177 w 294"/>
                  <a:gd name="T47" fmla="*/ 2 h 183"/>
                  <a:gd name="T48" fmla="*/ 146 w 294"/>
                  <a:gd name="T49" fmla="*/ 0 h 183"/>
                  <a:gd name="T50" fmla="*/ 117 w 294"/>
                  <a:gd name="T51" fmla="*/ 2 h 183"/>
                  <a:gd name="T52" fmla="*/ 89 w 294"/>
                  <a:gd name="T53" fmla="*/ 7 h 183"/>
                  <a:gd name="T54" fmla="*/ 64 w 294"/>
                  <a:gd name="T55" fmla="*/ 16 h 183"/>
                  <a:gd name="T56" fmla="*/ 42 w 294"/>
                  <a:gd name="T57" fmla="*/ 26 h 183"/>
                  <a:gd name="T58" fmla="*/ 25 w 294"/>
                  <a:gd name="T59" fmla="*/ 40 h 183"/>
                  <a:gd name="T60" fmla="*/ 11 w 294"/>
                  <a:gd name="T61" fmla="*/ 56 h 183"/>
                  <a:gd name="T62" fmla="*/ 2 w 294"/>
                  <a:gd name="T63" fmla="*/ 74 h 183"/>
                  <a:gd name="T64" fmla="*/ 0 w 294"/>
                  <a:gd name="T6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183">
                    <a:moveTo>
                      <a:pt x="0" y="92"/>
                    </a:moveTo>
                    <a:lnTo>
                      <a:pt x="2" y="111"/>
                    </a:lnTo>
                    <a:lnTo>
                      <a:pt x="11" y="127"/>
                    </a:lnTo>
                    <a:lnTo>
                      <a:pt x="25" y="143"/>
                    </a:lnTo>
                    <a:lnTo>
                      <a:pt x="42" y="157"/>
                    </a:lnTo>
                    <a:lnTo>
                      <a:pt x="64" y="167"/>
                    </a:lnTo>
                    <a:lnTo>
                      <a:pt x="89" y="176"/>
                    </a:lnTo>
                    <a:lnTo>
                      <a:pt x="117" y="181"/>
                    </a:lnTo>
                    <a:lnTo>
                      <a:pt x="146" y="183"/>
                    </a:lnTo>
                    <a:lnTo>
                      <a:pt x="177" y="181"/>
                    </a:lnTo>
                    <a:lnTo>
                      <a:pt x="204" y="176"/>
                    </a:lnTo>
                    <a:lnTo>
                      <a:pt x="229" y="167"/>
                    </a:lnTo>
                    <a:lnTo>
                      <a:pt x="252" y="157"/>
                    </a:lnTo>
                    <a:lnTo>
                      <a:pt x="269" y="143"/>
                    </a:lnTo>
                    <a:lnTo>
                      <a:pt x="283" y="127"/>
                    </a:lnTo>
                    <a:lnTo>
                      <a:pt x="292" y="111"/>
                    </a:lnTo>
                    <a:lnTo>
                      <a:pt x="294" y="92"/>
                    </a:lnTo>
                    <a:lnTo>
                      <a:pt x="292" y="74"/>
                    </a:lnTo>
                    <a:lnTo>
                      <a:pt x="283" y="56"/>
                    </a:lnTo>
                    <a:lnTo>
                      <a:pt x="269" y="40"/>
                    </a:lnTo>
                    <a:lnTo>
                      <a:pt x="252" y="26"/>
                    </a:lnTo>
                    <a:lnTo>
                      <a:pt x="229" y="16"/>
                    </a:lnTo>
                    <a:lnTo>
                      <a:pt x="204" y="7"/>
                    </a:lnTo>
                    <a:lnTo>
                      <a:pt x="177" y="2"/>
                    </a:lnTo>
                    <a:lnTo>
                      <a:pt x="146" y="0"/>
                    </a:lnTo>
                    <a:lnTo>
                      <a:pt x="117" y="2"/>
                    </a:lnTo>
                    <a:lnTo>
                      <a:pt x="89" y="7"/>
                    </a:lnTo>
                    <a:lnTo>
                      <a:pt x="64" y="16"/>
                    </a:lnTo>
                    <a:lnTo>
                      <a:pt x="42" y="26"/>
                    </a:lnTo>
                    <a:lnTo>
                      <a:pt x="25" y="40"/>
                    </a:lnTo>
                    <a:lnTo>
                      <a:pt x="11" y="56"/>
                    </a:lnTo>
                    <a:lnTo>
                      <a:pt x="2" y="7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5" name="Freeform 137"/>
              <p:cNvSpPr>
                <a:spLocks/>
              </p:cNvSpPr>
              <p:nvPr/>
            </p:nvSpPr>
            <p:spPr bwMode="auto">
              <a:xfrm>
                <a:off x="2506" y="4190"/>
                <a:ext cx="378" cy="127"/>
              </a:xfrm>
              <a:custGeom>
                <a:avLst/>
                <a:gdLst>
                  <a:gd name="T0" fmla="*/ 1117 w 1135"/>
                  <a:gd name="T1" fmla="*/ 166 h 254"/>
                  <a:gd name="T2" fmla="*/ 1081 w 1135"/>
                  <a:gd name="T3" fmla="*/ 126 h 254"/>
                  <a:gd name="T4" fmla="*/ 1043 w 1135"/>
                  <a:gd name="T5" fmla="*/ 92 h 254"/>
                  <a:gd name="T6" fmla="*/ 1005 w 1135"/>
                  <a:gd name="T7" fmla="*/ 63 h 254"/>
                  <a:gd name="T8" fmla="*/ 965 w 1135"/>
                  <a:gd name="T9" fmla="*/ 39 h 254"/>
                  <a:gd name="T10" fmla="*/ 924 w 1135"/>
                  <a:gd name="T11" fmla="*/ 21 h 254"/>
                  <a:gd name="T12" fmla="*/ 881 w 1135"/>
                  <a:gd name="T13" fmla="*/ 9 h 254"/>
                  <a:gd name="T14" fmla="*/ 836 w 1135"/>
                  <a:gd name="T15" fmla="*/ 1 h 254"/>
                  <a:gd name="T16" fmla="*/ 776 w 1135"/>
                  <a:gd name="T17" fmla="*/ 1 h 254"/>
                  <a:gd name="T18" fmla="*/ 702 w 1135"/>
                  <a:gd name="T19" fmla="*/ 12 h 254"/>
                  <a:gd name="T20" fmla="*/ 633 w 1135"/>
                  <a:gd name="T21" fmla="*/ 35 h 254"/>
                  <a:gd name="T22" fmla="*/ 569 w 1135"/>
                  <a:gd name="T23" fmla="*/ 65 h 254"/>
                  <a:gd name="T24" fmla="*/ 512 w 1135"/>
                  <a:gd name="T25" fmla="*/ 101 h 254"/>
                  <a:gd name="T26" fmla="*/ 462 w 1135"/>
                  <a:gd name="T27" fmla="*/ 137 h 254"/>
                  <a:gd name="T28" fmla="*/ 422 w 1135"/>
                  <a:gd name="T29" fmla="*/ 171 h 254"/>
                  <a:gd name="T30" fmla="*/ 391 w 1135"/>
                  <a:gd name="T31" fmla="*/ 200 h 254"/>
                  <a:gd name="T32" fmla="*/ 372 w 1135"/>
                  <a:gd name="T33" fmla="*/ 195 h 254"/>
                  <a:gd name="T34" fmla="*/ 351 w 1135"/>
                  <a:gd name="T35" fmla="*/ 169 h 254"/>
                  <a:gd name="T36" fmla="*/ 328 w 1135"/>
                  <a:gd name="T37" fmla="*/ 149 h 254"/>
                  <a:gd name="T38" fmla="*/ 300 w 1135"/>
                  <a:gd name="T39" fmla="*/ 135 h 254"/>
                  <a:gd name="T40" fmla="*/ 264 w 1135"/>
                  <a:gd name="T41" fmla="*/ 127 h 254"/>
                  <a:gd name="T42" fmla="*/ 218 w 1135"/>
                  <a:gd name="T43" fmla="*/ 128 h 254"/>
                  <a:gd name="T44" fmla="*/ 172 w 1135"/>
                  <a:gd name="T45" fmla="*/ 140 h 254"/>
                  <a:gd name="T46" fmla="*/ 127 w 1135"/>
                  <a:gd name="T47" fmla="*/ 157 h 254"/>
                  <a:gd name="T48" fmla="*/ 87 w 1135"/>
                  <a:gd name="T49" fmla="*/ 178 h 254"/>
                  <a:gd name="T50" fmla="*/ 52 w 1135"/>
                  <a:gd name="T51" fmla="*/ 199 h 254"/>
                  <a:gd name="T52" fmla="*/ 24 w 1135"/>
                  <a:gd name="T53" fmla="*/ 217 h 254"/>
                  <a:gd name="T54" fmla="*/ 7 w 1135"/>
                  <a:gd name="T55" fmla="*/ 231 h 254"/>
                  <a:gd name="T56" fmla="*/ 0 w 1135"/>
                  <a:gd name="T57" fmla="*/ 237 h 254"/>
                  <a:gd name="T58" fmla="*/ 18 w 1135"/>
                  <a:gd name="T59" fmla="*/ 252 h 254"/>
                  <a:gd name="T60" fmla="*/ 25 w 1135"/>
                  <a:gd name="T61" fmla="*/ 246 h 254"/>
                  <a:gd name="T62" fmla="*/ 45 w 1135"/>
                  <a:gd name="T63" fmla="*/ 232 h 254"/>
                  <a:gd name="T64" fmla="*/ 73 w 1135"/>
                  <a:gd name="T65" fmla="*/ 214 h 254"/>
                  <a:gd name="T66" fmla="*/ 109 w 1135"/>
                  <a:gd name="T67" fmla="*/ 192 h 254"/>
                  <a:gd name="T68" fmla="*/ 150 w 1135"/>
                  <a:gd name="T69" fmla="*/ 172 h 254"/>
                  <a:gd name="T70" fmla="*/ 194 w 1135"/>
                  <a:gd name="T71" fmla="*/ 157 h 254"/>
                  <a:gd name="T72" fmla="*/ 237 w 1135"/>
                  <a:gd name="T73" fmla="*/ 149 h 254"/>
                  <a:gd name="T74" fmla="*/ 280 w 1135"/>
                  <a:gd name="T75" fmla="*/ 153 h 254"/>
                  <a:gd name="T76" fmla="*/ 307 w 1135"/>
                  <a:gd name="T77" fmla="*/ 163 h 254"/>
                  <a:gd name="T78" fmla="*/ 330 w 1135"/>
                  <a:gd name="T79" fmla="*/ 180 h 254"/>
                  <a:gd name="T80" fmla="*/ 351 w 1135"/>
                  <a:gd name="T81" fmla="*/ 204 h 254"/>
                  <a:gd name="T82" fmla="*/ 367 w 1135"/>
                  <a:gd name="T83" fmla="*/ 236 h 254"/>
                  <a:gd name="T84" fmla="*/ 386 w 1135"/>
                  <a:gd name="T85" fmla="*/ 240 h 254"/>
                  <a:gd name="T86" fmla="*/ 390 w 1135"/>
                  <a:gd name="T87" fmla="*/ 236 h 254"/>
                  <a:gd name="T88" fmla="*/ 408 w 1135"/>
                  <a:gd name="T89" fmla="*/ 217 h 254"/>
                  <a:gd name="T90" fmla="*/ 442 w 1135"/>
                  <a:gd name="T91" fmla="*/ 186 h 254"/>
                  <a:gd name="T92" fmla="*/ 489 w 1135"/>
                  <a:gd name="T93" fmla="*/ 147 h 254"/>
                  <a:gd name="T94" fmla="*/ 547 w 1135"/>
                  <a:gd name="T95" fmla="*/ 107 h 254"/>
                  <a:gd name="T96" fmla="*/ 616 w 1135"/>
                  <a:gd name="T97" fmla="*/ 69 h 254"/>
                  <a:gd name="T98" fmla="*/ 691 w 1135"/>
                  <a:gd name="T99" fmla="*/ 40 h 254"/>
                  <a:gd name="T100" fmla="*/ 772 w 1135"/>
                  <a:gd name="T101" fmla="*/ 24 h 254"/>
                  <a:gd name="T102" fmla="*/ 834 w 1135"/>
                  <a:gd name="T103" fmla="*/ 24 h 254"/>
                  <a:gd name="T104" fmla="*/ 875 w 1135"/>
                  <a:gd name="T105" fmla="*/ 31 h 254"/>
                  <a:gd name="T106" fmla="*/ 915 w 1135"/>
                  <a:gd name="T107" fmla="*/ 43 h 254"/>
                  <a:gd name="T108" fmla="*/ 955 w 1135"/>
                  <a:gd name="T109" fmla="*/ 61 h 254"/>
                  <a:gd name="T110" fmla="*/ 993 w 1135"/>
                  <a:gd name="T111" fmla="*/ 82 h 254"/>
                  <a:gd name="T112" fmla="*/ 1029 w 1135"/>
                  <a:gd name="T113" fmla="*/ 110 h 254"/>
                  <a:gd name="T114" fmla="*/ 1064 w 1135"/>
                  <a:gd name="T115" fmla="*/ 143 h 254"/>
                  <a:gd name="T116" fmla="*/ 1098 w 1135"/>
                  <a:gd name="T117" fmla="*/ 181 h 254"/>
                  <a:gd name="T118" fmla="*/ 1116 w 1135"/>
                  <a:gd name="T119" fmla="*/ 203 h 254"/>
                  <a:gd name="T120" fmla="*/ 1134 w 1135"/>
                  <a:gd name="T121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5" h="254">
                    <a:moveTo>
                      <a:pt x="1134" y="188"/>
                    </a:moveTo>
                    <a:lnTo>
                      <a:pt x="1117" y="166"/>
                    </a:lnTo>
                    <a:lnTo>
                      <a:pt x="1099" y="146"/>
                    </a:lnTo>
                    <a:lnTo>
                      <a:pt x="1081" y="126"/>
                    </a:lnTo>
                    <a:lnTo>
                      <a:pt x="1063" y="109"/>
                    </a:lnTo>
                    <a:lnTo>
                      <a:pt x="1043" y="92"/>
                    </a:lnTo>
                    <a:lnTo>
                      <a:pt x="1024" y="77"/>
                    </a:lnTo>
                    <a:lnTo>
                      <a:pt x="1005" y="63"/>
                    </a:lnTo>
                    <a:lnTo>
                      <a:pt x="985" y="50"/>
                    </a:lnTo>
                    <a:lnTo>
                      <a:pt x="965" y="39"/>
                    </a:lnTo>
                    <a:lnTo>
                      <a:pt x="944" y="29"/>
                    </a:lnTo>
                    <a:lnTo>
                      <a:pt x="924" y="21"/>
                    </a:lnTo>
                    <a:lnTo>
                      <a:pt x="902" y="14"/>
                    </a:lnTo>
                    <a:lnTo>
                      <a:pt x="881" y="9"/>
                    </a:lnTo>
                    <a:lnTo>
                      <a:pt x="859" y="4"/>
                    </a:lnTo>
                    <a:lnTo>
                      <a:pt x="836" y="1"/>
                    </a:lnTo>
                    <a:lnTo>
                      <a:pt x="815" y="0"/>
                    </a:lnTo>
                    <a:lnTo>
                      <a:pt x="776" y="1"/>
                    </a:lnTo>
                    <a:lnTo>
                      <a:pt x="740" y="4"/>
                    </a:lnTo>
                    <a:lnTo>
                      <a:pt x="702" y="12"/>
                    </a:lnTo>
                    <a:lnTo>
                      <a:pt x="667" y="23"/>
                    </a:lnTo>
                    <a:lnTo>
                      <a:pt x="633" y="35"/>
                    </a:lnTo>
                    <a:lnTo>
                      <a:pt x="600" y="49"/>
                    </a:lnTo>
                    <a:lnTo>
                      <a:pt x="569" y="65"/>
                    </a:lnTo>
                    <a:lnTo>
                      <a:pt x="540" y="82"/>
                    </a:lnTo>
                    <a:lnTo>
                      <a:pt x="512" y="101"/>
                    </a:lnTo>
                    <a:lnTo>
                      <a:pt x="487" y="119"/>
                    </a:lnTo>
                    <a:lnTo>
                      <a:pt x="462" y="137"/>
                    </a:lnTo>
                    <a:lnTo>
                      <a:pt x="441" y="155"/>
                    </a:lnTo>
                    <a:lnTo>
                      <a:pt x="422" y="171"/>
                    </a:lnTo>
                    <a:lnTo>
                      <a:pt x="405" y="186"/>
                    </a:lnTo>
                    <a:lnTo>
                      <a:pt x="391" y="200"/>
                    </a:lnTo>
                    <a:lnTo>
                      <a:pt x="380" y="211"/>
                    </a:lnTo>
                    <a:lnTo>
                      <a:pt x="372" y="195"/>
                    </a:lnTo>
                    <a:lnTo>
                      <a:pt x="362" y="181"/>
                    </a:lnTo>
                    <a:lnTo>
                      <a:pt x="351" y="169"/>
                    </a:lnTo>
                    <a:lnTo>
                      <a:pt x="340" y="158"/>
                    </a:lnTo>
                    <a:lnTo>
                      <a:pt x="328" y="149"/>
                    </a:lnTo>
                    <a:lnTo>
                      <a:pt x="315" y="141"/>
                    </a:lnTo>
                    <a:lnTo>
                      <a:pt x="300" y="135"/>
                    </a:lnTo>
                    <a:lnTo>
                      <a:pt x="286" y="131"/>
                    </a:lnTo>
                    <a:lnTo>
                      <a:pt x="264" y="127"/>
                    </a:lnTo>
                    <a:lnTo>
                      <a:pt x="241" y="126"/>
                    </a:lnTo>
                    <a:lnTo>
                      <a:pt x="218" y="128"/>
                    </a:lnTo>
                    <a:lnTo>
                      <a:pt x="194" y="133"/>
                    </a:lnTo>
                    <a:lnTo>
                      <a:pt x="172" y="140"/>
                    </a:lnTo>
                    <a:lnTo>
                      <a:pt x="149" y="148"/>
                    </a:lnTo>
                    <a:lnTo>
                      <a:pt x="127" y="157"/>
                    </a:lnTo>
                    <a:lnTo>
                      <a:pt x="107" y="166"/>
                    </a:lnTo>
                    <a:lnTo>
                      <a:pt x="87" y="178"/>
                    </a:lnTo>
                    <a:lnTo>
                      <a:pt x="69" y="188"/>
                    </a:lnTo>
                    <a:lnTo>
                      <a:pt x="52" y="199"/>
                    </a:lnTo>
                    <a:lnTo>
                      <a:pt x="38" y="208"/>
                    </a:lnTo>
                    <a:lnTo>
                      <a:pt x="24" y="217"/>
                    </a:lnTo>
                    <a:lnTo>
                      <a:pt x="15" y="225"/>
                    </a:lnTo>
                    <a:lnTo>
                      <a:pt x="7" y="231"/>
                    </a:lnTo>
                    <a:lnTo>
                      <a:pt x="2" y="234"/>
                    </a:lnTo>
                    <a:lnTo>
                      <a:pt x="0" y="237"/>
                    </a:lnTo>
                    <a:lnTo>
                      <a:pt x="16" y="254"/>
                    </a:lnTo>
                    <a:lnTo>
                      <a:pt x="18" y="252"/>
                    </a:lnTo>
                    <a:lnTo>
                      <a:pt x="21" y="251"/>
                    </a:lnTo>
                    <a:lnTo>
                      <a:pt x="25" y="246"/>
                    </a:lnTo>
                    <a:lnTo>
                      <a:pt x="34" y="240"/>
                    </a:lnTo>
                    <a:lnTo>
                      <a:pt x="45" y="232"/>
                    </a:lnTo>
                    <a:lnTo>
                      <a:pt x="58" y="223"/>
                    </a:lnTo>
                    <a:lnTo>
                      <a:pt x="73" y="214"/>
                    </a:lnTo>
                    <a:lnTo>
                      <a:pt x="91" y="202"/>
                    </a:lnTo>
                    <a:lnTo>
                      <a:pt x="109" y="192"/>
                    </a:lnTo>
                    <a:lnTo>
                      <a:pt x="130" y="183"/>
                    </a:lnTo>
                    <a:lnTo>
                      <a:pt x="150" y="172"/>
                    </a:lnTo>
                    <a:lnTo>
                      <a:pt x="172" y="164"/>
                    </a:lnTo>
                    <a:lnTo>
                      <a:pt x="194" y="157"/>
                    </a:lnTo>
                    <a:lnTo>
                      <a:pt x="215" y="153"/>
                    </a:lnTo>
                    <a:lnTo>
                      <a:pt x="237" y="149"/>
                    </a:lnTo>
                    <a:lnTo>
                      <a:pt x="259" y="149"/>
                    </a:lnTo>
                    <a:lnTo>
                      <a:pt x="280" y="153"/>
                    </a:lnTo>
                    <a:lnTo>
                      <a:pt x="294" y="157"/>
                    </a:lnTo>
                    <a:lnTo>
                      <a:pt x="307" y="163"/>
                    </a:lnTo>
                    <a:lnTo>
                      <a:pt x="320" y="171"/>
                    </a:lnTo>
                    <a:lnTo>
                      <a:pt x="330" y="180"/>
                    </a:lnTo>
                    <a:lnTo>
                      <a:pt x="341" y="192"/>
                    </a:lnTo>
                    <a:lnTo>
                      <a:pt x="351" y="204"/>
                    </a:lnTo>
                    <a:lnTo>
                      <a:pt x="359" y="219"/>
                    </a:lnTo>
                    <a:lnTo>
                      <a:pt x="367" y="236"/>
                    </a:lnTo>
                    <a:lnTo>
                      <a:pt x="367" y="237"/>
                    </a:lnTo>
                    <a:lnTo>
                      <a:pt x="386" y="240"/>
                    </a:lnTo>
                    <a:lnTo>
                      <a:pt x="387" y="239"/>
                    </a:lnTo>
                    <a:lnTo>
                      <a:pt x="390" y="236"/>
                    </a:lnTo>
                    <a:lnTo>
                      <a:pt x="397" y="229"/>
                    </a:lnTo>
                    <a:lnTo>
                      <a:pt x="408" y="217"/>
                    </a:lnTo>
                    <a:lnTo>
                      <a:pt x="422" y="203"/>
                    </a:lnTo>
                    <a:lnTo>
                      <a:pt x="442" y="186"/>
                    </a:lnTo>
                    <a:lnTo>
                      <a:pt x="464" y="168"/>
                    </a:lnTo>
                    <a:lnTo>
                      <a:pt x="489" y="147"/>
                    </a:lnTo>
                    <a:lnTo>
                      <a:pt x="517" y="127"/>
                    </a:lnTo>
                    <a:lnTo>
                      <a:pt x="547" y="107"/>
                    </a:lnTo>
                    <a:lnTo>
                      <a:pt x="581" y="87"/>
                    </a:lnTo>
                    <a:lnTo>
                      <a:pt x="616" y="69"/>
                    </a:lnTo>
                    <a:lnTo>
                      <a:pt x="652" y="52"/>
                    </a:lnTo>
                    <a:lnTo>
                      <a:pt x="691" y="40"/>
                    </a:lnTo>
                    <a:lnTo>
                      <a:pt x="731" y="29"/>
                    </a:lnTo>
                    <a:lnTo>
                      <a:pt x="772" y="24"/>
                    </a:lnTo>
                    <a:lnTo>
                      <a:pt x="813" y="23"/>
                    </a:lnTo>
                    <a:lnTo>
                      <a:pt x="834" y="24"/>
                    </a:lnTo>
                    <a:lnTo>
                      <a:pt x="855" y="27"/>
                    </a:lnTo>
                    <a:lnTo>
                      <a:pt x="875" y="31"/>
                    </a:lnTo>
                    <a:lnTo>
                      <a:pt x="896" y="36"/>
                    </a:lnTo>
                    <a:lnTo>
                      <a:pt x="915" y="43"/>
                    </a:lnTo>
                    <a:lnTo>
                      <a:pt x="936" y="51"/>
                    </a:lnTo>
                    <a:lnTo>
                      <a:pt x="955" y="61"/>
                    </a:lnTo>
                    <a:lnTo>
                      <a:pt x="973" y="71"/>
                    </a:lnTo>
                    <a:lnTo>
                      <a:pt x="993" y="82"/>
                    </a:lnTo>
                    <a:lnTo>
                      <a:pt x="1011" y="96"/>
                    </a:lnTo>
                    <a:lnTo>
                      <a:pt x="1029" y="110"/>
                    </a:lnTo>
                    <a:lnTo>
                      <a:pt x="1047" y="126"/>
                    </a:lnTo>
                    <a:lnTo>
                      <a:pt x="1064" y="143"/>
                    </a:lnTo>
                    <a:lnTo>
                      <a:pt x="1081" y="162"/>
                    </a:lnTo>
                    <a:lnTo>
                      <a:pt x="1098" y="181"/>
                    </a:lnTo>
                    <a:lnTo>
                      <a:pt x="1115" y="202"/>
                    </a:lnTo>
                    <a:lnTo>
                      <a:pt x="1116" y="203"/>
                    </a:lnTo>
                    <a:lnTo>
                      <a:pt x="1135" y="191"/>
                    </a:lnTo>
                    <a:lnTo>
                      <a:pt x="1134" y="18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6" name="Freeform 138"/>
              <p:cNvSpPr>
                <a:spLocks/>
              </p:cNvSpPr>
              <p:nvPr/>
            </p:nvSpPr>
            <p:spPr bwMode="auto">
              <a:xfrm>
                <a:off x="2748" y="3166"/>
                <a:ext cx="280" cy="328"/>
              </a:xfrm>
              <a:custGeom>
                <a:avLst/>
                <a:gdLst>
                  <a:gd name="T0" fmla="*/ 334 w 840"/>
                  <a:gd name="T1" fmla="*/ 1 h 656"/>
                  <a:gd name="T2" fmla="*/ 292 w 840"/>
                  <a:gd name="T3" fmla="*/ 5 h 656"/>
                  <a:gd name="T4" fmla="*/ 247 w 840"/>
                  <a:gd name="T5" fmla="*/ 10 h 656"/>
                  <a:gd name="T6" fmla="*/ 194 w 840"/>
                  <a:gd name="T7" fmla="*/ 25 h 656"/>
                  <a:gd name="T8" fmla="*/ 125 w 840"/>
                  <a:gd name="T9" fmla="*/ 63 h 656"/>
                  <a:gd name="T10" fmla="*/ 72 w 840"/>
                  <a:gd name="T11" fmla="*/ 121 h 656"/>
                  <a:gd name="T12" fmla="*/ 4 w 840"/>
                  <a:gd name="T13" fmla="*/ 332 h 656"/>
                  <a:gd name="T14" fmla="*/ 9 w 840"/>
                  <a:gd name="T15" fmla="*/ 526 h 656"/>
                  <a:gd name="T16" fmla="*/ 20 w 840"/>
                  <a:gd name="T17" fmla="*/ 594 h 656"/>
                  <a:gd name="T18" fmla="*/ 35 w 840"/>
                  <a:gd name="T19" fmla="*/ 586 h 656"/>
                  <a:gd name="T20" fmla="*/ 21 w 840"/>
                  <a:gd name="T21" fmla="*/ 479 h 656"/>
                  <a:gd name="T22" fmla="*/ 30 w 840"/>
                  <a:gd name="T23" fmla="*/ 267 h 656"/>
                  <a:gd name="T24" fmla="*/ 102 w 840"/>
                  <a:gd name="T25" fmla="*/ 111 h 656"/>
                  <a:gd name="T26" fmla="*/ 156 w 840"/>
                  <a:gd name="T27" fmla="*/ 62 h 656"/>
                  <a:gd name="T28" fmla="*/ 225 w 840"/>
                  <a:gd name="T29" fmla="*/ 32 h 656"/>
                  <a:gd name="T30" fmla="*/ 280 w 840"/>
                  <a:gd name="T31" fmla="*/ 22 h 656"/>
                  <a:gd name="T32" fmla="*/ 321 w 840"/>
                  <a:gd name="T33" fmla="*/ 18 h 656"/>
                  <a:gd name="T34" fmla="*/ 362 w 840"/>
                  <a:gd name="T35" fmla="*/ 17 h 656"/>
                  <a:gd name="T36" fmla="*/ 449 w 840"/>
                  <a:gd name="T37" fmla="*/ 24 h 656"/>
                  <a:gd name="T38" fmla="*/ 529 w 840"/>
                  <a:gd name="T39" fmla="*/ 41 h 656"/>
                  <a:gd name="T40" fmla="*/ 602 w 840"/>
                  <a:gd name="T41" fmla="*/ 68 h 656"/>
                  <a:gd name="T42" fmla="*/ 665 w 840"/>
                  <a:gd name="T43" fmla="*/ 101 h 656"/>
                  <a:gd name="T44" fmla="*/ 718 w 840"/>
                  <a:gd name="T45" fmla="*/ 138 h 656"/>
                  <a:gd name="T46" fmla="*/ 775 w 840"/>
                  <a:gd name="T47" fmla="*/ 193 h 656"/>
                  <a:gd name="T48" fmla="*/ 814 w 840"/>
                  <a:gd name="T49" fmla="*/ 256 h 656"/>
                  <a:gd name="T50" fmla="*/ 823 w 840"/>
                  <a:gd name="T51" fmla="*/ 313 h 656"/>
                  <a:gd name="T52" fmla="*/ 809 w 840"/>
                  <a:gd name="T53" fmla="*/ 347 h 656"/>
                  <a:gd name="T54" fmla="*/ 775 w 840"/>
                  <a:gd name="T55" fmla="*/ 378 h 656"/>
                  <a:gd name="T56" fmla="*/ 728 w 840"/>
                  <a:gd name="T57" fmla="*/ 407 h 656"/>
                  <a:gd name="T58" fmla="*/ 668 w 840"/>
                  <a:gd name="T59" fmla="*/ 436 h 656"/>
                  <a:gd name="T60" fmla="*/ 603 w 840"/>
                  <a:gd name="T61" fmla="*/ 465 h 656"/>
                  <a:gd name="T62" fmla="*/ 538 w 840"/>
                  <a:gd name="T63" fmla="*/ 493 h 656"/>
                  <a:gd name="T64" fmla="*/ 472 w 840"/>
                  <a:gd name="T65" fmla="*/ 522 h 656"/>
                  <a:gd name="T66" fmla="*/ 414 w 840"/>
                  <a:gd name="T67" fmla="*/ 553 h 656"/>
                  <a:gd name="T68" fmla="*/ 365 w 840"/>
                  <a:gd name="T69" fmla="*/ 585 h 656"/>
                  <a:gd name="T70" fmla="*/ 327 w 840"/>
                  <a:gd name="T71" fmla="*/ 621 h 656"/>
                  <a:gd name="T72" fmla="*/ 311 w 840"/>
                  <a:gd name="T73" fmla="*/ 651 h 656"/>
                  <a:gd name="T74" fmla="*/ 336 w 840"/>
                  <a:gd name="T75" fmla="*/ 640 h 656"/>
                  <a:gd name="T76" fmla="*/ 365 w 840"/>
                  <a:gd name="T77" fmla="*/ 606 h 656"/>
                  <a:gd name="T78" fmla="*/ 408 w 840"/>
                  <a:gd name="T79" fmla="*/ 575 h 656"/>
                  <a:gd name="T80" fmla="*/ 463 w 840"/>
                  <a:gd name="T81" fmla="*/ 545 h 656"/>
                  <a:gd name="T82" fmla="*/ 523 w 840"/>
                  <a:gd name="T83" fmla="*/ 517 h 656"/>
                  <a:gd name="T84" fmla="*/ 587 w 840"/>
                  <a:gd name="T85" fmla="*/ 489 h 656"/>
                  <a:gd name="T86" fmla="*/ 656 w 840"/>
                  <a:gd name="T87" fmla="*/ 459 h 656"/>
                  <a:gd name="T88" fmla="*/ 720 w 840"/>
                  <a:gd name="T89" fmla="*/ 430 h 656"/>
                  <a:gd name="T90" fmla="*/ 775 w 840"/>
                  <a:gd name="T91" fmla="*/ 398 h 656"/>
                  <a:gd name="T92" fmla="*/ 815 w 840"/>
                  <a:gd name="T93" fmla="*/ 365 h 656"/>
                  <a:gd name="T94" fmla="*/ 838 w 840"/>
                  <a:gd name="T95" fmla="*/ 328 h 656"/>
                  <a:gd name="T96" fmla="*/ 838 w 840"/>
                  <a:gd name="T97" fmla="*/ 274 h 656"/>
                  <a:gd name="T98" fmla="*/ 806 w 840"/>
                  <a:gd name="T99" fmla="*/ 207 h 656"/>
                  <a:gd name="T100" fmla="*/ 746 w 840"/>
                  <a:gd name="T101" fmla="*/ 139 h 656"/>
                  <a:gd name="T102" fmla="*/ 695 w 840"/>
                  <a:gd name="T103" fmla="*/ 100 h 656"/>
                  <a:gd name="T104" fmla="*/ 632 w 840"/>
                  <a:gd name="T105" fmla="*/ 63 h 656"/>
                  <a:gd name="T106" fmla="*/ 561 w 840"/>
                  <a:gd name="T107" fmla="*/ 33 h 656"/>
                  <a:gd name="T108" fmla="*/ 480 w 840"/>
                  <a:gd name="T109" fmla="*/ 12 h 656"/>
                  <a:gd name="T110" fmla="*/ 392 w 840"/>
                  <a:gd name="T111" fmla="*/ 1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40" h="656">
                    <a:moveTo>
                      <a:pt x="362" y="0"/>
                    </a:moveTo>
                    <a:lnTo>
                      <a:pt x="349" y="0"/>
                    </a:lnTo>
                    <a:lnTo>
                      <a:pt x="334" y="1"/>
                    </a:lnTo>
                    <a:lnTo>
                      <a:pt x="320" y="1"/>
                    </a:lnTo>
                    <a:lnTo>
                      <a:pt x="306" y="2"/>
                    </a:lnTo>
                    <a:lnTo>
                      <a:pt x="292" y="5"/>
                    </a:lnTo>
                    <a:lnTo>
                      <a:pt x="277" y="6"/>
                    </a:lnTo>
                    <a:lnTo>
                      <a:pt x="262" y="8"/>
                    </a:lnTo>
                    <a:lnTo>
                      <a:pt x="247" y="10"/>
                    </a:lnTo>
                    <a:lnTo>
                      <a:pt x="247" y="10"/>
                    </a:lnTo>
                    <a:lnTo>
                      <a:pt x="219" y="16"/>
                    </a:lnTo>
                    <a:lnTo>
                      <a:pt x="194" y="25"/>
                    </a:lnTo>
                    <a:lnTo>
                      <a:pt x="170" y="36"/>
                    </a:lnTo>
                    <a:lnTo>
                      <a:pt x="147" y="48"/>
                    </a:lnTo>
                    <a:lnTo>
                      <a:pt x="125" y="63"/>
                    </a:lnTo>
                    <a:lnTo>
                      <a:pt x="106" y="81"/>
                    </a:lnTo>
                    <a:lnTo>
                      <a:pt x="87" y="99"/>
                    </a:lnTo>
                    <a:lnTo>
                      <a:pt x="72" y="121"/>
                    </a:lnTo>
                    <a:lnTo>
                      <a:pt x="37" y="187"/>
                    </a:lnTo>
                    <a:lnTo>
                      <a:pt x="15" y="258"/>
                    </a:lnTo>
                    <a:lnTo>
                      <a:pt x="4" y="332"/>
                    </a:lnTo>
                    <a:lnTo>
                      <a:pt x="0" y="404"/>
                    </a:lnTo>
                    <a:lnTo>
                      <a:pt x="3" y="470"/>
                    </a:lnTo>
                    <a:lnTo>
                      <a:pt x="9" y="526"/>
                    </a:lnTo>
                    <a:lnTo>
                      <a:pt x="15" y="568"/>
                    </a:lnTo>
                    <a:lnTo>
                      <a:pt x="18" y="590"/>
                    </a:lnTo>
                    <a:lnTo>
                      <a:pt x="20" y="594"/>
                    </a:lnTo>
                    <a:lnTo>
                      <a:pt x="24" y="593"/>
                    </a:lnTo>
                    <a:lnTo>
                      <a:pt x="37" y="591"/>
                    </a:lnTo>
                    <a:lnTo>
                      <a:pt x="35" y="586"/>
                    </a:lnTo>
                    <a:lnTo>
                      <a:pt x="32" y="570"/>
                    </a:lnTo>
                    <a:lnTo>
                      <a:pt x="27" y="532"/>
                    </a:lnTo>
                    <a:lnTo>
                      <a:pt x="21" y="479"/>
                    </a:lnTo>
                    <a:lnTo>
                      <a:pt x="17" y="413"/>
                    </a:lnTo>
                    <a:lnTo>
                      <a:pt x="20" y="342"/>
                    </a:lnTo>
                    <a:lnTo>
                      <a:pt x="30" y="267"/>
                    </a:lnTo>
                    <a:lnTo>
                      <a:pt x="51" y="196"/>
                    </a:lnTo>
                    <a:lnTo>
                      <a:pt x="86" y="130"/>
                    </a:lnTo>
                    <a:lnTo>
                      <a:pt x="102" y="111"/>
                    </a:lnTo>
                    <a:lnTo>
                      <a:pt x="119" y="92"/>
                    </a:lnTo>
                    <a:lnTo>
                      <a:pt x="137" y="76"/>
                    </a:lnTo>
                    <a:lnTo>
                      <a:pt x="156" y="62"/>
                    </a:lnTo>
                    <a:lnTo>
                      <a:pt x="178" y="50"/>
                    </a:lnTo>
                    <a:lnTo>
                      <a:pt x="201" y="40"/>
                    </a:lnTo>
                    <a:lnTo>
                      <a:pt x="225" y="32"/>
                    </a:lnTo>
                    <a:lnTo>
                      <a:pt x="251" y="26"/>
                    </a:lnTo>
                    <a:lnTo>
                      <a:pt x="265" y="24"/>
                    </a:lnTo>
                    <a:lnTo>
                      <a:pt x="280" y="22"/>
                    </a:lnTo>
                    <a:lnTo>
                      <a:pt x="293" y="21"/>
                    </a:lnTo>
                    <a:lnTo>
                      <a:pt x="308" y="18"/>
                    </a:lnTo>
                    <a:lnTo>
                      <a:pt x="321" y="18"/>
                    </a:lnTo>
                    <a:lnTo>
                      <a:pt x="334" y="17"/>
                    </a:lnTo>
                    <a:lnTo>
                      <a:pt x="349" y="17"/>
                    </a:lnTo>
                    <a:lnTo>
                      <a:pt x="362" y="17"/>
                    </a:lnTo>
                    <a:lnTo>
                      <a:pt x="391" y="18"/>
                    </a:lnTo>
                    <a:lnTo>
                      <a:pt x="420" y="21"/>
                    </a:lnTo>
                    <a:lnTo>
                      <a:pt x="449" y="24"/>
                    </a:lnTo>
                    <a:lnTo>
                      <a:pt x="477" y="29"/>
                    </a:lnTo>
                    <a:lnTo>
                      <a:pt x="504" y="35"/>
                    </a:lnTo>
                    <a:lnTo>
                      <a:pt x="529" y="41"/>
                    </a:lnTo>
                    <a:lnTo>
                      <a:pt x="555" y="50"/>
                    </a:lnTo>
                    <a:lnTo>
                      <a:pt x="579" y="58"/>
                    </a:lnTo>
                    <a:lnTo>
                      <a:pt x="602" y="68"/>
                    </a:lnTo>
                    <a:lnTo>
                      <a:pt x="624" y="78"/>
                    </a:lnTo>
                    <a:lnTo>
                      <a:pt x="645" y="90"/>
                    </a:lnTo>
                    <a:lnTo>
                      <a:pt x="665" y="101"/>
                    </a:lnTo>
                    <a:lnTo>
                      <a:pt x="684" y="113"/>
                    </a:lnTo>
                    <a:lnTo>
                      <a:pt x="702" y="126"/>
                    </a:lnTo>
                    <a:lnTo>
                      <a:pt x="718" y="138"/>
                    </a:lnTo>
                    <a:lnTo>
                      <a:pt x="734" y="151"/>
                    </a:lnTo>
                    <a:lnTo>
                      <a:pt x="756" y="172"/>
                    </a:lnTo>
                    <a:lnTo>
                      <a:pt x="775" y="193"/>
                    </a:lnTo>
                    <a:lnTo>
                      <a:pt x="791" y="214"/>
                    </a:lnTo>
                    <a:lnTo>
                      <a:pt x="804" y="235"/>
                    </a:lnTo>
                    <a:lnTo>
                      <a:pt x="814" y="256"/>
                    </a:lnTo>
                    <a:lnTo>
                      <a:pt x="821" y="276"/>
                    </a:lnTo>
                    <a:lnTo>
                      <a:pt x="823" y="295"/>
                    </a:lnTo>
                    <a:lnTo>
                      <a:pt x="823" y="313"/>
                    </a:lnTo>
                    <a:lnTo>
                      <a:pt x="821" y="325"/>
                    </a:lnTo>
                    <a:lnTo>
                      <a:pt x="816" y="335"/>
                    </a:lnTo>
                    <a:lnTo>
                      <a:pt x="809" y="347"/>
                    </a:lnTo>
                    <a:lnTo>
                      <a:pt x="799" y="357"/>
                    </a:lnTo>
                    <a:lnTo>
                      <a:pt x="788" y="367"/>
                    </a:lnTo>
                    <a:lnTo>
                      <a:pt x="775" y="378"/>
                    </a:lnTo>
                    <a:lnTo>
                      <a:pt x="760" y="387"/>
                    </a:lnTo>
                    <a:lnTo>
                      <a:pt x="745" y="397"/>
                    </a:lnTo>
                    <a:lnTo>
                      <a:pt x="728" y="407"/>
                    </a:lnTo>
                    <a:lnTo>
                      <a:pt x="708" y="417"/>
                    </a:lnTo>
                    <a:lnTo>
                      <a:pt x="689" y="426"/>
                    </a:lnTo>
                    <a:lnTo>
                      <a:pt x="668" y="436"/>
                    </a:lnTo>
                    <a:lnTo>
                      <a:pt x="648" y="446"/>
                    </a:lnTo>
                    <a:lnTo>
                      <a:pt x="626" y="455"/>
                    </a:lnTo>
                    <a:lnTo>
                      <a:pt x="603" y="465"/>
                    </a:lnTo>
                    <a:lnTo>
                      <a:pt x="581" y="474"/>
                    </a:lnTo>
                    <a:lnTo>
                      <a:pt x="559" y="484"/>
                    </a:lnTo>
                    <a:lnTo>
                      <a:pt x="538" y="493"/>
                    </a:lnTo>
                    <a:lnTo>
                      <a:pt x="516" y="502"/>
                    </a:lnTo>
                    <a:lnTo>
                      <a:pt x="494" y="512"/>
                    </a:lnTo>
                    <a:lnTo>
                      <a:pt x="472" y="522"/>
                    </a:lnTo>
                    <a:lnTo>
                      <a:pt x="452" y="532"/>
                    </a:lnTo>
                    <a:lnTo>
                      <a:pt x="432" y="542"/>
                    </a:lnTo>
                    <a:lnTo>
                      <a:pt x="414" y="553"/>
                    </a:lnTo>
                    <a:lnTo>
                      <a:pt x="396" y="563"/>
                    </a:lnTo>
                    <a:lnTo>
                      <a:pt x="379" y="573"/>
                    </a:lnTo>
                    <a:lnTo>
                      <a:pt x="365" y="585"/>
                    </a:lnTo>
                    <a:lnTo>
                      <a:pt x="350" y="597"/>
                    </a:lnTo>
                    <a:lnTo>
                      <a:pt x="338" y="608"/>
                    </a:lnTo>
                    <a:lnTo>
                      <a:pt x="327" y="621"/>
                    </a:lnTo>
                    <a:lnTo>
                      <a:pt x="319" y="633"/>
                    </a:lnTo>
                    <a:lnTo>
                      <a:pt x="313" y="646"/>
                    </a:lnTo>
                    <a:lnTo>
                      <a:pt x="311" y="651"/>
                    </a:lnTo>
                    <a:lnTo>
                      <a:pt x="327" y="656"/>
                    </a:lnTo>
                    <a:lnTo>
                      <a:pt x="329" y="652"/>
                    </a:lnTo>
                    <a:lnTo>
                      <a:pt x="336" y="640"/>
                    </a:lnTo>
                    <a:lnTo>
                      <a:pt x="343" y="629"/>
                    </a:lnTo>
                    <a:lnTo>
                      <a:pt x="352" y="617"/>
                    </a:lnTo>
                    <a:lnTo>
                      <a:pt x="365" y="606"/>
                    </a:lnTo>
                    <a:lnTo>
                      <a:pt x="378" y="595"/>
                    </a:lnTo>
                    <a:lnTo>
                      <a:pt x="392" y="585"/>
                    </a:lnTo>
                    <a:lnTo>
                      <a:pt x="408" y="575"/>
                    </a:lnTo>
                    <a:lnTo>
                      <a:pt x="425" y="564"/>
                    </a:lnTo>
                    <a:lnTo>
                      <a:pt x="443" y="555"/>
                    </a:lnTo>
                    <a:lnTo>
                      <a:pt x="463" y="545"/>
                    </a:lnTo>
                    <a:lnTo>
                      <a:pt x="482" y="535"/>
                    </a:lnTo>
                    <a:lnTo>
                      <a:pt x="503" y="526"/>
                    </a:lnTo>
                    <a:lnTo>
                      <a:pt x="523" y="517"/>
                    </a:lnTo>
                    <a:lnTo>
                      <a:pt x="545" y="508"/>
                    </a:lnTo>
                    <a:lnTo>
                      <a:pt x="565" y="499"/>
                    </a:lnTo>
                    <a:lnTo>
                      <a:pt x="587" y="489"/>
                    </a:lnTo>
                    <a:lnTo>
                      <a:pt x="610" y="479"/>
                    </a:lnTo>
                    <a:lnTo>
                      <a:pt x="634" y="470"/>
                    </a:lnTo>
                    <a:lnTo>
                      <a:pt x="656" y="459"/>
                    </a:lnTo>
                    <a:lnTo>
                      <a:pt x="679" y="450"/>
                    </a:lnTo>
                    <a:lnTo>
                      <a:pt x="700" y="440"/>
                    </a:lnTo>
                    <a:lnTo>
                      <a:pt x="720" y="430"/>
                    </a:lnTo>
                    <a:lnTo>
                      <a:pt x="740" y="419"/>
                    </a:lnTo>
                    <a:lnTo>
                      <a:pt x="758" y="409"/>
                    </a:lnTo>
                    <a:lnTo>
                      <a:pt x="775" y="398"/>
                    </a:lnTo>
                    <a:lnTo>
                      <a:pt x="789" y="387"/>
                    </a:lnTo>
                    <a:lnTo>
                      <a:pt x="803" y="377"/>
                    </a:lnTo>
                    <a:lnTo>
                      <a:pt x="815" y="365"/>
                    </a:lnTo>
                    <a:lnTo>
                      <a:pt x="824" y="354"/>
                    </a:lnTo>
                    <a:lnTo>
                      <a:pt x="832" y="341"/>
                    </a:lnTo>
                    <a:lnTo>
                      <a:pt x="838" y="328"/>
                    </a:lnTo>
                    <a:lnTo>
                      <a:pt x="840" y="316"/>
                    </a:lnTo>
                    <a:lnTo>
                      <a:pt x="840" y="296"/>
                    </a:lnTo>
                    <a:lnTo>
                      <a:pt x="838" y="274"/>
                    </a:lnTo>
                    <a:lnTo>
                      <a:pt x="831" y="252"/>
                    </a:lnTo>
                    <a:lnTo>
                      <a:pt x="820" y="230"/>
                    </a:lnTo>
                    <a:lnTo>
                      <a:pt x="806" y="207"/>
                    </a:lnTo>
                    <a:lnTo>
                      <a:pt x="789" y="184"/>
                    </a:lnTo>
                    <a:lnTo>
                      <a:pt x="769" y="161"/>
                    </a:lnTo>
                    <a:lnTo>
                      <a:pt x="746" y="139"/>
                    </a:lnTo>
                    <a:lnTo>
                      <a:pt x="730" y="126"/>
                    </a:lnTo>
                    <a:lnTo>
                      <a:pt x="713" y="113"/>
                    </a:lnTo>
                    <a:lnTo>
                      <a:pt x="695" y="100"/>
                    </a:lnTo>
                    <a:lnTo>
                      <a:pt x="674" y="88"/>
                    </a:lnTo>
                    <a:lnTo>
                      <a:pt x="654" y="75"/>
                    </a:lnTo>
                    <a:lnTo>
                      <a:pt x="632" y="63"/>
                    </a:lnTo>
                    <a:lnTo>
                      <a:pt x="609" y="53"/>
                    </a:lnTo>
                    <a:lnTo>
                      <a:pt x="585" y="43"/>
                    </a:lnTo>
                    <a:lnTo>
                      <a:pt x="561" y="33"/>
                    </a:lnTo>
                    <a:lnTo>
                      <a:pt x="534" y="25"/>
                    </a:lnTo>
                    <a:lnTo>
                      <a:pt x="507" y="18"/>
                    </a:lnTo>
                    <a:lnTo>
                      <a:pt x="480" y="12"/>
                    </a:lnTo>
                    <a:lnTo>
                      <a:pt x="452" y="7"/>
                    </a:lnTo>
                    <a:lnTo>
                      <a:pt x="423" y="3"/>
                    </a:lnTo>
                    <a:lnTo>
                      <a:pt x="392" y="1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7" name="Freeform 139"/>
              <p:cNvSpPr>
                <a:spLocks/>
              </p:cNvSpPr>
              <p:nvPr/>
            </p:nvSpPr>
            <p:spPr bwMode="auto">
              <a:xfrm>
                <a:off x="2868" y="3437"/>
                <a:ext cx="221" cy="289"/>
              </a:xfrm>
              <a:custGeom>
                <a:avLst/>
                <a:gdLst>
                  <a:gd name="T0" fmla="*/ 9 w 663"/>
                  <a:gd name="T1" fmla="*/ 110 h 578"/>
                  <a:gd name="T2" fmla="*/ 30 w 663"/>
                  <a:gd name="T3" fmla="*/ 98 h 578"/>
                  <a:gd name="T4" fmla="*/ 105 w 663"/>
                  <a:gd name="T5" fmla="*/ 65 h 578"/>
                  <a:gd name="T6" fmla="*/ 222 w 663"/>
                  <a:gd name="T7" fmla="*/ 30 h 578"/>
                  <a:gd name="T8" fmla="*/ 362 w 663"/>
                  <a:gd name="T9" fmla="*/ 18 h 578"/>
                  <a:gd name="T10" fmla="*/ 501 w 663"/>
                  <a:gd name="T11" fmla="*/ 52 h 578"/>
                  <a:gd name="T12" fmla="*/ 600 w 663"/>
                  <a:gd name="T13" fmla="*/ 129 h 578"/>
                  <a:gd name="T14" fmla="*/ 630 w 663"/>
                  <a:gd name="T15" fmla="*/ 178 h 578"/>
                  <a:gd name="T16" fmla="*/ 645 w 663"/>
                  <a:gd name="T17" fmla="*/ 229 h 578"/>
                  <a:gd name="T18" fmla="*/ 639 w 663"/>
                  <a:gd name="T19" fmla="*/ 295 h 578"/>
                  <a:gd name="T20" fmla="*/ 604 w 663"/>
                  <a:gd name="T21" fmla="*/ 370 h 578"/>
                  <a:gd name="T22" fmla="*/ 552 w 663"/>
                  <a:gd name="T23" fmla="*/ 436 h 578"/>
                  <a:gd name="T24" fmla="*/ 494 w 663"/>
                  <a:gd name="T25" fmla="*/ 491 h 578"/>
                  <a:gd name="T26" fmla="*/ 440 w 663"/>
                  <a:gd name="T27" fmla="*/ 532 h 578"/>
                  <a:gd name="T28" fmla="*/ 406 w 663"/>
                  <a:gd name="T29" fmla="*/ 555 h 578"/>
                  <a:gd name="T30" fmla="*/ 387 w 663"/>
                  <a:gd name="T31" fmla="*/ 498 h 578"/>
                  <a:gd name="T32" fmla="*/ 340 w 663"/>
                  <a:gd name="T33" fmla="*/ 421 h 578"/>
                  <a:gd name="T34" fmla="*/ 274 w 663"/>
                  <a:gd name="T35" fmla="*/ 362 h 578"/>
                  <a:gd name="T36" fmla="*/ 233 w 663"/>
                  <a:gd name="T37" fmla="*/ 341 h 578"/>
                  <a:gd name="T38" fmla="*/ 186 w 663"/>
                  <a:gd name="T39" fmla="*/ 325 h 578"/>
                  <a:gd name="T40" fmla="*/ 136 w 663"/>
                  <a:gd name="T41" fmla="*/ 317 h 578"/>
                  <a:gd name="T42" fmla="*/ 82 w 663"/>
                  <a:gd name="T43" fmla="*/ 315 h 578"/>
                  <a:gd name="T44" fmla="*/ 24 w 663"/>
                  <a:gd name="T45" fmla="*/ 319 h 578"/>
                  <a:gd name="T46" fmla="*/ 26 w 663"/>
                  <a:gd name="T47" fmla="*/ 335 h 578"/>
                  <a:gd name="T48" fmla="*/ 82 w 663"/>
                  <a:gd name="T49" fmla="*/ 331 h 578"/>
                  <a:gd name="T50" fmla="*/ 133 w 663"/>
                  <a:gd name="T51" fmla="*/ 333 h 578"/>
                  <a:gd name="T52" fmla="*/ 181 w 663"/>
                  <a:gd name="T53" fmla="*/ 341 h 578"/>
                  <a:gd name="T54" fmla="*/ 225 w 663"/>
                  <a:gd name="T55" fmla="*/ 356 h 578"/>
                  <a:gd name="T56" fmla="*/ 265 w 663"/>
                  <a:gd name="T57" fmla="*/ 377 h 578"/>
                  <a:gd name="T58" fmla="*/ 335 w 663"/>
                  <a:gd name="T59" fmla="*/ 442 h 578"/>
                  <a:gd name="T60" fmla="*/ 380 w 663"/>
                  <a:gd name="T61" fmla="*/ 528 h 578"/>
                  <a:gd name="T62" fmla="*/ 392 w 663"/>
                  <a:gd name="T63" fmla="*/ 570 h 578"/>
                  <a:gd name="T64" fmla="*/ 404 w 663"/>
                  <a:gd name="T65" fmla="*/ 576 h 578"/>
                  <a:gd name="T66" fmla="*/ 429 w 663"/>
                  <a:gd name="T67" fmla="*/ 560 h 578"/>
                  <a:gd name="T68" fmla="*/ 484 w 663"/>
                  <a:gd name="T69" fmla="*/ 520 h 578"/>
                  <a:gd name="T70" fmla="*/ 550 w 663"/>
                  <a:gd name="T71" fmla="*/ 461 h 578"/>
                  <a:gd name="T72" fmla="*/ 613 w 663"/>
                  <a:gd name="T73" fmla="*/ 387 h 578"/>
                  <a:gd name="T74" fmla="*/ 656 w 663"/>
                  <a:gd name="T75" fmla="*/ 302 h 578"/>
                  <a:gd name="T76" fmla="*/ 663 w 663"/>
                  <a:gd name="T77" fmla="*/ 259 h 578"/>
                  <a:gd name="T78" fmla="*/ 662 w 663"/>
                  <a:gd name="T79" fmla="*/ 228 h 578"/>
                  <a:gd name="T80" fmla="*/ 647 w 663"/>
                  <a:gd name="T81" fmla="*/ 172 h 578"/>
                  <a:gd name="T82" fmla="*/ 613 w 663"/>
                  <a:gd name="T83" fmla="*/ 119 h 578"/>
                  <a:gd name="T84" fmla="*/ 509 w 663"/>
                  <a:gd name="T85" fmla="*/ 37 h 578"/>
                  <a:gd name="T86" fmla="*/ 364 w 663"/>
                  <a:gd name="T87" fmla="*/ 0 h 578"/>
                  <a:gd name="T88" fmla="*/ 220 w 663"/>
                  <a:gd name="T89" fmla="*/ 13 h 578"/>
                  <a:gd name="T90" fmla="*/ 100 w 663"/>
                  <a:gd name="T91" fmla="*/ 50 h 578"/>
                  <a:gd name="T92" fmla="*/ 21 w 663"/>
                  <a:gd name="T93" fmla="*/ 8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3" h="578">
                    <a:moveTo>
                      <a:pt x="5" y="94"/>
                    </a:moveTo>
                    <a:lnTo>
                      <a:pt x="0" y="96"/>
                    </a:lnTo>
                    <a:lnTo>
                      <a:pt x="9" y="110"/>
                    </a:lnTo>
                    <a:lnTo>
                      <a:pt x="13" y="107"/>
                    </a:lnTo>
                    <a:lnTo>
                      <a:pt x="18" y="105"/>
                    </a:lnTo>
                    <a:lnTo>
                      <a:pt x="30" y="98"/>
                    </a:lnTo>
                    <a:lnTo>
                      <a:pt x="49" y="89"/>
                    </a:lnTo>
                    <a:lnTo>
                      <a:pt x="75" y="77"/>
                    </a:lnTo>
                    <a:lnTo>
                      <a:pt x="105" y="65"/>
                    </a:lnTo>
                    <a:lnTo>
                      <a:pt x="141" y="52"/>
                    </a:lnTo>
                    <a:lnTo>
                      <a:pt x="180" y="41"/>
                    </a:lnTo>
                    <a:lnTo>
                      <a:pt x="222" y="30"/>
                    </a:lnTo>
                    <a:lnTo>
                      <a:pt x="267" y="22"/>
                    </a:lnTo>
                    <a:lnTo>
                      <a:pt x="314" y="18"/>
                    </a:lnTo>
                    <a:lnTo>
                      <a:pt x="362" y="18"/>
                    </a:lnTo>
                    <a:lnTo>
                      <a:pt x="409" y="22"/>
                    </a:lnTo>
                    <a:lnTo>
                      <a:pt x="456" y="34"/>
                    </a:lnTo>
                    <a:lnTo>
                      <a:pt x="501" y="52"/>
                    </a:lnTo>
                    <a:lnTo>
                      <a:pt x="544" y="79"/>
                    </a:lnTo>
                    <a:lnTo>
                      <a:pt x="586" y="113"/>
                    </a:lnTo>
                    <a:lnTo>
                      <a:pt x="600" y="129"/>
                    </a:lnTo>
                    <a:lnTo>
                      <a:pt x="612" y="145"/>
                    </a:lnTo>
                    <a:lnTo>
                      <a:pt x="622" y="161"/>
                    </a:lnTo>
                    <a:lnTo>
                      <a:pt x="630" y="178"/>
                    </a:lnTo>
                    <a:lnTo>
                      <a:pt x="638" y="195"/>
                    </a:lnTo>
                    <a:lnTo>
                      <a:pt x="642" y="212"/>
                    </a:lnTo>
                    <a:lnTo>
                      <a:pt x="645" y="229"/>
                    </a:lnTo>
                    <a:lnTo>
                      <a:pt x="646" y="247"/>
                    </a:lnTo>
                    <a:lnTo>
                      <a:pt x="644" y="270"/>
                    </a:lnTo>
                    <a:lnTo>
                      <a:pt x="639" y="295"/>
                    </a:lnTo>
                    <a:lnTo>
                      <a:pt x="630" y="322"/>
                    </a:lnTo>
                    <a:lnTo>
                      <a:pt x="618" y="346"/>
                    </a:lnTo>
                    <a:lnTo>
                      <a:pt x="604" y="370"/>
                    </a:lnTo>
                    <a:lnTo>
                      <a:pt x="588" y="393"/>
                    </a:lnTo>
                    <a:lnTo>
                      <a:pt x="571" y="415"/>
                    </a:lnTo>
                    <a:lnTo>
                      <a:pt x="552" y="436"/>
                    </a:lnTo>
                    <a:lnTo>
                      <a:pt x="532" y="455"/>
                    </a:lnTo>
                    <a:lnTo>
                      <a:pt x="513" y="474"/>
                    </a:lnTo>
                    <a:lnTo>
                      <a:pt x="494" y="491"/>
                    </a:lnTo>
                    <a:lnTo>
                      <a:pt x="474" y="507"/>
                    </a:lnTo>
                    <a:lnTo>
                      <a:pt x="457" y="520"/>
                    </a:lnTo>
                    <a:lnTo>
                      <a:pt x="440" y="532"/>
                    </a:lnTo>
                    <a:lnTo>
                      <a:pt x="427" y="541"/>
                    </a:lnTo>
                    <a:lnTo>
                      <a:pt x="415" y="550"/>
                    </a:lnTo>
                    <a:lnTo>
                      <a:pt x="406" y="555"/>
                    </a:lnTo>
                    <a:lnTo>
                      <a:pt x="403" y="540"/>
                    </a:lnTo>
                    <a:lnTo>
                      <a:pt x="396" y="521"/>
                    </a:lnTo>
                    <a:lnTo>
                      <a:pt x="387" y="498"/>
                    </a:lnTo>
                    <a:lnTo>
                      <a:pt x="375" y="474"/>
                    </a:lnTo>
                    <a:lnTo>
                      <a:pt x="359" y="447"/>
                    </a:lnTo>
                    <a:lnTo>
                      <a:pt x="340" y="421"/>
                    </a:lnTo>
                    <a:lnTo>
                      <a:pt x="317" y="395"/>
                    </a:lnTo>
                    <a:lnTo>
                      <a:pt x="288" y="371"/>
                    </a:lnTo>
                    <a:lnTo>
                      <a:pt x="274" y="362"/>
                    </a:lnTo>
                    <a:lnTo>
                      <a:pt x="261" y="355"/>
                    </a:lnTo>
                    <a:lnTo>
                      <a:pt x="248" y="347"/>
                    </a:lnTo>
                    <a:lnTo>
                      <a:pt x="233" y="341"/>
                    </a:lnTo>
                    <a:lnTo>
                      <a:pt x="218" y="335"/>
                    </a:lnTo>
                    <a:lnTo>
                      <a:pt x="203" y="330"/>
                    </a:lnTo>
                    <a:lnTo>
                      <a:pt x="186" y="325"/>
                    </a:lnTo>
                    <a:lnTo>
                      <a:pt x="170" y="322"/>
                    </a:lnTo>
                    <a:lnTo>
                      <a:pt x="153" y="319"/>
                    </a:lnTo>
                    <a:lnTo>
                      <a:pt x="136" y="317"/>
                    </a:lnTo>
                    <a:lnTo>
                      <a:pt x="118" y="316"/>
                    </a:lnTo>
                    <a:lnTo>
                      <a:pt x="100" y="315"/>
                    </a:lnTo>
                    <a:lnTo>
                      <a:pt x="82" y="315"/>
                    </a:lnTo>
                    <a:lnTo>
                      <a:pt x="63" y="316"/>
                    </a:lnTo>
                    <a:lnTo>
                      <a:pt x="43" y="317"/>
                    </a:lnTo>
                    <a:lnTo>
                      <a:pt x="24" y="319"/>
                    </a:lnTo>
                    <a:lnTo>
                      <a:pt x="19" y="320"/>
                    </a:lnTo>
                    <a:lnTo>
                      <a:pt x="21" y="337"/>
                    </a:lnTo>
                    <a:lnTo>
                      <a:pt x="26" y="335"/>
                    </a:lnTo>
                    <a:lnTo>
                      <a:pt x="46" y="333"/>
                    </a:lnTo>
                    <a:lnTo>
                      <a:pt x="64" y="332"/>
                    </a:lnTo>
                    <a:lnTo>
                      <a:pt x="82" y="331"/>
                    </a:lnTo>
                    <a:lnTo>
                      <a:pt x="99" y="331"/>
                    </a:lnTo>
                    <a:lnTo>
                      <a:pt x="117" y="332"/>
                    </a:lnTo>
                    <a:lnTo>
                      <a:pt x="133" y="333"/>
                    </a:lnTo>
                    <a:lnTo>
                      <a:pt x="150" y="335"/>
                    </a:lnTo>
                    <a:lnTo>
                      <a:pt x="166" y="338"/>
                    </a:lnTo>
                    <a:lnTo>
                      <a:pt x="181" y="341"/>
                    </a:lnTo>
                    <a:lnTo>
                      <a:pt x="196" y="346"/>
                    </a:lnTo>
                    <a:lnTo>
                      <a:pt x="210" y="350"/>
                    </a:lnTo>
                    <a:lnTo>
                      <a:pt x="225" y="356"/>
                    </a:lnTo>
                    <a:lnTo>
                      <a:pt x="238" y="362"/>
                    </a:lnTo>
                    <a:lnTo>
                      <a:pt x="251" y="369"/>
                    </a:lnTo>
                    <a:lnTo>
                      <a:pt x="265" y="377"/>
                    </a:lnTo>
                    <a:lnTo>
                      <a:pt x="277" y="385"/>
                    </a:lnTo>
                    <a:lnTo>
                      <a:pt x="310" y="413"/>
                    </a:lnTo>
                    <a:lnTo>
                      <a:pt x="335" y="442"/>
                    </a:lnTo>
                    <a:lnTo>
                      <a:pt x="356" y="472"/>
                    </a:lnTo>
                    <a:lnTo>
                      <a:pt x="370" y="501"/>
                    </a:lnTo>
                    <a:lnTo>
                      <a:pt x="380" y="528"/>
                    </a:lnTo>
                    <a:lnTo>
                      <a:pt x="387" y="550"/>
                    </a:lnTo>
                    <a:lnTo>
                      <a:pt x="391" y="563"/>
                    </a:lnTo>
                    <a:lnTo>
                      <a:pt x="392" y="570"/>
                    </a:lnTo>
                    <a:lnTo>
                      <a:pt x="392" y="574"/>
                    </a:lnTo>
                    <a:lnTo>
                      <a:pt x="402" y="578"/>
                    </a:lnTo>
                    <a:lnTo>
                      <a:pt x="404" y="576"/>
                    </a:lnTo>
                    <a:lnTo>
                      <a:pt x="409" y="574"/>
                    </a:lnTo>
                    <a:lnTo>
                      <a:pt x="417" y="568"/>
                    </a:lnTo>
                    <a:lnTo>
                      <a:pt x="429" y="560"/>
                    </a:lnTo>
                    <a:lnTo>
                      <a:pt x="445" y="548"/>
                    </a:lnTo>
                    <a:lnTo>
                      <a:pt x="463" y="536"/>
                    </a:lnTo>
                    <a:lnTo>
                      <a:pt x="484" y="520"/>
                    </a:lnTo>
                    <a:lnTo>
                      <a:pt x="506" y="502"/>
                    </a:lnTo>
                    <a:lnTo>
                      <a:pt x="527" y="483"/>
                    </a:lnTo>
                    <a:lnTo>
                      <a:pt x="550" y="461"/>
                    </a:lnTo>
                    <a:lnTo>
                      <a:pt x="572" y="438"/>
                    </a:lnTo>
                    <a:lnTo>
                      <a:pt x="594" y="414"/>
                    </a:lnTo>
                    <a:lnTo>
                      <a:pt x="613" y="387"/>
                    </a:lnTo>
                    <a:lnTo>
                      <a:pt x="630" y="360"/>
                    </a:lnTo>
                    <a:lnTo>
                      <a:pt x="645" y="332"/>
                    </a:lnTo>
                    <a:lnTo>
                      <a:pt x="656" y="302"/>
                    </a:lnTo>
                    <a:lnTo>
                      <a:pt x="662" y="272"/>
                    </a:lnTo>
                    <a:lnTo>
                      <a:pt x="662" y="266"/>
                    </a:lnTo>
                    <a:lnTo>
                      <a:pt x="663" y="259"/>
                    </a:lnTo>
                    <a:lnTo>
                      <a:pt x="663" y="254"/>
                    </a:lnTo>
                    <a:lnTo>
                      <a:pt x="663" y="248"/>
                    </a:lnTo>
                    <a:lnTo>
                      <a:pt x="662" y="228"/>
                    </a:lnTo>
                    <a:lnTo>
                      <a:pt x="659" y="210"/>
                    </a:lnTo>
                    <a:lnTo>
                      <a:pt x="653" y="190"/>
                    </a:lnTo>
                    <a:lnTo>
                      <a:pt x="647" y="172"/>
                    </a:lnTo>
                    <a:lnTo>
                      <a:pt x="638" y="153"/>
                    </a:lnTo>
                    <a:lnTo>
                      <a:pt x="627" y="136"/>
                    </a:lnTo>
                    <a:lnTo>
                      <a:pt x="613" y="119"/>
                    </a:lnTo>
                    <a:lnTo>
                      <a:pt x="598" y="102"/>
                    </a:lnTo>
                    <a:lnTo>
                      <a:pt x="555" y="65"/>
                    </a:lnTo>
                    <a:lnTo>
                      <a:pt x="509" y="37"/>
                    </a:lnTo>
                    <a:lnTo>
                      <a:pt x="462" y="18"/>
                    </a:lnTo>
                    <a:lnTo>
                      <a:pt x="414" y="6"/>
                    </a:lnTo>
                    <a:lnTo>
                      <a:pt x="364" y="0"/>
                    </a:lnTo>
                    <a:lnTo>
                      <a:pt x="314" y="0"/>
                    </a:lnTo>
                    <a:lnTo>
                      <a:pt x="267" y="5"/>
                    </a:lnTo>
                    <a:lnTo>
                      <a:pt x="220" y="13"/>
                    </a:lnTo>
                    <a:lnTo>
                      <a:pt x="176" y="23"/>
                    </a:lnTo>
                    <a:lnTo>
                      <a:pt x="136" y="36"/>
                    </a:lnTo>
                    <a:lnTo>
                      <a:pt x="100" y="50"/>
                    </a:lnTo>
                    <a:lnTo>
                      <a:pt x="67" y="62"/>
                    </a:lnTo>
                    <a:lnTo>
                      <a:pt x="42" y="74"/>
                    </a:lnTo>
                    <a:lnTo>
                      <a:pt x="21" y="84"/>
                    </a:lnTo>
                    <a:lnTo>
                      <a:pt x="9" y="91"/>
                    </a:lnTo>
                    <a:lnTo>
                      <a:pt x="5" y="9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8" name="Freeform 140"/>
              <p:cNvSpPr>
                <a:spLocks/>
              </p:cNvSpPr>
              <p:nvPr/>
            </p:nvSpPr>
            <p:spPr bwMode="auto">
              <a:xfrm>
                <a:off x="2711" y="3564"/>
                <a:ext cx="247" cy="313"/>
              </a:xfrm>
              <a:custGeom>
                <a:avLst/>
                <a:gdLst>
                  <a:gd name="T0" fmla="*/ 412 w 740"/>
                  <a:gd name="T1" fmla="*/ 13 h 625"/>
                  <a:gd name="T2" fmla="*/ 420 w 740"/>
                  <a:gd name="T3" fmla="*/ 21 h 625"/>
                  <a:gd name="T4" fmla="*/ 447 w 740"/>
                  <a:gd name="T5" fmla="*/ 41 h 625"/>
                  <a:gd name="T6" fmla="*/ 490 w 740"/>
                  <a:gd name="T7" fmla="*/ 78 h 625"/>
                  <a:gd name="T8" fmla="*/ 542 w 740"/>
                  <a:gd name="T9" fmla="*/ 125 h 625"/>
                  <a:gd name="T10" fmla="*/ 597 w 740"/>
                  <a:gd name="T11" fmla="*/ 181 h 625"/>
                  <a:gd name="T12" fmla="*/ 649 w 740"/>
                  <a:gd name="T13" fmla="*/ 238 h 625"/>
                  <a:gd name="T14" fmla="*/ 691 w 740"/>
                  <a:gd name="T15" fmla="*/ 298 h 625"/>
                  <a:gd name="T16" fmla="*/ 718 w 740"/>
                  <a:gd name="T17" fmla="*/ 353 h 625"/>
                  <a:gd name="T18" fmla="*/ 721 w 740"/>
                  <a:gd name="T19" fmla="*/ 395 h 625"/>
                  <a:gd name="T20" fmla="*/ 702 w 740"/>
                  <a:gd name="T21" fmla="*/ 427 h 625"/>
                  <a:gd name="T22" fmla="*/ 671 w 740"/>
                  <a:gd name="T23" fmla="*/ 456 h 625"/>
                  <a:gd name="T24" fmla="*/ 631 w 740"/>
                  <a:gd name="T25" fmla="*/ 481 h 625"/>
                  <a:gd name="T26" fmla="*/ 576 w 740"/>
                  <a:gd name="T27" fmla="*/ 509 h 625"/>
                  <a:gd name="T28" fmla="*/ 501 w 740"/>
                  <a:gd name="T29" fmla="*/ 540 h 625"/>
                  <a:gd name="T30" fmla="*/ 420 w 740"/>
                  <a:gd name="T31" fmla="*/ 566 h 625"/>
                  <a:gd name="T32" fmla="*/ 337 w 740"/>
                  <a:gd name="T33" fmla="*/ 587 h 625"/>
                  <a:gd name="T34" fmla="*/ 255 w 740"/>
                  <a:gd name="T35" fmla="*/ 602 h 625"/>
                  <a:gd name="T36" fmla="*/ 180 w 740"/>
                  <a:gd name="T37" fmla="*/ 609 h 625"/>
                  <a:gd name="T38" fmla="*/ 116 w 740"/>
                  <a:gd name="T39" fmla="*/ 608 h 625"/>
                  <a:gd name="T40" fmla="*/ 67 w 740"/>
                  <a:gd name="T41" fmla="*/ 596 h 625"/>
                  <a:gd name="T42" fmla="*/ 32 w 740"/>
                  <a:gd name="T43" fmla="*/ 569 h 625"/>
                  <a:gd name="T44" fmla="*/ 17 w 740"/>
                  <a:gd name="T45" fmla="*/ 513 h 625"/>
                  <a:gd name="T46" fmla="*/ 24 w 740"/>
                  <a:gd name="T47" fmla="*/ 440 h 625"/>
                  <a:gd name="T48" fmla="*/ 45 w 740"/>
                  <a:gd name="T49" fmla="*/ 356 h 625"/>
                  <a:gd name="T50" fmla="*/ 75 w 740"/>
                  <a:gd name="T51" fmla="*/ 271 h 625"/>
                  <a:gd name="T52" fmla="*/ 108 w 740"/>
                  <a:gd name="T53" fmla="*/ 192 h 625"/>
                  <a:gd name="T54" fmla="*/ 137 w 740"/>
                  <a:gd name="T55" fmla="*/ 129 h 625"/>
                  <a:gd name="T56" fmla="*/ 156 w 740"/>
                  <a:gd name="T57" fmla="*/ 91 h 625"/>
                  <a:gd name="T58" fmla="*/ 162 w 740"/>
                  <a:gd name="T59" fmla="*/ 79 h 625"/>
                  <a:gd name="T60" fmla="*/ 148 w 740"/>
                  <a:gd name="T61" fmla="*/ 71 h 625"/>
                  <a:gd name="T62" fmla="*/ 139 w 740"/>
                  <a:gd name="T63" fmla="*/ 89 h 625"/>
                  <a:gd name="T64" fmla="*/ 116 w 740"/>
                  <a:gd name="T65" fmla="*/ 133 h 625"/>
                  <a:gd name="T66" fmla="*/ 86 w 740"/>
                  <a:gd name="T67" fmla="*/ 200 h 625"/>
                  <a:gd name="T68" fmla="*/ 53 w 740"/>
                  <a:gd name="T69" fmla="*/ 281 h 625"/>
                  <a:gd name="T70" fmla="*/ 24 w 740"/>
                  <a:gd name="T71" fmla="*/ 366 h 625"/>
                  <a:gd name="T72" fmla="*/ 5 w 740"/>
                  <a:gd name="T73" fmla="*/ 450 h 625"/>
                  <a:gd name="T74" fmla="*/ 1 w 740"/>
                  <a:gd name="T75" fmla="*/ 525 h 625"/>
                  <a:gd name="T76" fmla="*/ 18 w 740"/>
                  <a:gd name="T77" fmla="*/ 581 h 625"/>
                  <a:gd name="T78" fmla="*/ 57 w 740"/>
                  <a:gd name="T79" fmla="*/ 611 h 625"/>
                  <a:gd name="T80" fmla="*/ 109 w 740"/>
                  <a:gd name="T81" fmla="*/ 623 h 625"/>
                  <a:gd name="T82" fmla="*/ 176 w 740"/>
                  <a:gd name="T83" fmla="*/ 625 h 625"/>
                  <a:gd name="T84" fmla="*/ 253 w 740"/>
                  <a:gd name="T85" fmla="*/ 617 h 625"/>
                  <a:gd name="T86" fmla="*/ 338 w 740"/>
                  <a:gd name="T87" fmla="*/ 603 h 625"/>
                  <a:gd name="T88" fmla="*/ 424 w 740"/>
                  <a:gd name="T89" fmla="*/ 581 h 625"/>
                  <a:gd name="T90" fmla="*/ 507 w 740"/>
                  <a:gd name="T91" fmla="*/ 555 h 625"/>
                  <a:gd name="T92" fmla="*/ 585 w 740"/>
                  <a:gd name="T93" fmla="*/ 524 h 625"/>
                  <a:gd name="T94" fmla="*/ 640 w 740"/>
                  <a:gd name="T95" fmla="*/ 495 h 625"/>
                  <a:gd name="T96" fmla="*/ 684 w 740"/>
                  <a:gd name="T97" fmla="*/ 466 h 625"/>
                  <a:gd name="T98" fmla="*/ 719 w 740"/>
                  <a:gd name="T99" fmla="*/ 433 h 625"/>
                  <a:gd name="T100" fmla="*/ 738 w 740"/>
                  <a:gd name="T101" fmla="*/ 397 h 625"/>
                  <a:gd name="T102" fmla="*/ 735 w 740"/>
                  <a:gd name="T103" fmla="*/ 350 h 625"/>
                  <a:gd name="T104" fmla="*/ 707 w 740"/>
                  <a:gd name="T105" fmla="*/ 290 h 625"/>
                  <a:gd name="T106" fmla="*/ 662 w 740"/>
                  <a:gd name="T107" fmla="*/ 228 h 625"/>
                  <a:gd name="T108" fmla="*/ 609 w 740"/>
                  <a:gd name="T109" fmla="*/ 167 h 625"/>
                  <a:gd name="T110" fmla="*/ 551 w 740"/>
                  <a:gd name="T111" fmla="*/ 109 h 625"/>
                  <a:gd name="T112" fmla="*/ 498 w 740"/>
                  <a:gd name="T113" fmla="*/ 62 h 625"/>
                  <a:gd name="T114" fmla="*/ 455 w 740"/>
                  <a:gd name="T115" fmla="*/ 25 h 625"/>
                  <a:gd name="T116" fmla="*/ 430 w 740"/>
                  <a:gd name="T117" fmla="*/ 6 h 625"/>
                  <a:gd name="T118" fmla="*/ 423 w 740"/>
                  <a:gd name="T11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0" h="625">
                    <a:moveTo>
                      <a:pt x="419" y="3"/>
                    </a:moveTo>
                    <a:lnTo>
                      <a:pt x="412" y="13"/>
                    </a:lnTo>
                    <a:lnTo>
                      <a:pt x="415" y="16"/>
                    </a:lnTo>
                    <a:lnTo>
                      <a:pt x="420" y="21"/>
                    </a:lnTo>
                    <a:lnTo>
                      <a:pt x="431" y="29"/>
                    </a:lnTo>
                    <a:lnTo>
                      <a:pt x="447" y="41"/>
                    </a:lnTo>
                    <a:lnTo>
                      <a:pt x="467" y="59"/>
                    </a:lnTo>
                    <a:lnTo>
                      <a:pt x="490" y="78"/>
                    </a:lnTo>
                    <a:lnTo>
                      <a:pt x="514" y="100"/>
                    </a:lnTo>
                    <a:lnTo>
                      <a:pt x="542" y="125"/>
                    </a:lnTo>
                    <a:lnTo>
                      <a:pt x="569" y="152"/>
                    </a:lnTo>
                    <a:lnTo>
                      <a:pt x="597" y="181"/>
                    </a:lnTo>
                    <a:lnTo>
                      <a:pt x="623" y="209"/>
                    </a:lnTo>
                    <a:lnTo>
                      <a:pt x="649" y="238"/>
                    </a:lnTo>
                    <a:lnTo>
                      <a:pt x="672" y="268"/>
                    </a:lnTo>
                    <a:lnTo>
                      <a:pt x="691" y="298"/>
                    </a:lnTo>
                    <a:lnTo>
                      <a:pt x="707" y="326"/>
                    </a:lnTo>
                    <a:lnTo>
                      <a:pt x="718" y="353"/>
                    </a:lnTo>
                    <a:lnTo>
                      <a:pt x="723" y="379"/>
                    </a:lnTo>
                    <a:lnTo>
                      <a:pt x="721" y="395"/>
                    </a:lnTo>
                    <a:lnTo>
                      <a:pt x="714" y="411"/>
                    </a:lnTo>
                    <a:lnTo>
                      <a:pt x="702" y="427"/>
                    </a:lnTo>
                    <a:lnTo>
                      <a:pt x="688" y="442"/>
                    </a:lnTo>
                    <a:lnTo>
                      <a:pt x="671" y="456"/>
                    </a:lnTo>
                    <a:lnTo>
                      <a:pt x="651" y="470"/>
                    </a:lnTo>
                    <a:lnTo>
                      <a:pt x="631" y="481"/>
                    </a:lnTo>
                    <a:lnTo>
                      <a:pt x="610" y="493"/>
                    </a:lnTo>
                    <a:lnTo>
                      <a:pt x="576" y="509"/>
                    </a:lnTo>
                    <a:lnTo>
                      <a:pt x="540" y="525"/>
                    </a:lnTo>
                    <a:lnTo>
                      <a:pt x="501" y="540"/>
                    </a:lnTo>
                    <a:lnTo>
                      <a:pt x="461" y="554"/>
                    </a:lnTo>
                    <a:lnTo>
                      <a:pt x="420" y="566"/>
                    </a:lnTo>
                    <a:lnTo>
                      <a:pt x="378" y="578"/>
                    </a:lnTo>
                    <a:lnTo>
                      <a:pt x="337" y="587"/>
                    </a:lnTo>
                    <a:lnTo>
                      <a:pt x="295" y="595"/>
                    </a:lnTo>
                    <a:lnTo>
                      <a:pt x="255" y="602"/>
                    </a:lnTo>
                    <a:lnTo>
                      <a:pt x="217" y="607"/>
                    </a:lnTo>
                    <a:lnTo>
                      <a:pt x="180" y="609"/>
                    </a:lnTo>
                    <a:lnTo>
                      <a:pt x="147" y="610"/>
                    </a:lnTo>
                    <a:lnTo>
                      <a:pt x="116" y="608"/>
                    </a:lnTo>
                    <a:lnTo>
                      <a:pt x="88" y="603"/>
                    </a:lnTo>
                    <a:lnTo>
                      <a:pt x="67" y="596"/>
                    </a:lnTo>
                    <a:lnTo>
                      <a:pt x="48" y="587"/>
                    </a:lnTo>
                    <a:lnTo>
                      <a:pt x="32" y="569"/>
                    </a:lnTo>
                    <a:lnTo>
                      <a:pt x="22" y="545"/>
                    </a:lnTo>
                    <a:lnTo>
                      <a:pt x="17" y="513"/>
                    </a:lnTo>
                    <a:lnTo>
                      <a:pt x="18" y="478"/>
                    </a:lnTo>
                    <a:lnTo>
                      <a:pt x="24" y="440"/>
                    </a:lnTo>
                    <a:lnTo>
                      <a:pt x="33" y="398"/>
                    </a:lnTo>
                    <a:lnTo>
                      <a:pt x="45" y="356"/>
                    </a:lnTo>
                    <a:lnTo>
                      <a:pt x="59" y="312"/>
                    </a:lnTo>
                    <a:lnTo>
                      <a:pt x="75" y="271"/>
                    </a:lnTo>
                    <a:lnTo>
                      <a:pt x="92" y="230"/>
                    </a:lnTo>
                    <a:lnTo>
                      <a:pt x="108" y="192"/>
                    </a:lnTo>
                    <a:lnTo>
                      <a:pt x="124" y="158"/>
                    </a:lnTo>
                    <a:lnTo>
                      <a:pt x="137" y="129"/>
                    </a:lnTo>
                    <a:lnTo>
                      <a:pt x="148" y="106"/>
                    </a:lnTo>
                    <a:lnTo>
                      <a:pt x="156" y="91"/>
                    </a:lnTo>
                    <a:lnTo>
                      <a:pt x="160" y="83"/>
                    </a:lnTo>
                    <a:lnTo>
                      <a:pt x="162" y="79"/>
                    </a:lnTo>
                    <a:lnTo>
                      <a:pt x="157" y="76"/>
                    </a:lnTo>
                    <a:lnTo>
                      <a:pt x="148" y="71"/>
                    </a:lnTo>
                    <a:lnTo>
                      <a:pt x="145" y="76"/>
                    </a:lnTo>
                    <a:lnTo>
                      <a:pt x="139" y="89"/>
                    </a:lnTo>
                    <a:lnTo>
                      <a:pt x="128" y="108"/>
                    </a:lnTo>
                    <a:lnTo>
                      <a:pt x="116" y="133"/>
                    </a:lnTo>
                    <a:lnTo>
                      <a:pt x="102" y="165"/>
                    </a:lnTo>
                    <a:lnTo>
                      <a:pt x="86" y="200"/>
                    </a:lnTo>
                    <a:lnTo>
                      <a:pt x="69" y="239"/>
                    </a:lnTo>
                    <a:lnTo>
                      <a:pt x="53" y="281"/>
                    </a:lnTo>
                    <a:lnTo>
                      <a:pt x="38" y="323"/>
                    </a:lnTo>
                    <a:lnTo>
                      <a:pt x="24" y="366"/>
                    </a:lnTo>
                    <a:lnTo>
                      <a:pt x="12" y="409"/>
                    </a:lnTo>
                    <a:lnTo>
                      <a:pt x="5" y="450"/>
                    </a:lnTo>
                    <a:lnTo>
                      <a:pt x="0" y="489"/>
                    </a:lnTo>
                    <a:lnTo>
                      <a:pt x="1" y="525"/>
                    </a:lnTo>
                    <a:lnTo>
                      <a:pt x="7" y="556"/>
                    </a:lnTo>
                    <a:lnTo>
                      <a:pt x="18" y="581"/>
                    </a:lnTo>
                    <a:lnTo>
                      <a:pt x="38" y="601"/>
                    </a:lnTo>
                    <a:lnTo>
                      <a:pt x="57" y="611"/>
                    </a:lnTo>
                    <a:lnTo>
                      <a:pt x="80" y="618"/>
                    </a:lnTo>
                    <a:lnTo>
                      <a:pt x="109" y="623"/>
                    </a:lnTo>
                    <a:lnTo>
                      <a:pt x="140" y="625"/>
                    </a:lnTo>
                    <a:lnTo>
                      <a:pt x="176" y="625"/>
                    </a:lnTo>
                    <a:lnTo>
                      <a:pt x="213" y="622"/>
                    </a:lnTo>
                    <a:lnTo>
                      <a:pt x="253" y="617"/>
                    </a:lnTo>
                    <a:lnTo>
                      <a:pt x="295" y="611"/>
                    </a:lnTo>
                    <a:lnTo>
                      <a:pt x="338" y="603"/>
                    </a:lnTo>
                    <a:lnTo>
                      <a:pt x="380" y="593"/>
                    </a:lnTo>
                    <a:lnTo>
                      <a:pt x="424" y="581"/>
                    </a:lnTo>
                    <a:lnTo>
                      <a:pt x="466" y="569"/>
                    </a:lnTo>
                    <a:lnTo>
                      <a:pt x="507" y="555"/>
                    </a:lnTo>
                    <a:lnTo>
                      <a:pt x="547" y="540"/>
                    </a:lnTo>
                    <a:lnTo>
                      <a:pt x="585" y="524"/>
                    </a:lnTo>
                    <a:lnTo>
                      <a:pt x="619" y="507"/>
                    </a:lnTo>
                    <a:lnTo>
                      <a:pt x="640" y="495"/>
                    </a:lnTo>
                    <a:lnTo>
                      <a:pt x="662" y="481"/>
                    </a:lnTo>
                    <a:lnTo>
                      <a:pt x="684" y="466"/>
                    </a:lnTo>
                    <a:lnTo>
                      <a:pt x="703" y="450"/>
                    </a:lnTo>
                    <a:lnTo>
                      <a:pt x="719" y="433"/>
                    </a:lnTo>
                    <a:lnTo>
                      <a:pt x="731" y="416"/>
                    </a:lnTo>
                    <a:lnTo>
                      <a:pt x="738" y="397"/>
                    </a:lnTo>
                    <a:lnTo>
                      <a:pt x="740" y="378"/>
                    </a:lnTo>
                    <a:lnTo>
                      <a:pt x="735" y="350"/>
                    </a:lnTo>
                    <a:lnTo>
                      <a:pt x="723" y="320"/>
                    </a:lnTo>
                    <a:lnTo>
                      <a:pt x="707" y="290"/>
                    </a:lnTo>
                    <a:lnTo>
                      <a:pt x="686" y="259"/>
                    </a:lnTo>
                    <a:lnTo>
                      <a:pt x="662" y="228"/>
                    </a:lnTo>
                    <a:lnTo>
                      <a:pt x="637" y="197"/>
                    </a:lnTo>
                    <a:lnTo>
                      <a:pt x="609" y="167"/>
                    </a:lnTo>
                    <a:lnTo>
                      <a:pt x="580" y="137"/>
                    </a:lnTo>
                    <a:lnTo>
                      <a:pt x="551" y="109"/>
                    </a:lnTo>
                    <a:lnTo>
                      <a:pt x="523" y="84"/>
                    </a:lnTo>
                    <a:lnTo>
                      <a:pt x="498" y="62"/>
                    </a:lnTo>
                    <a:lnTo>
                      <a:pt x="475" y="41"/>
                    </a:lnTo>
                    <a:lnTo>
                      <a:pt x="455" y="25"/>
                    </a:lnTo>
                    <a:lnTo>
                      <a:pt x="439" y="13"/>
                    </a:lnTo>
                    <a:lnTo>
                      <a:pt x="430" y="6"/>
                    </a:lnTo>
                    <a:lnTo>
                      <a:pt x="426" y="2"/>
                    </a:lnTo>
                    <a:lnTo>
                      <a:pt x="423" y="0"/>
                    </a:lnTo>
                    <a:lnTo>
                      <a:pt x="419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9" name="Freeform 141"/>
              <p:cNvSpPr>
                <a:spLocks/>
              </p:cNvSpPr>
              <p:nvPr/>
            </p:nvSpPr>
            <p:spPr bwMode="auto">
              <a:xfrm>
                <a:off x="2527" y="3290"/>
                <a:ext cx="233" cy="236"/>
              </a:xfrm>
              <a:custGeom>
                <a:avLst/>
                <a:gdLst>
                  <a:gd name="T0" fmla="*/ 275 w 697"/>
                  <a:gd name="T1" fmla="*/ 14 h 471"/>
                  <a:gd name="T2" fmla="*/ 188 w 697"/>
                  <a:gd name="T3" fmla="*/ 49 h 471"/>
                  <a:gd name="T4" fmla="*/ 116 w 697"/>
                  <a:gd name="T5" fmla="*/ 95 h 471"/>
                  <a:gd name="T6" fmla="*/ 62 w 697"/>
                  <a:gd name="T7" fmla="*/ 151 h 471"/>
                  <a:gd name="T8" fmla="*/ 23 w 697"/>
                  <a:gd name="T9" fmla="*/ 209 h 471"/>
                  <a:gd name="T10" fmla="*/ 4 w 697"/>
                  <a:gd name="T11" fmla="*/ 268 h 471"/>
                  <a:gd name="T12" fmla="*/ 0 w 697"/>
                  <a:gd name="T13" fmla="*/ 296 h 471"/>
                  <a:gd name="T14" fmla="*/ 6 w 697"/>
                  <a:gd name="T15" fmla="*/ 341 h 471"/>
                  <a:gd name="T16" fmla="*/ 30 w 697"/>
                  <a:gd name="T17" fmla="*/ 387 h 471"/>
                  <a:gd name="T18" fmla="*/ 72 w 697"/>
                  <a:gd name="T19" fmla="*/ 424 h 471"/>
                  <a:gd name="T20" fmla="*/ 151 w 697"/>
                  <a:gd name="T21" fmla="*/ 455 h 471"/>
                  <a:gd name="T22" fmla="*/ 246 w 697"/>
                  <a:gd name="T23" fmla="*/ 468 h 471"/>
                  <a:gd name="T24" fmla="*/ 341 w 697"/>
                  <a:gd name="T25" fmla="*/ 471 h 471"/>
                  <a:gd name="T26" fmla="*/ 423 w 697"/>
                  <a:gd name="T27" fmla="*/ 466 h 471"/>
                  <a:gd name="T28" fmla="*/ 475 w 697"/>
                  <a:gd name="T29" fmla="*/ 462 h 471"/>
                  <a:gd name="T30" fmla="*/ 486 w 697"/>
                  <a:gd name="T31" fmla="*/ 443 h 471"/>
                  <a:gd name="T32" fmla="*/ 467 w 697"/>
                  <a:gd name="T33" fmla="*/ 445 h 471"/>
                  <a:gd name="T34" fmla="*/ 409 w 697"/>
                  <a:gd name="T35" fmla="*/ 451 h 471"/>
                  <a:gd name="T36" fmla="*/ 323 w 697"/>
                  <a:gd name="T37" fmla="*/ 453 h 471"/>
                  <a:gd name="T38" fmla="*/ 224 w 697"/>
                  <a:gd name="T39" fmla="*/ 449 h 471"/>
                  <a:gd name="T40" fmla="*/ 131 w 697"/>
                  <a:gd name="T41" fmla="*/ 432 h 471"/>
                  <a:gd name="T42" fmla="*/ 68 w 697"/>
                  <a:gd name="T43" fmla="*/ 400 h 471"/>
                  <a:gd name="T44" fmla="*/ 38 w 697"/>
                  <a:gd name="T45" fmla="*/ 368 h 471"/>
                  <a:gd name="T46" fmla="*/ 21 w 697"/>
                  <a:gd name="T47" fmla="*/ 328 h 471"/>
                  <a:gd name="T48" fmla="*/ 18 w 697"/>
                  <a:gd name="T49" fmla="*/ 292 h 471"/>
                  <a:gd name="T50" fmla="*/ 24 w 697"/>
                  <a:gd name="T51" fmla="*/ 252 h 471"/>
                  <a:gd name="T52" fmla="*/ 50 w 697"/>
                  <a:gd name="T53" fmla="*/ 197 h 471"/>
                  <a:gd name="T54" fmla="*/ 91 w 697"/>
                  <a:gd name="T55" fmla="*/ 141 h 471"/>
                  <a:gd name="T56" fmla="*/ 149 w 697"/>
                  <a:gd name="T57" fmla="*/ 92 h 471"/>
                  <a:gd name="T58" fmla="*/ 223 w 697"/>
                  <a:gd name="T59" fmla="*/ 50 h 471"/>
                  <a:gd name="T60" fmla="*/ 310 w 697"/>
                  <a:gd name="T61" fmla="*/ 22 h 471"/>
                  <a:gd name="T62" fmla="*/ 435 w 697"/>
                  <a:gd name="T63" fmla="*/ 31 h 471"/>
                  <a:gd name="T64" fmla="*/ 534 w 697"/>
                  <a:gd name="T65" fmla="*/ 98 h 471"/>
                  <a:gd name="T66" fmla="*/ 608 w 697"/>
                  <a:gd name="T67" fmla="*/ 191 h 471"/>
                  <a:gd name="T68" fmla="*/ 655 w 697"/>
                  <a:gd name="T69" fmla="*/ 281 h 471"/>
                  <a:gd name="T70" fmla="*/ 678 w 697"/>
                  <a:gd name="T71" fmla="*/ 335 h 471"/>
                  <a:gd name="T72" fmla="*/ 697 w 697"/>
                  <a:gd name="T73" fmla="*/ 338 h 471"/>
                  <a:gd name="T74" fmla="*/ 688 w 697"/>
                  <a:gd name="T75" fmla="*/ 313 h 471"/>
                  <a:gd name="T76" fmla="*/ 655 w 697"/>
                  <a:gd name="T77" fmla="*/ 239 h 471"/>
                  <a:gd name="T78" fmla="*/ 596 w 697"/>
                  <a:gd name="T79" fmla="*/ 143 h 471"/>
                  <a:gd name="T80" fmla="*/ 510 w 697"/>
                  <a:gd name="T81" fmla="*/ 53 h 471"/>
                  <a:gd name="T82" fmla="*/ 396 w 697"/>
                  <a:gd name="T83" fmla="*/ 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97" h="471">
                    <a:moveTo>
                      <a:pt x="306" y="5"/>
                    </a:moveTo>
                    <a:lnTo>
                      <a:pt x="306" y="5"/>
                    </a:lnTo>
                    <a:lnTo>
                      <a:pt x="275" y="14"/>
                    </a:lnTo>
                    <a:lnTo>
                      <a:pt x="245" y="24"/>
                    </a:lnTo>
                    <a:lnTo>
                      <a:pt x="216" y="35"/>
                    </a:lnTo>
                    <a:lnTo>
                      <a:pt x="188" y="49"/>
                    </a:lnTo>
                    <a:lnTo>
                      <a:pt x="162" y="63"/>
                    </a:lnTo>
                    <a:lnTo>
                      <a:pt x="139" y="79"/>
                    </a:lnTo>
                    <a:lnTo>
                      <a:pt x="116" y="95"/>
                    </a:lnTo>
                    <a:lnTo>
                      <a:pt x="97" y="114"/>
                    </a:lnTo>
                    <a:lnTo>
                      <a:pt x="78" y="132"/>
                    </a:lnTo>
                    <a:lnTo>
                      <a:pt x="62" y="151"/>
                    </a:lnTo>
                    <a:lnTo>
                      <a:pt x="47" y="170"/>
                    </a:lnTo>
                    <a:lnTo>
                      <a:pt x="34" y="190"/>
                    </a:lnTo>
                    <a:lnTo>
                      <a:pt x="23" y="209"/>
                    </a:lnTo>
                    <a:lnTo>
                      <a:pt x="15" y="229"/>
                    </a:lnTo>
                    <a:lnTo>
                      <a:pt x="9" y="248"/>
                    </a:lnTo>
                    <a:lnTo>
                      <a:pt x="4" y="268"/>
                    </a:lnTo>
                    <a:lnTo>
                      <a:pt x="3" y="277"/>
                    </a:lnTo>
                    <a:lnTo>
                      <a:pt x="1" y="286"/>
                    </a:lnTo>
                    <a:lnTo>
                      <a:pt x="0" y="296"/>
                    </a:lnTo>
                    <a:lnTo>
                      <a:pt x="0" y="305"/>
                    </a:lnTo>
                    <a:lnTo>
                      <a:pt x="3" y="323"/>
                    </a:lnTo>
                    <a:lnTo>
                      <a:pt x="6" y="341"/>
                    </a:lnTo>
                    <a:lnTo>
                      <a:pt x="12" y="357"/>
                    </a:lnTo>
                    <a:lnTo>
                      <a:pt x="20" y="373"/>
                    </a:lnTo>
                    <a:lnTo>
                      <a:pt x="30" y="387"/>
                    </a:lnTo>
                    <a:lnTo>
                      <a:pt x="41" y="400"/>
                    </a:lnTo>
                    <a:lnTo>
                      <a:pt x="56" y="412"/>
                    </a:lnTo>
                    <a:lnTo>
                      <a:pt x="72" y="424"/>
                    </a:lnTo>
                    <a:lnTo>
                      <a:pt x="96" y="436"/>
                    </a:lnTo>
                    <a:lnTo>
                      <a:pt x="122" y="447"/>
                    </a:lnTo>
                    <a:lnTo>
                      <a:pt x="151" y="455"/>
                    </a:lnTo>
                    <a:lnTo>
                      <a:pt x="182" y="460"/>
                    </a:lnTo>
                    <a:lnTo>
                      <a:pt x="213" y="465"/>
                    </a:lnTo>
                    <a:lnTo>
                      <a:pt x="246" y="468"/>
                    </a:lnTo>
                    <a:lnTo>
                      <a:pt x="279" y="470"/>
                    </a:lnTo>
                    <a:lnTo>
                      <a:pt x="310" y="471"/>
                    </a:lnTo>
                    <a:lnTo>
                      <a:pt x="341" y="471"/>
                    </a:lnTo>
                    <a:lnTo>
                      <a:pt x="371" y="470"/>
                    </a:lnTo>
                    <a:lnTo>
                      <a:pt x="398" y="468"/>
                    </a:lnTo>
                    <a:lnTo>
                      <a:pt x="423" y="466"/>
                    </a:lnTo>
                    <a:lnTo>
                      <a:pt x="444" y="465"/>
                    </a:lnTo>
                    <a:lnTo>
                      <a:pt x="461" y="463"/>
                    </a:lnTo>
                    <a:lnTo>
                      <a:pt x="475" y="462"/>
                    </a:lnTo>
                    <a:lnTo>
                      <a:pt x="483" y="460"/>
                    </a:lnTo>
                    <a:lnTo>
                      <a:pt x="488" y="459"/>
                    </a:lnTo>
                    <a:lnTo>
                      <a:pt x="486" y="443"/>
                    </a:lnTo>
                    <a:lnTo>
                      <a:pt x="481" y="444"/>
                    </a:lnTo>
                    <a:lnTo>
                      <a:pt x="477" y="444"/>
                    </a:lnTo>
                    <a:lnTo>
                      <a:pt x="467" y="445"/>
                    </a:lnTo>
                    <a:lnTo>
                      <a:pt x="453" y="448"/>
                    </a:lnTo>
                    <a:lnTo>
                      <a:pt x="433" y="449"/>
                    </a:lnTo>
                    <a:lnTo>
                      <a:pt x="409" y="451"/>
                    </a:lnTo>
                    <a:lnTo>
                      <a:pt x="383" y="452"/>
                    </a:lnTo>
                    <a:lnTo>
                      <a:pt x="354" y="453"/>
                    </a:lnTo>
                    <a:lnTo>
                      <a:pt x="323" y="453"/>
                    </a:lnTo>
                    <a:lnTo>
                      <a:pt x="291" y="453"/>
                    </a:lnTo>
                    <a:lnTo>
                      <a:pt x="257" y="452"/>
                    </a:lnTo>
                    <a:lnTo>
                      <a:pt x="224" y="449"/>
                    </a:lnTo>
                    <a:lnTo>
                      <a:pt x="191" y="445"/>
                    </a:lnTo>
                    <a:lnTo>
                      <a:pt x="160" y="440"/>
                    </a:lnTo>
                    <a:lnTo>
                      <a:pt x="131" y="432"/>
                    </a:lnTo>
                    <a:lnTo>
                      <a:pt x="104" y="422"/>
                    </a:lnTo>
                    <a:lnTo>
                      <a:pt x="81" y="410"/>
                    </a:lnTo>
                    <a:lnTo>
                      <a:pt x="68" y="400"/>
                    </a:lnTo>
                    <a:lnTo>
                      <a:pt x="56" y="390"/>
                    </a:lnTo>
                    <a:lnTo>
                      <a:pt x="46" y="380"/>
                    </a:lnTo>
                    <a:lnTo>
                      <a:pt x="38" y="368"/>
                    </a:lnTo>
                    <a:lnTo>
                      <a:pt x="30" y="356"/>
                    </a:lnTo>
                    <a:lnTo>
                      <a:pt x="24" y="342"/>
                    </a:lnTo>
                    <a:lnTo>
                      <a:pt x="21" y="328"/>
                    </a:lnTo>
                    <a:lnTo>
                      <a:pt x="18" y="313"/>
                    </a:lnTo>
                    <a:lnTo>
                      <a:pt x="18" y="303"/>
                    </a:lnTo>
                    <a:lnTo>
                      <a:pt x="18" y="292"/>
                    </a:lnTo>
                    <a:lnTo>
                      <a:pt x="20" y="282"/>
                    </a:lnTo>
                    <a:lnTo>
                      <a:pt x="21" y="270"/>
                    </a:lnTo>
                    <a:lnTo>
                      <a:pt x="24" y="252"/>
                    </a:lnTo>
                    <a:lnTo>
                      <a:pt x="32" y="234"/>
                    </a:lnTo>
                    <a:lnTo>
                      <a:pt x="39" y="215"/>
                    </a:lnTo>
                    <a:lnTo>
                      <a:pt x="50" y="197"/>
                    </a:lnTo>
                    <a:lnTo>
                      <a:pt x="62" y="178"/>
                    </a:lnTo>
                    <a:lnTo>
                      <a:pt x="75" y="160"/>
                    </a:lnTo>
                    <a:lnTo>
                      <a:pt x="91" y="141"/>
                    </a:lnTo>
                    <a:lnTo>
                      <a:pt x="109" y="124"/>
                    </a:lnTo>
                    <a:lnTo>
                      <a:pt x="128" y="107"/>
                    </a:lnTo>
                    <a:lnTo>
                      <a:pt x="149" y="92"/>
                    </a:lnTo>
                    <a:lnTo>
                      <a:pt x="172" y="77"/>
                    </a:lnTo>
                    <a:lnTo>
                      <a:pt x="196" y="63"/>
                    </a:lnTo>
                    <a:lnTo>
                      <a:pt x="223" y="50"/>
                    </a:lnTo>
                    <a:lnTo>
                      <a:pt x="251" y="39"/>
                    </a:lnTo>
                    <a:lnTo>
                      <a:pt x="280" y="30"/>
                    </a:lnTo>
                    <a:lnTo>
                      <a:pt x="310" y="22"/>
                    </a:lnTo>
                    <a:lnTo>
                      <a:pt x="355" y="16"/>
                    </a:lnTo>
                    <a:lnTo>
                      <a:pt x="396" y="19"/>
                    </a:lnTo>
                    <a:lnTo>
                      <a:pt x="435" y="31"/>
                    </a:lnTo>
                    <a:lnTo>
                      <a:pt x="471" y="48"/>
                    </a:lnTo>
                    <a:lnTo>
                      <a:pt x="504" y="70"/>
                    </a:lnTo>
                    <a:lnTo>
                      <a:pt x="534" y="98"/>
                    </a:lnTo>
                    <a:lnTo>
                      <a:pt x="562" y="126"/>
                    </a:lnTo>
                    <a:lnTo>
                      <a:pt x="586" y="159"/>
                    </a:lnTo>
                    <a:lnTo>
                      <a:pt x="608" y="191"/>
                    </a:lnTo>
                    <a:lnTo>
                      <a:pt x="626" y="223"/>
                    </a:lnTo>
                    <a:lnTo>
                      <a:pt x="643" y="253"/>
                    </a:lnTo>
                    <a:lnTo>
                      <a:pt x="655" y="281"/>
                    </a:lnTo>
                    <a:lnTo>
                      <a:pt x="666" y="304"/>
                    </a:lnTo>
                    <a:lnTo>
                      <a:pt x="673" y="322"/>
                    </a:lnTo>
                    <a:lnTo>
                      <a:pt x="678" y="335"/>
                    </a:lnTo>
                    <a:lnTo>
                      <a:pt x="679" y="339"/>
                    </a:lnTo>
                    <a:lnTo>
                      <a:pt x="682" y="344"/>
                    </a:lnTo>
                    <a:lnTo>
                      <a:pt x="697" y="338"/>
                    </a:lnTo>
                    <a:lnTo>
                      <a:pt x="696" y="334"/>
                    </a:lnTo>
                    <a:lnTo>
                      <a:pt x="694" y="327"/>
                    </a:lnTo>
                    <a:lnTo>
                      <a:pt x="688" y="313"/>
                    </a:lnTo>
                    <a:lnTo>
                      <a:pt x="680" y="293"/>
                    </a:lnTo>
                    <a:lnTo>
                      <a:pt x="668" y="268"/>
                    </a:lnTo>
                    <a:lnTo>
                      <a:pt x="655" y="239"/>
                    </a:lnTo>
                    <a:lnTo>
                      <a:pt x="638" y="208"/>
                    </a:lnTo>
                    <a:lnTo>
                      <a:pt x="617" y="176"/>
                    </a:lnTo>
                    <a:lnTo>
                      <a:pt x="596" y="143"/>
                    </a:lnTo>
                    <a:lnTo>
                      <a:pt x="569" y="110"/>
                    </a:lnTo>
                    <a:lnTo>
                      <a:pt x="541" y="80"/>
                    </a:lnTo>
                    <a:lnTo>
                      <a:pt x="510" y="53"/>
                    </a:lnTo>
                    <a:lnTo>
                      <a:pt x="475" y="31"/>
                    </a:lnTo>
                    <a:lnTo>
                      <a:pt x="437" y="14"/>
                    </a:lnTo>
                    <a:lnTo>
                      <a:pt x="396" y="2"/>
                    </a:lnTo>
                    <a:lnTo>
                      <a:pt x="352" y="0"/>
                    </a:lnTo>
                    <a:lnTo>
                      <a:pt x="306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0" name="Freeform 142"/>
              <p:cNvSpPr>
                <a:spLocks/>
              </p:cNvSpPr>
              <p:nvPr/>
            </p:nvSpPr>
            <p:spPr bwMode="auto">
              <a:xfrm>
                <a:off x="2570" y="3509"/>
                <a:ext cx="178" cy="233"/>
              </a:xfrm>
              <a:custGeom>
                <a:avLst/>
                <a:gdLst>
                  <a:gd name="T0" fmla="*/ 11 w 535"/>
                  <a:gd name="T1" fmla="*/ 241 h 466"/>
                  <a:gd name="T2" fmla="*/ 3 w 535"/>
                  <a:gd name="T3" fmla="*/ 273 h 466"/>
                  <a:gd name="T4" fmla="*/ 0 w 535"/>
                  <a:gd name="T5" fmla="*/ 303 h 466"/>
                  <a:gd name="T6" fmla="*/ 8 w 535"/>
                  <a:gd name="T7" fmla="*/ 342 h 466"/>
                  <a:gd name="T8" fmla="*/ 27 w 535"/>
                  <a:gd name="T9" fmla="*/ 376 h 466"/>
                  <a:gd name="T10" fmla="*/ 69 w 535"/>
                  <a:gd name="T11" fmla="*/ 411 h 466"/>
                  <a:gd name="T12" fmla="*/ 124 w 535"/>
                  <a:gd name="T13" fmla="*/ 436 h 466"/>
                  <a:gd name="T14" fmla="*/ 185 w 535"/>
                  <a:gd name="T15" fmla="*/ 452 h 466"/>
                  <a:gd name="T16" fmla="*/ 248 w 535"/>
                  <a:gd name="T17" fmla="*/ 461 h 466"/>
                  <a:gd name="T18" fmla="*/ 309 w 535"/>
                  <a:gd name="T19" fmla="*/ 464 h 466"/>
                  <a:gd name="T20" fmla="*/ 360 w 535"/>
                  <a:gd name="T21" fmla="*/ 466 h 466"/>
                  <a:gd name="T22" fmla="*/ 396 w 535"/>
                  <a:gd name="T23" fmla="*/ 464 h 466"/>
                  <a:gd name="T24" fmla="*/ 412 w 535"/>
                  <a:gd name="T25" fmla="*/ 463 h 466"/>
                  <a:gd name="T26" fmla="*/ 415 w 535"/>
                  <a:gd name="T27" fmla="*/ 446 h 466"/>
                  <a:gd name="T28" fmla="*/ 406 w 535"/>
                  <a:gd name="T29" fmla="*/ 447 h 466"/>
                  <a:gd name="T30" fmla="*/ 382 w 535"/>
                  <a:gd name="T31" fmla="*/ 448 h 466"/>
                  <a:gd name="T32" fmla="*/ 340 w 535"/>
                  <a:gd name="T33" fmla="*/ 448 h 466"/>
                  <a:gd name="T34" fmla="*/ 286 w 535"/>
                  <a:gd name="T35" fmla="*/ 447 h 466"/>
                  <a:gd name="T36" fmla="*/ 225 w 535"/>
                  <a:gd name="T37" fmla="*/ 441 h 466"/>
                  <a:gd name="T38" fmla="*/ 164 w 535"/>
                  <a:gd name="T39" fmla="*/ 430 h 466"/>
                  <a:gd name="T40" fmla="*/ 107 w 535"/>
                  <a:gd name="T41" fmla="*/ 411 h 466"/>
                  <a:gd name="T42" fmla="*/ 60 w 535"/>
                  <a:gd name="T43" fmla="*/ 384 h 466"/>
                  <a:gd name="T44" fmla="*/ 32 w 535"/>
                  <a:gd name="T45" fmla="*/ 353 h 466"/>
                  <a:gd name="T46" fmla="*/ 20 w 535"/>
                  <a:gd name="T47" fmla="*/ 320 h 466"/>
                  <a:gd name="T48" fmla="*/ 18 w 535"/>
                  <a:gd name="T49" fmla="*/ 289 h 466"/>
                  <a:gd name="T50" fmla="*/ 23 w 535"/>
                  <a:gd name="T51" fmla="*/ 261 h 466"/>
                  <a:gd name="T52" fmla="*/ 47 w 535"/>
                  <a:gd name="T53" fmla="*/ 203 h 466"/>
                  <a:gd name="T54" fmla="*/ 106 w 535"/>
                  <a:gd name="T55" fmla="*/ 135 h 466"/>
                  <a:gd name="T56" fmla="*/ 181 w 535"/>
                  <a:gd name="T57" fmla="*/ 86 h 466"/>
                  <a:gd name="T58" fmla="*/ 265 w 535"/>
                  <a:gd name="T59" fmla="*/ 52 h 466"/>
                  <a:gd name="T60" fmla="*/ 351 w 535"/>
                  <a:gd name="T61" fmla="*/ 31 h 466"/>
                  <a:gd name="T62" fmla="*/ 429 w 535"/>
                  <a:gd name="T63" fmla="*/ 21 h 466"/>
                  <a:gd name="T64" fmla="*/ 489 w 535"/>
                  <a:gd name="T65" fmla="*/ 16 h 466"/>
                  <a:gd name="T66" fmla="*/ 524 w 535"/>
                  <a:gd name="T67" fmla="*/ 16 h 466"/>
                  <a:gd name="T68" fmla="*/ 535 w 535"/>
                  <a:gd name="T69" fmla="*/ 16 h 466"/>
                  <a:gd name="T70" fmla="*/ 530 w 535"/>
                  <a:gd name="T71" fmla="*/ 0 h 466"/>
                  <a:gd name="T72" fmla="*/ 511 w 535"/>
                  <a:gd name="T73" fmla="*/ 0 h 466"/>
                  <a:gd name="T74" fmla="*/ 460 w 535"/>
                  <a:gd name="T75" fmla="*/ 3 h 466"/>
                  <a:gd name="T76" fmla="*/ 388 w 535"/>
                  <a:gd name="T77" fmla="*/ 10 h 466"/>
                  <a:gd name="T78" fmla="*/ 303 w 535"/>
                  <a:gd name="T79" fmla="*/ 26 h 466"/>
                  <a:gd name="T80" fmla="*/ 213 w 535"/>
                  <a:gd name="T81" fmla="*/ 54 h 466"/>
                  <a:gd name="T82" fmla="*/ 129 w 535"/>
                  <a:gd name="T83" fmla="*/ 97 h 466"/>
                  <a:gd name="T84" fmla="*/ 58 w 535"/>
                  <a:gd name="T85" fmla="*/ 158 h 466"/>
                  <a:gd name="T86" fmla="*/ 11 w 535"/>
                  <a:gd name="T87" fmla="*/ 2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5" h="466">
                    <a:moveTo>
                      <a:pt x="11" y="241"/>
                    </a:moveTo>
                    <a:lnTo>
                      <a:pt x="11" y="241"/>
                    </a:lnTo>
                    <a:lnTo>
                      <a:pt x="6" y="257"/>
                    </a:lnTo>
                    <a:lnTo>
                      <a:pt x="3" y="273"/>
                    </a:lnTo>
                    <a:lnTo>
                      <a:pt x="1" y="288"/>
                    </a:lnTo>
                    <a:lnTo>
                      <a:pt x="0" y="303"/>
                    </a:lnTo>
                    <a:lnTo>
                      <a:pt x="1" y="324"/>
                    </a:lnTo>
                    <a:lnTo>
                      <a:pt x="8" y="342"/>
                    </a:lnTo>
                    <a:lnTo>
                      <a:pt x="16" y="360"/>
                    </a:lnTo>
                    <a:lnTo>
                      <a:pt x="27" y="376"/>
                    </a:lnTo>
                    <a:lnTo>
                      <a:pt x="46" y="395"/>
                    </a:lnTo>
                    <a:lnTo>
                      <a:pt x="69" y="411"/>
                    </a:lnTo>
                    <a:lnTo>
                      <a:pt x="95" y="424"/>
                    </a:lnTo>
                    <a:lnTo>
                      <a:pt x="124" y="436"/>
                    </a:lnTo>
                    <a:lnTo>
                      <a:pt x="154" y="445"/>
                    </a:lnTo>
                    <a:lnTo>
                      <a:pt x="185" y="452"/>
                    </a:lnTo>
                    <a:lnTo>
                      <a:pt x="217" y="458"/>
                    </a:lnTo>
                    <a:lnTo>
                      <a:pt x="248" y="461"/>
                    </a:lnTo>
                    <a:lnTo>
                      <a:pt x="280" y="463"/>
                    </a:lnTo>
                    <a:lnTo>
                      <a:pt x="309" y="464"/>
                    </a:lnTo>
                    <a:lnTo>
                      <a:pt x="336" y="466"/>
                    </a:lnTo>
                    <a:lnTo>
                      <a:pt x="360" y="466"/>
                    </a:lnTo>
                    <a:lnTo>
                      <a:pt x="379" y="464"/>
                    </a:lnTo>
                    <a:lnTo>
                      <a:pt x="396" y="464"/>
                    </a:lnTo>
                    <a:lnTo>
                      <a:pt x="407" y="463"/>
                    </a:lnTo>
                    <a:lnTo>
                      <a:pt x="412" y="463"/>
                    </a:lnTo>
                    <a:lnTo>
                      <a:pt x="417" y="462"/>
                    </a:lnTo>
                    <a:lnTo>
                      <a:pt x="415" y="446"/>
                    </a:lnTo>
                    <a:lnTo>
                      <a:pt x="409" y="447"/>
                    </a:lnTo>
                    <a:lnTo>
                      <a:pt x="406" y="447"/>
                    </a:lnTo>
                    <a:lnTo>
                      <a:pt x="396" y="448"/>
                    </a:lnTo>
                    <a:lnTo>
                      <a:pt x="382" y="448"/>
                    </a:lnTo>
                    <a:lnTo>
                      <a:pt x="362" y="448"/>
                    </a:lnTo>
                    <a:lnTo>
                      <a:pt x="340" y="448"/>
                    </a:lnTo>
                    <a:lnTo>
                      <a:pt x="314" y="448"/>
                    </a:lnTo>
                    <a:lnTo>
                      <a:pt x="286" y="447"/>
                    </a:lnTo>
                    <a:lnTo>
                      <a:pt x="256" y="445"/>
                    </a:lnTo>
                    <a:lnTo>
                      <a:pt x="225" y="441"/>
                    </a:lnTo>
                    <a:lnTo>
                      <a:pt x="194" y="436"/>
                    </a:lnTo>
                    <a:lnTo>
                      <a:pt x="164" y="430"/>
                    </a:lnTo>
                    <a:lnTo>
                      <a:pt x="133" y="422"/>
                    </a:lnTo>
                    <a:lnTo>
                      <a:pt x="107" y="411"/>
                    </a:lnTo>
                    <a:lnTo>
                      <a:pt x="81" y="399"/>
                    </a:lnTo>
                    <a:lnTo>
                      <a:pt x="60" y="384"/>
                    </a:lnTo>
                    <a:lnTo>
                      <a:pt x="41" y="367"/>
                    </a:lnTo>
                    <a:lnTo>
                      <a:pt x="32" y="353"/>
                    </a:lnTo>
                    <a:lnTo>
                      <a:pt x="24" y="338"/>
                    </a:lnTo>
                    <a:lnTo>
                      <a:pt x="20" y="320"/>
                    </a:lnTo>
                    <a:lnTo>
                      <a:pt x="17" y="303"/>
                    </a:lnTo>
                    <a:lnTo>
                      <a:pt x="18" y="289"/>
                    </a:lnTo>
                    <a:lnTo>
                      <a:pt x="20" y="276"/>
                    </a:lnTo>
                    <a:lnTo>
                      <a:pt x="23" y="261"/>
                    </a:lnTo>
                    <a:lnTo>
                      <a:pt x="28" y="246"/>
                    </a:lnTo>
                    <a:lnTo>
                      <a:pt x="47" y="203"/>
                    </a:lnTo>
                    <a:lnTo>
                      <a:pt x="73" y="166"/>
                    </a:lnTo>
                    <a:lnTo>
                      <a:pt x="106" y="135"/>
                    </a:lnTo>
                    <a:lnTo>
                      <a:pt x="141" y="109"/>
                    </a:lnTo>
                    <a:lnTo>
                      <a:pt x="181" y="86"/>
                    </a:lnTo>
                    <a:lnTo>
                      <a:pt x="223" y="67"/>
                    </a:lnTo>
                    <a:lnTo>
                      <a:pt x="265" y="52"/>
                    </a:lnTo>
                    <a:lnTo>
                      <a:pt x="309" y="41"/>
                    </a:lnTo>
                    <a:lnTo>
                      <a:pt x="351" y="31"/>
                    </a:lnTo>
                    <a:lnTo>
                      <a:pt x="391" y="26"/>
                    </a:lnTo>
                    <a:lnTo>
                      <a:pt x="429" y="21"/>
                    </a:lnTo>
                    <a:lnTo>
                      <a:pt x="461" y="19"/>
                    </a:lnTo>
                    <a:lnTo>
                      <a:pt x="489" y="16"/>
                    </a:lnTo>
                    <a:lnTo>
                      <a:pt x="510" y="16"/>
                    </a:lnTo>
                    <a:lnTo>
                      <a:pt x="524" y="16"/>
                    </a:lnTo>
                    <a:lnTo>
                      <a:pt x="529" y="16"/>
                    </a:lnTo>
                    <a:lnTo>
                      <a:pt x="535" y="16"/>
                    </a:lnTo>
                    <a:lnTo>
                      <a:pt x="535" y="0"/>
                    </a:lnTo>
                    <a:lnTo>
                      <a:pt x="530" y="0"/>
                    </a:lnTo>
                    <a:lnTo>
                      <a:pt x="524" y="0"/>
                    </a:lnTo>
                    <a:lnTo>
                      <a:pt x="511" y="0"/>
                    </a:lnTo>
                    <a:lnTo>
                      <a:pt x="489" y="1"/>
                    </a:lnTo>
                    <a:lnTo>
                      <a:pt x="460" y="3"/>
                    </a:lnTo>
                    <a:lnTo>
                      <a:pt x="426" y="5"/>
                    </a:lnTo>
                    <a:lnTo>
                      <a:pt x="388" y="10"/>
                    </a:lnTo>
                    <a:lnTo>
                      <a:pt x="346" y="16"/>
                    </a:lnTo>
                    <a:lnTo>
                      <a:pt x="303" y="26"/>
                    </a:lnTo>
                    <a:lnTo>
                      <a:pt x="258" y="38"/>
                    </a:lnTo>
                    <a:lnTo>
                      <a:pt x="213" y="54"/>
                    </a:lnTo>
                    <a:lnTo>
                      <a:pt x="170" y="73"/>
                    </a:lnTo>
                    <a:lnTo>
                      <a:pt x="129" y="97"/>
                    </a:lnTo>
                    <a:lnTo>
                      <a:pt x="91" y="125"/>
                    </a:lnTo>
                    <a:lnTo>
                      <a:pt x="58" y="158"/>
                    </a:lnTo>
                    <a:lnTo>
                      <a:pt x="32" y="197"/>
                    </a:lnTo>
                    <a:lnTo>
                      <a:pt x="11" y="24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1" name="Freeform 143"/>
              <p:cNvSpPr>
                <a:spLocks/>
              </p:cNvSpPr>
              <p:nvPr/>
            </p:nvSpPr>
            <p:spPr bwMode="auto">
              <a:xfrm>
                <a:off x="2681" y="3872"/>
                <a:ext cx="92" cy="382"/>
              </a:xfrm>
              <a:custGeom>
                <a:avLst/>
                <a:gdLst>
                  <a:gd name="T0" fmla="*/ 110 w 276"/>
                  <a:gd name="T1" fmla="*/ 3 h 762"/>
                  <a:gd name="T2" fmla="*/ 104 w 276"/>
                  <a:gd name="T3" fmla="*/ 10 h 762"/>
                  <a:gd name="T4" fmla="*/ 90 w 276"/>
                  <a:gd name="T5" fmla="*/ 29 h 762"/>
                  <a:gd name="T6" fmla="*/ 71 w 276"/>
                  <a:gd name="T7" fmla="*/ 58 h 762"/>
                  <a:gd name="T8" fmla="*/ 49 w 276"/>
                  <a:gd name="T9" fmla="*/ 97 h 762"/>
                  <a:gd name="T10" fmla="*/ 28 w 276"/>
                  <a:gd name="T11" fmla="*/ 146 h 762"/>
                  <a:gd name="T12" fmla="*/ 10 w 276"/>
                  <a:gd name="T13" fmla="*/ 203 h 762"/>
                  <a:gd name="T14" fmla="*/ 0 w 276"/>
                  <a:gd name="T15" fmla="*/ 266 h 762"/>
                  <a:gd name="T16" fmla="*/ 0 w 276"/>
                  <a:gd name="T17" fmla="*/ 336 h 762"/>
                  <a:gd name="T18" fmla="*/ 0 w 276"/>
                  <a:gd name="T19" fmla="*/ 336 h 762"/>
                  <a:gd name="T20" fmla="*/ 3 w 276"/>
                  <a:gd name="T21" fmla="*/ 364 h 762"/>
                  <a:gd name="T22" fmla="*/ 8 w 276"/>
                  <a:gd name="T23" fmla="*/ 392 h 762"/>
                  <a:gd name="T24" fmla="*/ 15 w 276"/>
                  <a:gd name="T25" fmla="*/ 419 h 762"/>
                  <a:gd name="T26" fmla="*/ 23 w 276"/>
                  <a:gd name="T27" fmla="*/ 447 h 762"/>
                  <a:gd name="T28" fmla="*/ 33 w 276"/>
                  <a:gd name="T29" fmla="*/ 474 h 762"/>
                  <a:gd name="T30" fmla="*/ 45 w 276"/>
                  <a:gd name="T31" fmla="*/ 501 h 762"/>
                  <a:gd name="T32" fmla="*/ 58 w 276"/>
                  <a:gd name="T33" fmla="*/ 527 h 762"/>
                  <a:gd name="T34" fmla="*/ 74 w 276"/>
                  <a:gd name="T35" fmla="*/ 554 h 762"/>
                  <a:gd name="T36" fmla="*/ 91 w 276"/>
                  <a:gd name="T37" fmla="*/ 580 h 762"/>
                  <a:gd name="T38" fmla="*/ 110 w 276"/>
                  <a:gd name="T39" fmla="*/ 607 h 762"/>
                  <a:gd name="T40" fmla="*/ 131 w 276"/>
                  <a:gd name="T41" fmla="*/ 633 h 762"/>
                  <a:gd name="T42" fmla="*/ 154 w 276"/>
                  <a:gd name="T43" fmla="*/ 659 h 762"/>
                  <a:gd name="T44" fmla="*/ 178 w 276"/>
                  <a:gd name="T45" fmla="*/ 684 h 762"/>
                  <a:gd name="T46" fmla="*/ 205 w 276"/>
                  <a:gd name="T47" fmla="*/ 709 h 762"/>
                  <a:gd name="T48" fmla="*/ 233 w 276"/>
                  <a:gd name="T49" fmla="*/ 735 h 762"/>
                  <a:gd name="T50" fmla="*/ 262 w 276"/>
                  <a:gd name="T51" fmla="*/ 759 h 762"/>
                  <a:gd name="T52" fmla="*/ 265 w 276"/>
                  <a:gd name="T53" fmla="*/ 762 h 762"/>
                  <a:gd name="T54" fmla="*/ 276 w 276"/>
                  <a:gd name="T55" fmla="*/ 750 h 762"/>
                  <a:gd name="T56" fmla="*/ 273 w 276"/>
                  <a:gd name="T57" fmla="*/ 746 h 762"/>
                  <a:gd name="T58" fmla="*/ 244 w 276"/>
                  <a:gd name="T59" fmla="*/ 722 h 762"/>
                  <a:gd name="T60" fmla="*/ 217 w 276"/>
                  <a:gd name="T61" fmla="*/ 698 h 762"/>
                  <a:gd name="T62" fmla="*/ 192 w 276"/>
                  <a:gd name="T63" fmla="*/ 674 h 762"/>
                  <a:gd name="T64" fmla="*/ 167 w 276"/>
                  <a:gd name="T65" fmla="*/ 648 h 762"/>
                  <a:gd name="T66" fmla="*/ 146 w 276"/>
                  <a:gd name="T67" fmla="*/ 623 h 762"/>
                  <a:gd name="T68" fmla="*/ 125 w 276"/>
                  <a:gd name="T69" fmla="*/ 598 h 762"/>
                  <a:gd name="T70" fmla="*/ 107 w 276"/>
                  <a:gd name="T71" fmla="*/ 572 h 762"/>
                  <a:gd name="T72" fmla="*/ 90 w 276"/>
                  <a:gd name="T73" fmla="*/ 547 h 762"/>
                  <a:gd name="T74" fmla="*/ 75 w 276"/>
                  <a:gd name="T75" fmla="*/ 522 h 762"/>
                  <a:gd name="T76" fmla="*/ 61 w 276"/>
                  <a:gd name="T77" fmla="*/ 495 h 762"/>
                  <a:gd name="T78" fmla="*/ 50 w 276"/>
                  <a:gd name="T79" fmla="*/ 469 h 762"/>
                  <a:gd name="T80" fmla="*/ 39 w 276"/>
                  <a:gd name="T81" fmla="*/ 442 h 762"/>
                  <a:gd name="T82" fmla="*/ 32 w 276"/>
                  <a:gd name="T83" fmla="*/ 416 h 762"/>
                  <a:gd name="T84" fmla="*/ 25 w 276"/>
                  <a:gd name="T85" fmla="*/ 389 h 762"/>
                  <a:gd name="T86" fmla="*/ 20 w 276"/>
                  <a:gd name="T87" fmla="*/ 363 h 762"/>
                  <a:gd name="T88" fmla="*/ 17 w 276"/>
                  <a:gd name="T89" fmla="*/ 335 h 762"/>
                  <a:gd name="T90" fmla="*/ 17 w 276"/>
                  <a:gd name="T91" fmla="*/ 268 h 762"/>
                  <a:gd name="T92" fmla="*/ 27 w 276"/>
                  <a:gd name="T93" fmla="*/ 206 h 762"/>
                  <a:gd name="T94" fmla="*/ 44 w 276"/>
                  <a:gd name="T95" fmla="*/ 152 h 762"/>
                  <a:gd name="T96" fmla="*/ 64 w 276"/>
                  <a:gd name="T97" fmla="*/ 105 h 762"/>
                  <a:gd name="T98" fmla="*/ 85 w 276"/>
                  <a:gd name="T99" fmla="*/ 67 h 762"/>
                  <a:gd name="T100" fmla="*/ 103 w 276"/>
                  <a:gd name="T101" fmla="*/ 39 h 762"/>
                  <a:gd name="T102" fmla="*/ 117 w 276"/>
                  <a:gd name="T103" fmla="*/ 21 h 762"/>
                  <a:gd name="T104" fmla="*/ 123 w 276"/>
                  <a:gd name="T105" fmla="*/ 14 h 762"/>
                  <a:gd name="T106" fmla="*/ 126 w 276"/>
                  <a:gd name="T107" fmla="*/ 10 h 762"/>
                  <a:gd name="T108" fmla="*/ 113 w 276"/>
                  <a:gd name="T109" fmla="*/ 0 h 762"/>
                  <a:gd name="T110" fmla="*/ 110 w 276"/>
                  <a:gd name="T111" fmla="*/ 3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6" h="762">
                    <a:moveTo>
                      <a:pt x="110" y="3"/>
                    </a:moveTo>
                    <a:lnTo>
                      <a:pt x="104" y="10"/>
                    </a:lnTo>
                    <a:lnTo>
                      <a:pt x="90" y="29"/>
                    </a:lnTo>
                    <a:lnTo>
                      <a:pt x="71" y="58"/>
                    </a:lnTo>
                    <a:lnTo>
                      <a:pt x="49" y="97"/>
                    </a:lnTo>
                    <a:lnTo>
                      <a:pt x="28" y="146"/>
                    </a:lnTo>
                    <a:lnTo>
                      <a:pt x="10" y="203"/>
                    </a:lnTo>
                    <a:lnTo>
                      <a:pt x="0" y="266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3" y="364"/>
                    </a:lnTo>
                    <a:lnTo>
                      <a:pt x="8" y="392"/>
                    </a:lnTo>
                    <a:lnTo>
                      <a:pt x="15" y="419"/>
                    </a:lnTo>
                    <a:lnTo>
                      <a:pt x="23" y="447"/>
                    </a:lnTo>
                    <a:lnTo>
                      <a:pt x="33" y="474"/>
                    </a:lnTo>
                    <a:lnTo>
                      <a:pt x="45" y="501"/>
                    </a:lnTo>
                    <a:lnTo>
                      <a:pt x="58" y="527"/>
                    </a:lnTo>
                    <a:lnTo>
                      <a:pt x="74" y="554"/>
                    </a:lnTo>
                    <a:lnTo>
                      <a:pt x="91" y="580"/>
                    </a:lnTo>
                    <a:lnTo>
                      <a:pt x="110" y="607"/>
                    </a:lnTo>
                    <a:lnTo>
                      <a:pt x="131" y="633"/>
                    </a:lnTo>
                    <a:lnTo>
                      <a:pt x="154" y="659"/>
                    </a:lnTo>
                    <a:lnTo>
                      <a:pt x="178" y="684"/>
                    </a:lnTo>
                    <a:lnTo>
                      <a:pt x="205" y="709"/>
                    </a:lnTo>
                    <a:lnTo>
                      <a:pt x="233" y="735"/>
                    </a:lnTo>
                    <a:lnTo>
                      <a:pt x="262" y="759"/>
                    </a:lnTo>
                    <a:lnTo>
                      <a:pt x="265" y="762"/>
                    </a:lnTo>
                    <a:lnTo>
                      <a:pt x="276" y="750"/>
                    </a:lnTo>
                    <a:lnTo>
                      <a:pt x="273" y="746"/>
                    </a:lnTo>
                    <a:lnTo>
                      <a:pt x="244" y="722"/>
                    </a:lnTo>
                    <a:lnTo>
                      <a:pt x="217" y="698"/>
                    </a:lnTo>
                    <a:lnTo>
                      <a:pt x="192" y="674"/>
                    </a:lnTo>
                    <a:lnTo>
                      <a:pt x="167" y="648"/>
                    </a:lnTo>
                    <a:lnTo>
                      <a:pt x="146" y="623"/>
                    </a:lnTo>
                    <a:lnTo>
                      <a:pt x="125" y="598"/>
                    </a:lnTo>
                    <a:lnTo>
                      <a:pt x="107" y="572"/>
                    </a:lnTo>
                    <a:lnTo>
                      <a:pt x="90" y="547"/>
                    </a:lnTo>
                    <a:lnTo>
                      <a:pt x="75" y="522"/>
                    </a:lnTo>
                    <a:lnTo>
                      <a:pt x="61" y="495"/>
                    </a:lnTo>
                    <a:lnTo>
                      <a:pt x="50" y="469"/>
                    </a:lnTo>
                    <a:lnTo>
                      <a:pt x="39" y="442"/>
                    </a:lnTo>
                    <a:lnTo>
                      <a:pt x="32" y="416"/>
                    </a:lnTo>
                    <a:lnTo>
                      <a:pt x="25" y="389"/>
                    </a:lnTo>
                    <a:lnTo>
                      <a:pt x="20" y="363"/>
                    </a:lnTo>
                    <a:lnTo>
                      <a:pt x="17" y="335"/>
                    </a:lnTo>
                    <a:lnTo>
                      <a:pt x="17" y="268"/>
                    </a:lnTo>
                    <a:lnTo>
                      <a:pt x="27" y="206"/>
                    </a:lnTo>
                    <a:lnTo>
                      <a:pt x="44" y="152"/>
                    </a:lnTo>
                    <a:lnTo>
                      <a:pt x="64" y="105"/>
                    </a:lnTo>
                    <a:lnTo>
                      <a:pt x="85" y="67"/>
                    </a:lnTo>
                    <a:lnTo>
                      <a:pt x="103" y="39"/>
                    </a:lnTo>
                    <a:lnTo>
                      <a:pt x="117" y="21"/>
                    </a:lnTo>
                    <a:lnTo>
                      <a:pt x="123" y="14"/>
                    </a:lnTo>
                    <a:lnTo>
                      <a:pt x="126" y="10"/>
                    </a:lnTo>
                    <a:lnTo>
                      <a:pt x="113" y="0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2" name="Freeform 144"/>
              <p:cNvSpPr>
                <a:spLocks/>
              </p:cNvSpPr>
              <p:nvPr/>
            </p:nvSpPr>
            <p:spPr bwMode="auto">
              <a:xfrm>
                <a:off x="2671" y="3925"/>
                <a:ext cx="213" cy="143"/>
              </a:xfrm>
              <a:custGeom>
                <a:avLst/>
                <a:gdLst>
                  <a:gd name="T0" fmla="*/ 195 w 637"/>
                  <a:gd name="T1" fmla="*/ 98 h 285"/>
                  <a:gd name="T2" fmla="*/ 120 w 637"/>
                  <a:gd name="T3" fmla="*/ 155 h 285"/>
                  <a:gd name="T4" fmla="*/ 60 w 637"/>
                  <a:gd name="T5" fmla="*/ 211 h 285"/>
                  <a:gd name="T6" fmla="*/ 20 w 637"/>
                  <a:gd name="T7" fmla="*/ 252 h 285"/>
                  <a:gd name="T8" fmla="*/ 3 w 637"/>
                  <a:gd name="T9" fmla="*/ 270 h 285"/>
                  <a:gd name="T10" fmla="*/ 4 w 637"/>
                  <a:gd name="T11" fmla="*/ 277 h 285"/>
                  <a:gd name="T12" fmla="*/ 16 w 637"/>
                  <a:gd name="T13" fmla="*/ 281 h 285"/>
                  <a:gd name="T14" fmla="*/ 32 w 637"/>
                  <a:gd name="T15" fmla="*/ 265 h 285"/>
                  <a:gd name="T16" fmla="*/ 70 w 637"/>
                  <a:gd name="T17" fmla="*/ 223 h 285"/>
                  <a:gd name="T18" fmla="*/ 131 w 637"/>
                  <a:gd name="T19" fmla="*/ 169 h 285"/>
                  <a:gd name="T20" fmla="*/ 206 w 637"/>
                  <a:gd name="T21" fmla="*/ 111 h 285"/>
                  <a:gd name="T22" fmla="*/ 292 w 637"/>
                  <a:gd name="T23" fmla="*/ 60 h 285"/>
                  <a:gd name="T24" fmla="*/ 385 w 637"/>
                  <a:gd name="T25" fmla="*/ 25 h 285"/>
                  <a:gd name="T26" fmla="*/ 478 w 637"/>
                  <a:gd name="T27" fmla="*/ 17 h 285"/>
                  <a:gd name="T28" fmla="*/ 570 w 637"/>
                  <a:gd name="T29" fmla="*/ 47 h 285"/>
                  <a:gd name="T30" fmla="*/ 593 w 637"/>
                  <a:gd name="T31" fmla="*/ 62 h 285"/>
                  <a:gd name="T32" fmla="*/ 609 w 637"/>
                  <a:gd name="T33" fmla="*/ 76 h 285"/>
                  <a:gd name="T34" fmla="*/ 618 w 637"/>
                  <a:gd name="T35" fmla="*/ 90 h 285"/>
                  <a:gd name="T36" fmla="*/ 619 w 637"/>
                  <a:gd name="T37" fmla="*/ 101 h 285"/>
                  <a:gd name="T38" fmla="*/ 607 w 637"/>
                  <a:gd name="T39" fmla="*/ 120 h 285"/>
                  <a:gd name="T40" fmla="*/ 579 w 637"/>
                  <a:gd name="T41" fmla="*/ 136 h 285"/>
                  <a:gd name="T42" fmla="*/ 539 w 637"/>
                  <a:gd name="T43" fmla="*/ 151 h 285"/>
                  <a:gd name="T44" fmla="*/ 490 w 637"/>
                  <a:gd name="T45" fmla="*/ 163 h 285"/>
                  <a:gd name="T46" fmla="*/ 435 w 637"/>
                  <a:gd name="T47" fmla="*/ 176 h 285"/>
                  <a:gd name="T48" fmla="*/ 378 w 637"/>
                  <a:gd name="T49" fmla="*/ 186 h 285"/>
                  <a:gd name="T50" fmla="*/ 321 w 637"/>
                  <a:gd name="T51" fmla="*/ 196 h 285"/>
                  <a:gd name="T52" fmla="*/ 268 w 637"/>
                  <a:gd name="T53" fmla="*/ 205 h 285"/>
                  <a:gd name="T54" fmla="*/ 198 w 637"/>
                  <a:gd name="T55" fmla="*/ 215 h 285"/>
                  <a:gd name="T56" fmla="*/ 139 w 637"/>
                  <a:gd name="T57" fmla="*/ 225 h 285"/>
                  <a:gd name="T58" fmla="*/ 98 w 637"/>
                  <a:gd name="T59" fmla="*/ 236 h 285"/>
                  <a:gd name="T60" fmla="*/ 75 w 637"/>
                  <a:gd name="T61" fmla="*/ 247 h 285"/>
                  <a:gd name="T62" fmla="*/ 84 w 637"/>
                  <a:gd name="T63" fmla="*/ 262 h 285"/>
                  <a:gd name="T64" fmla="*/ 96 w 637"/>
                  <a:gd name="T65" fmla="*/ 254 h 285"/>
                  <a:gd name="T66" fmla="*/ 130 w 637"/>
                  <a:gd name="T67" fmla="*/ 244 h 285"/>
                  <a:gd name="T68" fmla="*/ 181 w 637"/>
                  <a:gd name="T69" fmla="*/ 235 h 285"/>
                  <a:gd name="T70" fmla="*/ 240 w 637"/>
                  <a:gd name="T71" fmla="*/ 225 h 285"/>
                  <a:gd name="T72" fmla="*/ 302 w 637"/>
                  <a:gd name="T73" fmla="*/ 216 h 285"/>
                  <a:gd name="T74" fmla="*/ 365 w 637"/>
                  <a:gd name="T75" fmla="*/ 206 h 285"/>
                  <a:gd name="T76" fmla="*/ 425 w 637"/>
                  <a:gd name="T77" fmla="*/ 196 h 285"/>
                  <a:gd name="T78" fmla="*/ 483 w 637"/>
                  <a:gd name="T79" fmla="*/ 183 h 285"/>
                  <a:gd name="T80" fmla="*/ 535 w 637"/>
                  <a:gd name="T81" fmla="*/ 169 h 285"/>
                  <a:gd name="T82" fmla="*/ 579 w 637"/>
                  <a:gd name="T83" fmla="*/ 154 h 285"/>
                  <a:gd name="T84" fmla="*/ 611 w 637"/>
                  <a:gd name="T85" fmla="*/ 136 h 285"/>
                  <a:gd name="T86" fmla="*/ 631 w 637"/>
                  <a:gd name="T87" fmla="*/ 116 h 285"/>
                  <a:gd name="T88" fmla="*/ 637 w 637"/>
                  <a:gd name="T89" fmla="*/ 95 h 285"/>
                  <a:gd name="T90" fmla="*/ 631 w 637"/>
                  <a:gd name="T91" fmla="*/ 78 h 285"/>
                  <a:gd name="T92" fmla="*/ 618 w 637"/>
                  <a:gd name="T93" fmla="*/ 61 h 285"/>
                  <a:gd name="T94" fmla="*/ 595 w 637"/>
                  <a:gd name="T95" fmla="*/ 42 h 285"/>
                  <a:gd name="T96" fmla="*/ 559 w 637"/>
                  <a:gd name="T97" fmla="*/ 23 h 285"/>
                  <a:gd name="T98" fmla="*/ 518 w 637"/>
                  <a:gd name="T99" fmla="*/ 8 h 285"/>
                  <a:gd name="T100" fmla="*/ 474 w 637"/>
                  <a:gd name="T101" fmla="*/ 1 h 285"/>
                  <a:gd name="T102" fmla="*/ 428 w 637"/>
                  <a:gd name="T103" fmla="*/ 1 h 285"/>
                  <a:gd name="T104" fmla="*/ 378 w 637"/>
                  <a:gd name="T105" fmla="*/ 9 h 285"/>
                  <a:gd name="T106" fmla="*/ 328 w 637"/>
                  <a:gd name="T107" fmla="*/ 25 h 285"/>
                  <a:gd name="T108" fmla="*/ 276 w 637"/>
                  <a:gd name="T109" fmla="*/ 48 h 285"/>
                  <a:gd name="T110" fmla="*/ 223 w 637"/>
                  <a:gd name="T111" fmla="*/ 79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7" h="285">
                    <a:moveTo>
                      <a:pt x="195" y="98"/>
                    </a:moveTo>
                    <a:lnTo>
                      <a:pt x="195" y="98"/>
                    </a:lnTo>
                    <a:lnTo>
                      <a:pt x="156" y="126"/>
                    </a:lnTo>
                    <a:lnTo>
                      <a:pt x="120" y="155"/>
                    </a:lnTo>
                    <a:lnTo>
                      <a:pt x="87" y="184"/>
                    </a:lnTo>
                    <a:lnTo>
                      <a:pt x="60" y="211"/>
                    </a:lnTo>
                    <a:lnTo>
                      <a:pt x="37" y="234"/>
                    </a:lnTo>
                    <a:lnTo>
                      <a:pt x="20" y="252"/>
                    </a:lnTo>
                    <a:lnTo>
                      <a:pt x="8" y="265"/>
                    </a:lnTo>
                    <a:lnTo>
                      <a:pt x="3" y="270"/>
                    </a:lnTo>
                    <a:lnTo>
                      <a:pt x="0" y="275"/>
                    </a:lnTo>
                    <a:lnTo>
                      <a:pt x="4" y="277"/>
                    </a:lnTo>
                    <a:lnTo>
                      <a:pt x="14" y="285"/>
                    </a:lnTo>
                    <a:lnTo>
                      <a:pt x="16" y="281"/>
                    </a:lnTo>
                    <a:lnTo>
                      <a:pt x="20" y="276"/>
                    </a:lnTo>
                    <a:lnTo>
                      <a:pt x="32" y="265"/>
                    </a:lnTo>
                    <a:lnTo>
                      <a:pt x="49" y="246"/>
                    </a:lnTo>
                    <a:lnTo>
                      <a:pt x="70" y="223"/>
                    </a:lnTo>
                    <a:lnTo>
                      <a:pt x="98" y="198"/>
                    </a:lnTo>
                    <a:lnTo>
                      <a:pt x="131" y="169"/>
                    </a:lnTo>
                    <a:lnTo>
                      <a:pt x="167" y="140"/>
                    </a:lnTo>
                    <a:lnTo>
                      <a:pt x="206" y="111"/>
                    </a:lnTo>
                    <a:lnTo>
                      <a:pt x="248" y="84"/>
                    </a:lnTo>
                    <a:lnTo>
                      <a:pt x="292" y="60"/>
                    </a:lnTo>
                    <a:lnTo>
                      <a:pt x="338" y="40"/>
                    </a:lnTo>
                    <a:lnTo>
                      <a:pt x="385" y="25"/>
                    </a:lnTo>
                    <a:lnTo>
                      <a:pt x="432" y="17"/>
                    </a:lnTo>
                    <a:lnTo>
                      <a:pt x="478" y="17"/>
                    </a:lnTo>
                    <a:lnTo>
                      <a:pt x="526" y="27"/>
                    </a:lnTo>
                    <a:lnTo>
                      <a:pt x="570" y="47"/>
                    </a:lnTo>
                    <a:lnTo>
                      <a:pt x="582" y="55"/>
                    </a:lnTo>
                    <a:lnTo>
                      <a:pt x="593" y="62"/>
                    </a:lnTo>
                    <a:lnTo>
                      <a:pt x="602" y="69"/>
                    </a:lnTo>
                    <a:lnTo>
                      <a:pt x="609" y="76"/>
                    </a:lnTo>
                    <a:lnTo>
                      <a:pt x="614" y="83"/>
                    </a:lnTo>
                    <a:lnTo>
                      <a:pt x="618" y="90"/>
                    </a:lnTo>
                    <a:lnTo>
                      <a:pt x="619" y="95"/>
                    </a:lnTo>
                    <a:lnTo>
                      <a:pt x="619" y="101"/>
                    </a:lnTo>
                    <a:lnTo>
                      <a:pt x="615" y="110"/>
                    </a:lnTo>
                    <a:lnTo>
                      <a:pt x="607" y="120"/>
                    </a:lnTo>
                    <a:lnTo>
                      <a:pt x="595" y="128"/>
                    </a:lnTo>
                    <a:lnTo>
                      <a:pt x="579" y="136"/>
                    </a:lnTo>
                    <a:lnTo>
                      <a:pt x="561" y="144"/>
                    </a:lnTo>
                    <a:lnTo>
                      <a:pt x="539" y="151"/>
                    </a:lnTo>
                    <a:lnTo>
                      <a:pt x="516" y="158"/>
                    </a:lnTo>
                    <a:lnTo>
                      <a:pt x="490" y="163"/>
                    </a:lnTo>
                    <a:lnTo>
                      <a:pt x="463" y="170"/>
                    </a:lnTo>
                    <a:lnTo>
                      <a:pt x="435" y="176"/>
                    </a:lnTo>
                    <a:lnTo>
                      <a:pt x="407" y="182"/>
                    </a:lnTo>
                    <a:lnTo>
                      <a:pt x="378" y="186"/>
                    </a:lnTo>
                    <a:lnTo>
                      <a:pt x="349" y="191"/>
                    </a:lnTo>
                    <a:lnTo>
                      <a:pt x="321" y="196"/>
                    </a:lnTo>
                    <a:lnTo>
                      <a:pt x="293" y="200"/>
                    </a:lnTo>
                    <a:lnTo>
                      <a:pt x="268" y="205"/>
                    </a:lnTo>
                    <a:lnTo>
                      <a:pt x="231" y="211"/>
                    </a:lnTo>
                    <a:lnTo>
                      <a:pt x="198" y="215"/>
                    </a:lnTo>
                    <a:lnTo>
                      <a:pt x="166" y="221"/>
                    </a:lnTo>
                    <a:lnTo>
                      <a:pt x="139" y="225"/>
                    </a:lnTo>
                    <a:lnTo>
                      <a:pt x="116" y="231"/>
                    </a:lnTo>
                    <a:lnTo>
                      <a:pt x="98" y="236"/>
                    </a:lnTo>
                    <a:lnTo>
                      <a:pt x="84" y="242"/>
                    </a:lnTo>
                    <a:lnTo>
                      <a:pt x="75" y="247"/>
                    </a:lnTo>
                    <a:lnTo>
                      <a:pt x="72" y="251"/>
                    </a:lnTo>
                    <a:lnTo>
                      <a:pt x="84" y="262"/>
                    </a:lnTo>
                    <a:lnTo>
                      <a:pt x="87" y="259"/>
                    </a:lnTo>
                    <a:lnTo>
                      <a:pt x="96" y="254"/>
                    </a:lnTo>
                    <a:lnTo>
                      <a:pt x="110" y="250"/>
                    </a:lnTo>
                    <a:lnTo>
                      <a:pt x="130" y="244"/>
                    </a:lnTo>
                    <a:lnTo>
                      <a:pt x="154" y="239"/>
                    </a:lnTo>
                    <a:lnTo>
                      <a:pt x="181" y="235"/>
                    </a:lnTo>
                    <a:lnTo>
                      <a:pt x="210" y="230"/>
                    </a:lnTo>
                    <a:lnTo>
                      <a:pt x="240" y="225"/>
                    </a:lnTo>
                    <a:lnTo>
                      <a:pt x="270" y="221"/>
                    </a:lnTo>
                    <a:lnTo>
                      <a:pt x="302" y="216"/>
                    </a:lnTo>
                    <a:lnTo>
                      <a:pt x="333" y="212"/>
                    </a:lnTo>
                    <a:lnTo>
                      <a:pt x="365" y="206"/>
                    </a:lnTo>
                    <a:lnTo>
                      <a:pt x="395" y="201"/>
                    </a:lnTo>
                    <a:lnTo>
                      <a:pt x="425" y="196"/>
                    </a:lnTo>
                    <a:lnTo>
                      <a:pt x="455" y="190"/>
                    </a:lnTo>
                    <a:lnTo>
                      <a:pt x="483" y="183"/>
                    </a:lnTo>
                    <a:lnTo>
                      <a:pt x="510" y="176"/>
                    </a:lnTo>
                    <a:lnTo>
                      <a:pt x="535" y="169"/>
                    </a:lnTo>
                    <a:lnTo>
                      <a:pt x="558" y="162"/>
                    </a:lnTo>
                    <a:lnTo>
                      <a:pt x="579" y="154"/>
                    </a:lnTo>
                    <a:lnTo>
                      <a:pt x="597" y="145"/>
                    </a:lnTo>
                    <a:lnTo>
                      <a:pt x="611" y="136"/>
                    </a:lnTo>
                    <a:lnTo>
                      <a:pt x="624" y="126"/>
                    </a:lnTo>
                    <a:lnTo>
                      <a:pt x="631" y="116"/>
                    </a:lnTo>
                    <a:lnTo>
                      <a:pt x="636" y="105"/>
                    </a:lnTo>
                    <a:lnTo>
                      <a:pt x="637" y="95"/>
                    </a:lnTo>
                    <a:lnTo>
                      <a:pt x="634" y="87"/>
                    </a:lnTo>
                    <a:lnTo>
                      <a:pt x="631" y="78"/>
                    </a:lnTo>
                    <a:lnTo>
                      <a:pt x="626" y="70"/>
                    </a:lnTo>
                    <a:lnTo>
                      <a:pt x="618" y="61"/>
                    </a:lnTo>
                    <a:lnTo>
                      <a:pt x="608" y="52"/>
                    </a:lnTo>
                    <a:lnTo>
                      <a:pt x="595" y="42"/>
                    </a:lnTo>
                    <a:lnTo>
                      <a:pt x="580" y="33"/>
                    </a:lnTo>
                    <a:lnTo>
                      <a:pt x="559" y="23"/>
                    </a:lnTo>
                    <a:lnTo>
                      <a:pt x="539" y="15"/>
                    </a:lnTo>
                    <a:lnTo>
                      <a:pt x="518" y="8"/>
                    </a:lnTo>
                    <a:lnTo>
                      <a:pt x="497" y="3"/>
                    </a:lnTo>
                    <a:lnTo>
                      <a:pt x="474" y="1"/>
                    </a:lnTo>
                    <a:lnTo>
                      <a:pt x="451" y="0"/>
                    </a:lnTo>
                    <a:lnTo>
                      <a:pt x="428" y="1"/>
                    </a:lnTo>
                    <a:lnTo>
                      <a:pt x="403" y="4"/>
                    </a:lnTo>
                    <a:lnTo>
                      <a:pt x="378" y="9"/>
                    </a:lnTo>
                    <a:lnTo>
                      <a:pt x="354" y="16"/>
                    </a:lnTo>
                    <a:lnTo>
                      <a:pt x="328" y="25"/>
                    </a:lnTo>
                    <a:lnTo>
                      <a:pt x="303" y="35"/>
                    </a:lnTo>
                    <a:lnTo>
                      <a:pt x="276" y="48"/>
                    </a:lnTo>
                    <a:lnTo>
                      <a:pt x="250" y="63"/>
                    </a:lnTo>
                    <a:lnTo>
                      <a:pt x="223" y="79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99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3" name="Freeform 145"/>
              <p:cNvSpPr>
                <a:spLocks/>
              </p:cNvSpPr>
              <p:nvPr/>
            </p:nvSpPr>
            <p:spPr bwMode="auto">
              <a:xfrm>
                <a:off x="2725" y="3949"/>
                <a:ext cx="126" cy="65"/>
              </a:xfrm>
              <a:custGeom>
                <a:avLst/>
                <a:gdLst>
                  <a:gd name="T0" fmla="*/ 0 w 377"/>
                  <a:gd name="T1" fmla="*/ 129 h 129"/>
                  <a:gd name="T2" fmla="*/ 3 w 377"/>
                  <a:gd name="T3" fmla="*/ 128 h 129"/>
                  <a:gd name="T4" fmla="*/ 7 w 377"/>
                  <a:gd name="T5" fmla="*/ 123 h 129"/>
                  <a:gd name="T6" fmla="*/ 17 w 377"/>
                  <a:gd name="T7" fmla="*/ 118 h 129"/>
                  <a:gd name="T8" fmla="*/ 29 w 377"/>
                  <a:gd name="T9" fmla="*/ 108 h 129"/>
                  <a:gd name="T10" fmla="*/ 44 w 377"/>
                  <a:gd name="T11" fmla="*/ 99 h 129"/>
                  <a:gd name="T12" fmla="*/ 61 w 377"/>
                  <a:gd name="T13" fmla="*/ 89 h 129"/>
                  <a:gd name="T14" fmla="*/ 80 w 377"/>
                  <a:gd name="T15" fmla="*/ 76 h 129"/>
                  <a:gd name="T16" fmla="*/ 101 w 377"/>
                  <a:gd name="T17" fmla="*/ 65 h 129"/>
                  <a:gd name="T18" fmla="*/ 122 w 377"/>
                  <a:gd name="T19" fmla="*/ 53 h 129"/>
                  <a:gd name="T20" fmla="*/ 144 w 377"/>
                  <a:gd name="T21" fmla="*/ 40 h 129"/>
                  <a:gd name="T22" fmla="*/ 168 w 377"/>
                  <a:gd name="T23" fmla="*/ 30 h 129"/>
                  <a:gd name="T24" fmla="*/ 191 w 377"/>
                  <a:gd name="T25" fmla="*/ 20 h 129"/>
                  <a:gd name="T26" fmla="*/ 214 w 377"/>
                  <a:gd name="T27" fmla="*/ 12 h 129"/>
                  <a:gd name="T28" fmla="*/ 236 w 377"/>
                  <a:gd name="T29" fmla="*/ 6 h 129"/>
                  <a:gd name="T30" fmla="*/ 258 w 377"/>
                  <a:gd name="T31" fmla="*/ 1 h 129"/>
                  <a:gd name="T32" fmla="*/ 279 w 377"/>
                  <a:gd name="T33" fmla="*/ 0 h 129"/>
                  <a:gd name="T34" fmla="*/ 315 w 377"/>
                  <a:gd name="T35" fmla="*/ 4 h 129"/>
                  <a:gd name="T36" fmla="*/ 343 w 377"/>
                  <a:gd name="T37" fmla="*/ 13 h 129"/>
                  <a:gd name="T38" fmla="*/ 363 w 377"/>
                  <a:gd name="T39" fmla="*/ 27 h 129"/>
                  <a:gd name="T40" fmla="*/ 375 w 377"/>
                  <a:gd name="T41" fmla="*/ 43 h 129"/>
                  <a:gd name="T42" fmla="*/ 377 w 377"/>
                  <a:gd name="T43" fmla="*/ 59 h 129"/>
                  <a:gd name="T44" fmla="*/ 367 w 377"/>
                  <a:gd name="T45" fmla="*/ 74 h 129"/>
                  <a:gd name="T46" fmla="*/ 345 w 377"/>
                  <a:gd name="T47" fmla="*/ 85 h 129"/>
                  <a:gd name="T48" fmla="*/ 310 w 377"/>
                  <a:gd name="T49" fmla="*/ 91 h 129"/>
                  <a:gd name="T50" fmla="*/ 288 w 377"/>
                  <a:gd name="T51" fmla="*/ 93 h 129"/>
                  <a:gd name="T52" fmla="*/ 265 w 377"/>
                  <a:gd name="T53" fmla="*/ 95 h 129"/>
                  <a:gd name="T54" fmla="*/ 240 w 377"/>
                  <a:gd name="T55" fmla="*/ 98 h 129"/>
                  <a:gd name="T56" fmla="*/ 214 w 377"/>
                  <a:gd name="T57" fmla="*/ 100 h 129"/>
                  <a:gd name="T58" fmla="*/ 189 w 377"/>
                  <a:gd name="T59" fmla="*/ 104 h 129"/>
                  <a:gd name="T60" fmla="*/ 164 w 377"/>
                  <a:gd name="T61" fmla="*/ 107 h 129"/>
                  <a:gd name="T62" fmla="*/ 138 w 377"/>
                  <a:gd name="T63" fmla="*/ 110 h 129"/>
                  <a:gd name="T64" fmla="*/ 114 w 377"/>
                  <a:gd name="T65" fmla="*/ 113 h 129"/>
                  <a:gd name="T66" fmla="*/ 90 w 377"/>
                  <a:gd name="T67" fmla="*/ 116 h 129"/>
                  <a:gd name="T68" fmla="*/ 69 w 377"/>
                  <a:gd name="T69" fmla="*/ 119 h 129"/>
                  <a:gd name="T70" fmla="*/ 50 w 377"/>
                  <a:gd name="T71" fmla="*/ 122 h 129"/>
                  <a:gd name="T72" fmla="*/ 33 w 377"/>
                  <a:gd name="T73" fmla="*/ 125 h 129"/>
                  <a:gd name="T74" fmla="*/ 20 w 377"/>
                  <a:gd name="T75" fmla="*/ 127 h 129"/>
                  <a:gd name="T76" fmla="*/ 9 w 377"/>
                  <a:gd name="T77" fmla="*/ 128 h 129"/>
                  <a:gd name="T78" fmla="*/ 3 w 377"/>
                  <a:gd name="T79" fmla="*/ 129 h 129"/>
                  <a:gd name="T80" fmla="*/ 0 w 377"/>
                  <a:gd name="T81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7" h="129">
                    <a:moveTo>
                      <a:pt x="0" y="129"/>
                    </a:moveTo>
                    <a:lnTo>
                      <a:pt x="3" y="128"/>
                    </a:lnTo>
                    <a:lnTo>
                      <a:pt x="7" y="123"/>
                    </a:lnTo>
                    <a:lnTo>
                      <a:pt x="17" y="118"/>
                    </a:lnTo>
                    <a:lnTo>
                      <a:pt x="29" y="108"/>
                    </a:lnTo>
                    <a:lnTo>
                      <a:pt x="44" y="99"/>
                    </a:lnTo>
                    <a:lnTo>
                      <a:pt x="61" y="89"/>
                    </a:lnTo>
                    <a:lnTo>
                      <a:pt x="80" y="76"/>
                    </a:lnTo>
                    <a:lnTo>
                      <a:pt x="101" y="65"/>
                    </a:lnTo>
                    <a:lnTo>
                      <a:pt x="122" y="53"/>
                    </a:lnTo>
                    <a:lnTo>
                      <a:pt x="144" y="40"/>
                    </a:lnTo>
                    <a:lnTo>
                      <a:pt x="168" y="30"/>
                    </a:lnTo>
                    <a:lnTo>
                      <a:pt x="191" y="20"/>
                    </a:lnTo>
                    <a:lnTo>
                      <a:pt x="214" y="12"/>
                    </a:lnTo>
                    <a:lnTo>
                      <a:pt x="236" y="6"/>
                    </a:lnTo>
                    <a:lnTo>
                      <a:pt x="258" y="1"/>
                    </a:lnTo>
                    <a:lnTo>
                      <a:pt x="279" y="0"/>
                    </a:lnTo>
                    <a:lnTo>
                      <a:pt x="315" y="4"/>
                    </a:lnTo>
                    <a:lnTo>
                      <a:pt x="343" y="13"/>
                    </a:lnTo>
                    <a:lnTo>
                      <a:pt x="363" y="27"/>
                    </a:lnTo>
                    <a:lnTo>
                      <a:pt x="375" y="43"/>
                    </a:lnTo>
                    <a:lnTo>
                      <a:pt x="377" y="59"/>
                    </a:lnTo>
                    <a:lnTo>
                      <a:pt x="367" y="74"/>
                    </a:lnTo>
                    <a:lnTo>
                      <a:pt x="345" y="85"/>
                    </a:lnTo>
                    <a:lnTo>
                      <a:pt x="310" y="91"/>
                    </a:lnTo>
                    <a:lnTo>
                      <a:pt x="288" y="93"/>
                    </a:lnTo>
                    <a:lnTo>
                      <a:pt x="265" y="95"/>
                    </a:lnTo>
                    <a:lnTo>
                      <a:pt x="240" y="98"/>
                    </a:lnTo>
                    <a:lnTo>
                      <a:pt x="214" y="100"/>
                    </a:lnTo>
                    <a:lnTo>
                      <a:pt x="189" y="104"/>
                    </a:lnTo>
                    <a:lnTo>
                      <a:pt x="164" y="107"/>
                    </a:lnTo>
                    <a:lnTo>
                      <a:pt x="138" y="110"/>
                    </a:lnTo>
                    <a:lnTo>
                      <a:pt x="114" y="113"/>
                    </a:lnTo>
                    <a:lnTo>
                      <a:pt x="90" y="116"/>
                    </a:lnTo>
                    <a:lnTo>
                      <a:pt x="69" y="119"/>
                    </a:lnTo>
                    <a:lnTo>
                      <a:pt x="50" y="122"/>
                    </a:lnTo>
                    <a:lnTo>
                      <a:pt x="33" y="125"/>
                    </a:lnTo>
                    <a:lnTo>
                      <a:pt x="20" y="127"/>
                    </a:lnTo>
                    <a:lnTo>
                      <a:pt x="9" y="128"/>
                    </a:lnTo>
                    <a:lnTo>
                      <a:pt x="3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8037B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4" name="Freeform 146"/>
              <p:cNvSpPr>
                <a:spLocks/>
              </p:cNvSpPr>
              <p:nvPr/>
            </p:nvSpPr>
            <p:spPr bwMode="auto">
              <a:xfrm>
                <a:off x="2733" y="3471"/>
                <a:ext cx="131" cy="122"/>
              </a:xfrm>
              <a:custGeom>
                <a:avLst/>
                <a:gdLst>
                  <a:gd name="T0" fmla="*/ 0 w 395"/>
                  <a:gd name="T1" fmla="*/ 129 h 244"/>
                  <a:gd name="T2" fmla="*/ 12 w 395"/>
                  <a:gd name="T3" fmla="*/ 174 h 244"/>
                  <a:gd name="T4" fmla="*/ 49 w 395"/>
                  <a:gd name="T5" fmla="*/ 208 h 244"/>
                  <a:gd name="T6" fmla="*/ 101 w 395"/>
                  <a:gd name="T7" fmla="*/ 231 h 244"/>
                  <a:gd name="T8" fmla="*/ 160 w 395"/>
                  <a:gd name="T9" fmla="*/ 242 h 244"/>
                  <a:gd name="T10" fmla="*/ 200 w 395"/>
                  <a:gd name="T11" fmla="*/ 244 h 244"/>
                  <a:gd name="T12" fmla="*/ 239 w 395"/>
                  <a:gd name="T13" fmla="*/ 242 h 244"/>
                  <a:gd name="T14" fmla="*/ 276 w 395"/>
                  <a:gd name="T15" fmla="*/ 236 h 244"/>
                  <a:gd name="T16" fmla="*/ 310 w 395"/>
                  <a:gd name="T17" fmla="*/ 226 h 244"/>
                  <a:gd name="T18" fmla="*/ 340 w 395"/>
                  <a:gd name="T19" fmla="*/ 211 h 244"/>
                  <a:gd name="T20" fmla="*/ 365 w 395"/>
                  <a:gd name="T21" fmla="*/ 191 h 244"/>
                  <a:gd name="T22" fmla="*/ 382 w 395"/>
                  <a:gd name="T23" fmla="*/ 167 h 244"/>
                  <a:gd name="T24" fmla="*/ 391 w 395"/>
                  <a:gd name="T25" fmla="*/ 139 h 244"/>
                  <a:gd name="T26" fmla="*/ 391 w 395"/>
                  <a:gd name="T27" fmla="*/ 76 h 244"/>
                  <a:gd name="T28" fmla="*/ 367 w 395"/>
                  <a:gd name="T29" fmla="*/ 35 h 244"/>
                  <a:gd name="T30" fmla="*/ 338 w 395"/>
                  <a:gd name="T31" fmla="*/ 18 h 244"/>
                  <a:gd name="T32" fmla="*/ 308 w 395"/>
                  <a:gd name="T33" fmla="*/ 13 h 244"/>
                  <a:gd name="T34" fmla="*/ 282 w 395"/>
                  <a:gd name="T35" fmla="*/ 13 h 244"/>
                  <a:gd name="T36" fmla="*/ 269 w 395"/>
                  <a:gd name="T37" fmla="*/ 15 h 244"/>
                  <a:gd name="T38" fmla="*/ 268 w 395"/>
                  <a:gd name="T39" fmla="*/ 33 h 244"/>
                  <a:gd name="T40" fmla="*/ 276 w 395"/>
                  <a:gd name="T41" fmla="*/ 31 h 244"/>
                  <a:gd name="T42" fmla="*/ 292 w 395"/>
                  <a:gd name="T43" fmla="*/ 29 h 244"/>
                  <a:gd name="T44" fmla="*/ 316 w 395"/>
                  <a:gd name="T45" fmla="*/ 30 h 244"/>
                  <a:gd name="T46" fmla="*/ 344 w 395"/>
                  <a:gd name="T47" fmla="*/ 38 h 244"/>
                  <a:gd name="T48" fmla="*/ 368 w 395"/>
                  <a:gd name="T49" fmla="*/ 61 h 244"/>
                  <a:gd name="T50" fmla="*/ 377 w 395"/>
                  <a:gd name="T51" fmla="*/ 106 h 244"/>
                  <a:gd name="T52" fmla="*/ 371 w 395"/>
                  <a:gd name="T53" fmla="*/ 149 h 244"/>
                  <a:gd name="T54" fmla="*/ 359 w 395"/>
                  <a:gd name="T55" fmla="*/ 172 h 244"/>
                  <a:gd name="T56" fmla="*/ 339 w 395"/>
                  <a:gd name="T57" fmla="*/ 191 h 244"/>
                  <a:gd name="T58" fmla="*/ 315 w 395"/>
                  <a:gd name="T59" fmla="*/ 206 h 244"/>
                  <a:gd name="T60" fmla="*/ 285 w 395"/>
                  <a:gd name="T61" fmla="*/ 217 h 244"/>
                  <a:gd name="T62" fmla="*/ 252 w 395"/>
                  <a:gd name="T63" fmla="*/ 225 h 244"/>
                  <a:gd name="T64" fmla="*/ 217 w 395"/>
                  <a:gd name="T65" fmla="*/ 228 h 244"/>
                  <a:gd name="T66" fmla="*/ 181 w 395"/>
                  <a:gd name="T67" fmla="*/ 227 h 244"/>
                  <a:gd name="T68" fmla="*/ 135 w 395"/>
                  <a:gd name="T69" fmla="*/ 221 h 244"/>
                  <a:gd name="T70" fmla="*/ 84 w 395"/>
                  <a:gd name="T71" fmla="*/ 206 h 244"/>
                  <a:gd name="T72" fmla="*/ 43 w 395"/>
                  <a:gd name="T73" fmla="*/ 183 h 244"/>
                  <a:gd name="T74" fmla="*/ 21 w 395"/>
                  <a:gd name="T75" fmla="*/ 150 h 244"/>
                  <a:gd name="T76" fmla="*/ 27 w 395"/>
                  <a:gd name="T77" fmla="*/ 92 h 244"/>
                  <a:gd name="T78" fmla="*/ 70 w 395"/>
                  <a:gd name="T79" fmla="*/ 44 h 244"/>
                  <a:gd name="T80" fmla="*/ 130 w 395"/>
                  <a:gd name="T81" fmla="*/ 22 h 244"/>
                  <a:gd name="T82" fmla="*/ 179 w 395"/>
                  <a:gd name="T83" fmla="*/ 16 h 244"/>
                  <a:gd name="T84" fmla="*/ 196 w 395"/>
                  <a:gd name="T85" fmla="*/ 16 h 244"/>
                  <a:gd name="T86" fmla="*/ 198 w 395"/>
                  <a:gd name="T87" fmla="*/ 0 h 244"/>
                  <a:gd name="T88" fmla="*/ 183 w 395"/>
                  <a:gd name="T89" fmla="*/ 0 h 244"/>
                  <a:gd name="T90" fmla="*/ 132 w 395"/>
                  <a:gd name="T91" fmla="*/ 6 h 244"/>
                  <a:gd name="T92" fmla="*/ 64 w 395"/>
                  <a:gd name="T93" fmla="*/ 29 h 244"/>
                  <a:gd name="T94" fmla="*/ 11 w 395"/>
                  <a:gd name="T95" fmla="*/ 8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5" h="244">
                    <a:moveTo>
                      <a:pt x="0" y="129"/>
                    </a:moveTo>
                    <a:lnTo>
                      <a:pt x="0" y="129"/>
                    </a:lnTo>
                    <a:lnTo>
                      <a:pt x="3" y="153"/>
                    </a:lnTo>
                    <a:lnTo>
                      <a:pt x="12" y="174"/>
                    </a:lnTo>
                    <a:lnTo>
                      <a:pt x="28" y="193"/>
                    </a:lnTo>
                    <a:lnTo>
                      <a:pt x="49" y="208"/>
                    </a:lnTo>
                    <a:lnTo>
                      <a:pt x="73" y="220"/>
                    </a:lnTo>
                    <a:lnTo>
                      <a:pt x="101" y="231"/>
                    </a:lnTo>
                    <a:lnTo>
                      <a:pt x="130" y="238"/>
                    </a:lnTo>
                    <a:lnTo>
                      <a:pt x="160" y="242"/>
                    </a:lnTo>
                    <a:lnTo>
                      <a:pt x="179" y="243"/>
                    </a:lnTo>
                    <a:lnTo>
                      <a:pt x="200" y="244"/>
                    </a:lnTo>
                    <a:lnTo>
                      <a:pt x="219" y="244"/>
                    </a:lnTo>
                    <a:lnTo>
                      <a:pt x="239" y="242"/>
                    </a:lnTo>
                    <a:lnTo>
                      <a:pt x="258" y="240"/>
                    </a:lnTo>
                    <a:lnTo>
                      <a:pt x="276" y="236"/>
                    </a:lnTo>
                    <a:lnTo>
                      <a:pt x="293" y="232"/>
                    </a:lnTo>
                    <a:lnTo>
                      <a:pt x="310" y="226"/>
                    </a:lnTo>
                    <a:lnTo>
                      <a:pt x="326" y="219"/>
                    </a:lnTo>
                    <a:lnTo>
                      <a:pt x="340" y="211"/>
                    </a:lnTo>
                    <a:lnTo>
                      <a:pt x="352" y="202"/>
                    </a:lnTo>
                    <a:lnTo>
                      <a:pt x="365" y="191"/>
                    </a:lnTo>
                    <a:lnTo>
                      <a:pt x="374" y="180"/>
                    </a:lnTo>
                    <a:lnTo>
                      <a:pt x="382" y="167"/>
                    </a:lnTo>
                    <a:lnTo>
                      <a:pt x="388" y="153"/>
                    </a:lnTo>
                    <a:lnTo>
                      <a:pt x="391" y="139"/>
                    </a:lnTo>
                    <a:lnTo>
                      <a:pt x="395" y="105"/>
                    </a:lnTo>
                    <a:lnTo>
                      <a:pt x="391" y="76"/>
                    </a:lnTo>
                    <a:lnTo>
                      <a:pt x="383" y="53"/>
                    </a:lnTo>
                    <a:lnTo>
                      <a:pt x="367" y="35"/>
                    </a:lnTo>
                    <a:lnTo>
                      <a:pt x="352" y="25"/>
                    </a:lnTo>
                    <a:lnTo>
                      <a:pt x="338" y="18"/>
                    </a:lnTo>
                    <a:lnTo>
                      <a:pt x="322" y="14"/>
                    </a:lnTo>
                    <a:lnTo>
                      <a:pt x="308" y="13"/>
                    </a:lnTo>
                    <a:lnTo>
                      <a:pt x="294" y="13"/>
                    </a:lnTo>
                    <a:lnTo>
                      <a:pt x="282" y="13"/>
                    </a:lnTo>
                    <a:lnTo>
                      <a:pt x="274" y="14"/>
                    </a:lnTo>
                    <a:lnTo>
                      <a:pt x="269" y="15"/>
                    </a:lnTo>
                    <a:lnTo>
                      <a:pt x="264" y="16"/>
                    </a:lnTo>
                    <a:lnTo>
                      <a:pt x="268" y="33"/>
                    </a:lnTo>
                    <a:lnTo>
                      <a:pt x="274" y="31"/>
                    </a:lnTo>
                    <a:lnTo>
                      <a:pt x="276" y="31"/>
                    </a:lnTo>
                    <a:lnTo>
                      <a:pt x="282" y="30"/>
                    </a:lnTo>
                    <a:lnTo>
                      <a:pt x="292" y="29"/>
                    </a:lnTo>
                    <a:lnTo>
                      <a:pt x="304" y="29"/>
                    </a:lnTo>
                    <a:lnTo>
                      <a:pt x="316" y="30"/>
                    </a:lnTo>
                    <a:lnTo>
                      <a:pt x="331" y="33"/>
                    </a:lnTo>
                    <a:lnTo>
                      <a:pt x="344" y="38"/>
                    </a:lnTo>
                    <a:lnTo>
                      <a:pt x="356" y="46"/>
                    </a:lnTo>
                    <a:lnTo>
                      <a:pt x="368" y="61"/>
                    </a:lnTo>
                    <a:lnTo>
                      <a:pt x="375" y="82"/>
                    </a:lnTo>
                    <a:lnTo>
                      <a:pt x="377" y="106"/>
                    </a:lnTo>
                    <a:lnTo>
                      <a:pt x="374" y="136"/>
                    </a:lnTo>
                    <a:lnTo>
                      <a:pt x="371" y="149"/>
                    </a:lnTo>
                    <a:lnTo>
                      <a:pt x="366" y="162"/>
                    </a:lnTo>
                    <a:lnTo>
                      <a:pt x="359" y="172"/>
                    </a:lnTo>
                    <a:lnTo>
                      <a:pt x="350" y="182"/>
                    </a:lnTo>
                    <a:lnTo>
                      <a:pt x="339" y="191"/>
                    </a:lnTo>
                    <a:lnTo>
                      <a:pt x="327" y="200"/>
                    </a:lnTo>
                    <a:lnTo>
                      <a:pt x="315" y="206"/>
                    </a:lnTo>
                    <a:lnTo>
                      <a:pt x="300" y="212"/>
                    </a:lnTo>
                    <a:lnTo>
                      <a:pt x="285" y="217"/>
                    </a:lnTo>
                    <a:lnTo>
                      <a:pt x="269" y="221"/>
                    </a:lnTo>
                    <a:lnTo>
                      <a:pt x="252" y="225"/>
                    </a:lnTo>
                    <a:lnTo>
                      <a:pt x="235" y="226"/>
                    </a:lnTo>
                    <a:lnTo>
                      <a:pt x="217" y="228"/>
                    </a:lnTo>
                    <a:lnTo>
                      <a:pt x="199" y="228"/>
                    </a:lnTo>
                    <a:lnTo>
                      <a:pt x="181" y="227"/>
                    </a:lnTo>
                    <a:lnTo>
                      <a:pt x="162" y="226"/>
                    </a:lnTo>
                    <a:lnTo>
                      <a:pt x="135" y="221"/>
                    </a:lnTo>
                    <a:lnTo>
                      <a:pt x="108" y="216"/>
                    </a:lnTo>
                    <a:lnTo>
                      <a:pt x="84" y="206"/>
                    </a:lnTo>
                    <a:lnTo>
                      <a:pt x="62" y="196"/>
                    </a:lnTo>
                    <a:lnTo>
                      <a:pt x="43" y="183"/>
                    </a:lnTo>
                    <a:lnTo>
                      <a:pt x="29" y="167"/>
                    </a:lnTo>
                    <a:lnTo>
                      <a:pt x="21" y="150"/>
                    </a:lnTo>
                    <a:lnTo>
                      <a:pt x="18" y="130"/>
                    </a:lnTo>
                    <a:lnTo>
                      <a:pt x="27" y="92"/>
                    </a:lnTo>
                    <a:lnTo>
                      <a:pt x="45" y="65"/>
                    </a:lnTo>
                    <a:lnTo>
                      <a:pt x="70" y="44"/>
                    </a:lnTo>
                    <a:lnTo>
                      <a:pt x="101" y="30"/>
                    </a:lnTo>
                    <a:lnTo>
                      <a:pt x="130" y="22"/>
                    </a:lnTo>
                    <a:lnTo>
                      <a:pt x="158" y="19"/>
                    </a:lnTo>
                    <a:lnTo>
                      <a:pt x="179" y="16"/>
                    </a:lnTo>
                    <a:lnTo>
                      <a:pt x="191" y="16"/>
                    </a:lnTo>
                    <a:lnTo>
                      <a:pt x="196" y="16"/>
                    </a:lnTo>
                    <a:lnTo>
                      <a:pt x="196" y="12"/>
                    </a:lnTo>
                    <a:lnTo>
                      <a:pt x="198" y="0"/>
                    </a:lnTo>
                    <a:lnTo>
                      <a:pt x="191" y="0"/>
                    </a:lnTo>
                    <a:lnTo>
                      <a:pt x="183" y="0"/>
                    </a:lnTo>
                    <a:lnTo>
                      <a:pt x="162" y="1"/>
                    </a:lnTo>
                    <a:lnTo>
                      <a:pt x="132" y="6"/>
                    </a:lnTo>
                    <a:lnTo>
                      <a:pt x="98" y="14"/>
                    </a:lnTo>
                    <a:lnTo>
                      <a:pt x="64" y="29"/>
                    </a:lnTo>
                    <a:lnTo>
                      <a:pt x="34" y="52"/>
                    </a:lnTo>
                    <a:lnTo>
                      <a:pt x="11" y="86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5" name="Freeform 147"/>
              <p:cNvSpPr>
                <a:spLocks/>
              </p:cNvSpPr>
              <p:nvPr/>
            </p:nvSpPr>
            <p:spPr bwMode="auto">
              <a:xfrm>
                <a:off x="2801" y="3619"/>
                <a:ext cx="40" cy="171"/>
              </a:xfrm>
              <a:custGeom>
                <a:avLst/>
                <a:gdLst>
                  <a:gd name="T0" fmla="*/ 7 w 119"/>
                  <a:gd name="T1" fmla="*/ 4 h 342"/>
                  <a:gd name="T2" fmla="*/ 0 w 119"/>
                  <a:gd name="T3" fmla="*/ 13 h 342"/>
                  <a:gd name="T4" fmla="*/ 5 w 119"/>
                  <a:gd name="T5" fmla="*/ 16 h 342"/>
                  <a:gd name="T6" fmla="*/ 12 w 119"/>
                  <a:gd name="T7" fmla="*/ 22 h 342"/>
                  <a:gd name="T8" fmla="*/ 29 w 119"/>
                  <a:gd name="T9" fmla="*/ 37 h 342"/>
                  <a:gd name="T10" fmla="*/ 51 w 119"/>
                  <a:gd name="T11" fmla="*/ 61 h 342"/>
                  <a:gd name="T12" fmla="*/ 74 w 119"/>
                  <a:gd name="T13" fmla="*/ 96 h 342"/>
                  <a:gd name="T14" fmla="*/ 92 w 119"/>
                  <a:gd name="T15" fmla="*/ 141 h 342"/>
                  <a:gd name="T16" fmla="*/ 102 w 119"/>
                  <a:gd name="T17" fmla="*/ 195 h 342"/>
                  <a:gd name="T18" fmla="*/ 97 w 119"/>
                  <a:gd name="T19" fmla="*/ 258 h 342"/>
                  <a:gd name="T20" fmla="*/ 74 w 119"/>
                  <a:gd name="T21" fmla="*/ 332 h 342"/>
                  <a:gd name="T22" fmla="*/ 71 w 119"/>
                  <a:gd name="T23" fmla="*/ 336 h 342"/>
                  <a:gd name="T24" fmla="*/ 87 w 119"/>
                  <a:gd name="T25" fmla="*/ 342 h 342"/>
                  <a:gd name="T26" fmla="*/ 90 w 119"/>
                  <a:gd name="T27" fmla="*/ 338 h 342"/>
                  <a:gd name="T28" fmla="*/ 114 w 119"/>
                  <a:gd name="T29" fmla="*/ 259 h 342"/>
                  <a:gd name="T30" fmla="*/ 119 w 119"/>
                  <a:gd name="T31" fmla="*/ 191 h 342"/>
                  <a:gd name="T32" fmla="*/ 109 w 119"/>
                  <a:gd name="T33" fmla="*/ 134 h 342"/>
                  <a:gd name="T34" fmla="*/ 88 w 119"/>
                  <a:gd name="T35" fmla="*/ 87 h 342"/>
                  <a:gd name="T36" fmla="*/ 64 w 119"/>
                  <a:gd name="T37" fmla="*/ 50 h 342"/>
                  <a:gd name="T38" fmla="*/ 40 w 119"/>
                  <a:gd name="T39" fmla="*/ 24 h 342"/>
                  <a:gd name="T40" fmla="*/ 22 w 119"/>
                  <a:gd name="T41" fmla="*/ 8 h 342"/>
                  <a:gd name="T42" fmla="*/ 15 w 119"/>
                  <a:gd name="T43" fmla="*/ 2 h 342"/>
                  <a:gd name="T44" fmla="*/ 10 w 119"/>
                  <a:gd name="T45" fmla="*/ 0 h 342"/>
                  <a:gd name="T46" fmla="*/ 7 w 119"/>
                  <a:gd name="T47" fmla="*/ 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342">
                    <a:moveTo>
                      <a:pt x="7" y="4"/>
                    </a:moveTo>
                    <a:lnTo>
                      <a:pt x="0" y="13"/>
                    </a:lnTo>
                    <a:lnTo>
                      <a:pt x="5" y="16"/>
                    </a:lnTo>
                    <a:lnTo>
                      <a:pt x="12" y="22"/>
                    </a:lnTo>
                    <a:lnTo>
                      <a:pt x="29" y="37"/>
                    </a:lnTo>
                    <a:lnTo>
                      <a:pt x="51" y="61"/>
                    </a:lnTo>
                    <a:lnTo>
                      <a:pt x="74" y="96"/>
                    </a:lnTo>
                    <a:lnTo>
                      <a:pt x="92" y="141"/>
                    </a:lnTo>
                    <a:lnTo>
                      <a:pt x="102" y="195"/>
                    </a:lnTo>
                    <a:lnTo>
                      <a:pt x="97" y="258"/>
                    </a:lnTo>
                    <a:lnTo>
                      <a:pt x="74" y="332"/>
                    </a:lnTo>
                    <a:lnTo>
                      <a:pt x="71" y="336"/>
                    </a:lnTo>
                    <a:lnTo>
                      <a:pt x="87" y="342"/>
                    </a:lnTo>
                    <a:lnTo>
                      <a:pt x="90" y="338"/>
                    </a:lnTo>
                    <a:lnTo>
                      <a:pt x="114" y="259"/>
                    </a:lnTo>
                    <a:lnTo>
                      <a:pt x="119" y="191"/>
                    </a:lnTo>
                    <a:lnTo>
                      <a:pt x="109" y="134"/>
                    </a:lnTo>
                    <a:lnTo>
                      <a:pt x="88" y="87"/>
                    </a:lnTo>
                    <a:lnTo>
                      <a:pt x="64" y="50"/>
                    </a:lnTo>
                    <a:lnTo>
                      <a:pt x="40" y="24"/>
                    </a:lnTo>
                    <a:lnTo>
                      <a:pt x="22" y="8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6" name="Freeform 148"/>
              <p:cNvSpPr>
                <a:spLocks/>
              </p:cNvSpPr>
              <p:nvPr/>
            </p:nvSpPr>
            <p:spPr bwMode="auto">
              <a:xfrm>
                <a:off x="2809" y="3262"/>
                <a:ext cx="49" cy="163"/>
              </a:xfrm>
              <a:custGeom>
                <a:avLst/>
                <a:gdLst>
                  <a:gd name="T0" fmla="*/ 132 w 145"/>
                  <a:gd name="T1" fmla="*/ 2 h 326"/>
                  <a:gd name="T2" fmla="*/ 89 w 145"/>
                  <a:gd name="T3" fmla="*/ 37 h 326"/>
                  <a:gd name="T4" fmla="*/ 56 w 145"/>
                  <a:gd name="T5" fmla="*/ 81 h 326"/>
                  <a:gd name="T6" fmla="*/ 33 w 145"/>
                  <a:gd name="T7" fmla="*/ 129 h 326"/>
                  <a:gd name="T8" fmla="*/ 17 w 145"/>
                  <a:gd name="T9" fmla="*/ 181 h 326"/>
                  <a:gd name="T10" fmla="*/ 7 w 145"/>
                  <a:gd name="T11" fmla="*/ 229 h 326"/>
                  <a:gd name="T12" fmla="*/ 3 w 145"/>
                  <a:gd name="T13" fmla="*/ 272 h 326"/>
                  <a:gd name="T14" fmla="*/ 0 w 145"/>
                  <a:gd name="T15" fmla="*/ 303 h 326"/>
                  <a:gd name="T16" fmla="*/ 0 w 145"/>
                  <a:gd name="T17" fmla="*/ 321 h 326"/>
                  <a:gd name="T18" fmla="*/ 1 w 145"/>
                  <a:gd name="T19" fmla="*/ 326 h 326"/>
                  <a:gd name="T20" fmla="*/ 6 w 145"/>
                  <a:gd name="T21" fmla="*/ 326 h 326"/>
                  <a:gd name="T22" fmla="*/ 18 w 145"/>
                  <a:gd name="T23" fmla="*/ 326 h 326"/>
                  <a:gd name="T24" fmla="*/ 18 w 145"/>
                  <a:gd name="T25" fmla="*/ 320 h 326"/>
                  <a:gd name="T26" fmla="*/ 18 w 145"/>
                  <a:gd name="T27" fmla="*/ 310 h 326"/>
                  <a:gd name="T28" fmla="*/ 20 w 145"/>
                  <a:gd name="T29" fmla="*/ 282 h 326"/>
                  <a:gd name="T30" fmla="*/ 23 w 145"/>
                  <a:gd name="T31" fmla="*/ 242 h 326"/>
                  <a:gd name="T32" fmla="*/ 32 w 145"/>
                  <a:gd name="T33" fmla="*/ 195 h 326"/>
                  <a:gd name="T34" fmla="*/ 45 w 145"/>
                  <a:gd name="T35" fmla="*/ 144 h 326"/>
                  <a:gd name="T36" fmla="*/ 68 w 145"/>
                  <a:gd name="T37" fmla="*/ 95 h 326"/>
                  <a:gd name="T38" fmla="*/ 99 w 145"/>
                  <a:gd name="T39" fmla="*/ 51 h 326"/>
                  <a:gd name="T40" fmla="*/ 142 w 145"/>
                  <a:gd name="T41" fmla="*/ 16 h 326"/>
                  <a:gd name="T42" fmla="*/ 145 w 145"/>
                  <a:gd name="T43" fmla="*/ 14 h 326"/>
                  <a:gd name="T44" fmla="*/ 137 w 145"/>
                  <a:gd name="T45" fmla="*/ 0 h 326"/>
                  <a:gd name="T46" fmla="*/ 132 w 145"/>
                  <a:gd name="T4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5" h="326">
                    <a:moveTo>
                      <a:pt x="132" y="2"/>
                    </a:moveTo>
                    <a:lnTo>
                      <a:pt x="89" y="37"/>
                    </a:lnTo>
                    <a:lnTo>
                      <a:pt x="56" y="81"/>
                    </a:lnTo>
                    <a:lnTo>
                      <a:pt x="33" y="129"/>
                    </a:lnTo>
                    <a:lnTo>
                      <a:pt x="17" y="181"/>
                    </a:lnTo>
                    <a:lnTo>
                      <a:pt x="7" y="229"/>
                    </a:lnTo>
                    <a:lnTo>
                      <a:pt x="3" y="272"/>
                    </a:lnTo>
                    <a:lnTo>
                      <a:pt x="0" y="303"/>
                    </a:lnTo>
                    <a:lnTo>
                      <a:pt x="0" y="321"/>
                    </a:lnTo>
                    <a:lnTo>
                      <a:pt x="1" y="326"/>
                    </a:lnTo>
                    <a:lnTo>
                      <a:pt x="6" y="326"/>
                    </a:lnTo>
                    <a:lnTo>
                      <a:pt x="18" y="326"/>
                    </a:lnTo>
                    <a:lnTo>
                      <a:pt x="18" y="320"/>
                    </a:lnTo>
                    <a:lnTo>
                      <a:pt x="18" y="310"/>
                    </a:lnTo>
                    <a:lnTo>
                      <a:pt x="20" y="282"/>
                    </a:lnTo>
                    <a:lnTo>
                      <a:pt x="23" y="242"/>
                    </a:lnTo>
                    <a:lnTo>
                      <a:pt x="32" y="195"/>
                    </a:lnTo>
                    <a:lnTo>
                      <a:pt x="45" y="144"/>
                    </a:lnTo>
                    <a:lnTo>
                      <a:pt x="68" y="95"/>
                    </a:lnTo>
                    <a:lnTo>
                      <a:pt x="99" y="51"/>
                    </a:lnTo>
                    <a:lnTo>
                      <a:pt x="142" y="16"/>
                    </a:lnTo>
                    <a:lnTo>
                      <a:pt x="145" y="14"/>
                    </a:lnTo>
                    <a:lnTo>
                      <a:pt x="137" y="0"/>
                    </a:lnTo>
                    <a:lnTo>
                      <a:pt x="132" y="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7" name="Freeform 149"/>
              <p:cNvSpPr>
                <a:spLocks/>
              </p:cNvSpPr>
              <p:nvPr/>
            </p:nvSpPr>
            <p:spPr bwMode="auto">
              <a:xfrm>
                <a:off x="2658" y="3570"/>
                <a:ext cx="77" cy="57"/>
              </a:xfrm>
              <a:custGeom>
                <a:avLst/>
                <a:gdLst>
                  <a:gd name="T0" fmla="*/ 224 w 231"/>
                  <a:gd name="T1" fmla="*/ 0 h 115"/>
                  <a:gd name="T2" fmla="*/ 222 w 231"/>
                  <a:gd name="T3" fmla="*/ 0 h 115"/>
                  <a:gd name="T4" fmla="*/ 216 w 231"/>
                  <a:gd name="T5" fmla="*/ 3 h 115"/>
                  <a:gd name="T6" fmla="*/ 206 w 231"/>
                  <a:gd name="T7" fmla="*/ 4 h 115"/>
                  <a:gd name="T8" fmla="*/ 193 w 231"/>
                  <a:gd name="T9" fmla="*/ 7 h 115"/>
                  <a:gd name="T10" fmla="*/ 178 w 231"/>
                  <a:gd name="T11" fmla="*/ 11 h 115"/>
                  <a:gd name="T12" fmla="*/ 163 w 231"/>
                  <a:gd name="T13" fmla="*/ 14 h 115"/>
                  <a:gd name="T14" fmla="*/ 144 w 231"/>
                  <a:gd name="T15" fmla="*/ 20 h 115"/>
                  <a:gd name="T16" fmla="*/ 125 w 231"/>
                  <a:gd name="T17" fmla="*/ 26 h 115"/>
                  <a:gd name="T18" fmla="*/ 106 w 231"/>
                  <a:gd name="T19" fmla="*/ 32 h 115"/>
                  <a:gd name="T20" fmla="*/ 86 w 231"/>
                  <a:gd name="T21" fmla="*/ 39 h 115"/>
                  <a:gd name="T22" fmla="*/ 68 w 231"/>
                  <a:gd name="T23" fmla="*/ 47 h 115"/>
                  <a:gd name="T24" fmla="*/ 51 w 231"/>
                  <a:gd name="T25" fmla="*/ 57 h 115"/>
                  <a:gd name="T26" fmla="*/ 35 w 231"/>
                  <a:gd name="T27" fmla="*/ 67 h 115"/>
                  <a:gd name="T28" fmla="*/ 21 w 231"/>
                  <a:gd name="T29" fmla="*/ 79 h 115"/>
                  <a:gd name="T30" fmla="*/ 10 w 231"/>
                  <a:gd name="T31" fmla="*/ 91 h 115"/>
                  <a:gd name="T32" fmla="*/ 2 w 231"/>
                  <a:gd name="T33" fmla="*/ 104 h 115"/>
                  <a:gd name="T34" fmla="*/ 0 w 231"/>
                  <a:gd name="T35" fmla="*/ 109 h 115"/>
                  <a:gd name="T36" fmla="*/ 16 w 231"/>
                  <a:gd name="T37" fmla="*/ 115 h 115"/>
                  <a:gd name="T38" fmla="*/ 17 w 231"/>
                  <a:gd name="T39" fmla="*/ 111 h 115"/>
                  <a:gd name="T40" fmla="*/ 23 w 231"/>
                  <a:gd name="T41" fmla="*/ 102 h 115"/>
                  <a:gd name="T42" fmla="*/ 31 w 231"/>
                  <a:gd name="T43" fmla="*/ 92 h 115"/>
                  <a:gd name="T44" fmla="*/ 40 w 231"/>
                  <a:gd name="T45" fmla="*/ 84 h 115"/>
                  <a:gd name="T46" fmla="*/ 51 w 231"/>
                  <a:gd name="T47" fmla="*/ 76 h 115"/>
                  <a:gd name="T48" fmla="*/ 64 w 231"/>
                  <a:gd name="T49" fmla="*/ 68 h 115"/>
                  <a:gd name="T50" fmla="*/ 78 w 231"/>
                  <a:gd name="T51" fmla="*/ 61 h 115"/>
                  <a:gd name="T52" fmla="*/ 92 w 231"/>
                  <a:gd name="T53" fmla="*/ 54 h 115"/>
                  <a:gd name="T54" fmla="*/ 108 w 231"/>
                  <a:gd name="T55" fmla="*/ 49 h 115"/>
                  <a:gd name="T56" fmla="*/ 124 w 231"/>
                  <a:gd name="T57" fmla="*/ 43 h 115"/>
                  <a:gd name="T58" fmla="*/ 140 w 231"/>
                  <a:gd name="T59" fmla="*/ 37 h 115"/>
                  <a:gd name="T60" fmla="*/ 155 w 231"/>
                  <a:gd name="T61" fmla="*/ 32 h 115"/>
                  <a:gd name="T62" fmla="*/ 171 w 231"/>
                  <a:gd name="T63" fmla="*/ 28 h 115"/>
                  <a:gd name="T64" fmla="*/ 187 w 231"/>
                  <a:gd name="T65" fmla="*/ 24 h 115"/>
                  <a:gd name="T66" fmla="*/ 201 w 231"/>
                  <a:gd name="T67" fmla="*/ 21 h 115"/>
                  <a:gd name="T68" fmla="*/ 215 w 231"/>
                  <a:gd name="T69" fmla="*/ 19 h 115"/>
                  <a:gd name="T70" fmla="*/ 227 w 231"/>
                  <a:gd name="T71" fmla="*/ 16 h 115"/>
                  <a:gd name="T72" fmla="*/ 231 w 231"/>
                  <a:gd name="T73" fmla="*/ 16 h 115"/>
                  <a:gd name="T74" fmla="*/ 229 w 231"/>
                  <a:gd name="T75" fmla="*/ 0 h 115"/>
                  <a:gd name="T76" fmla="*/ 224 w 231"/>
                  <a:gd name="T7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" h="115">
                    <a:moveTo>
                      <a:pt x="224" y="0"/>
                    </a:moveTo>
                    <a:lnTo>
                      <a:pt x="222" y="0"/>
                    </a:lnTo>
                    <a:lnTo>
                      <a:pt x="216" y="3"/>
                    </a:lnTo>
                    <a:lnTo>
                      <a:pt x="206" y="4"/>
                    </a:lnTo>
                    <a:lnTo>
                      <a:pt x="193" y="7"/>
                    </a:lnTo>
                    <a:lnTo>
                      <a:pt x="178" y="11"/>
                    </a:lnTo>
                    <a:lnTo>
                      <a:pt x="163" y="14"/>
                    </a:lnTo>
                    <a:lnTo>
                      <a:pt x="144" y="20"/>
                    </a:lnTo>
                    <a:lnTo>
                      <a:pt x="125" y="26"/>
                    </a:lnTo>
                    <a:lnTo>
                      <a:pt x="106" y="32"/>
                    </a:lnTo>
                    <a:lnTo>
                      <a:pt x="86" y="39"/>
                    </a:lnTo>
                    <a:lnTo>
                      <a:pt x="68" y="47"/>
                    </a:lnTo>
                    <a:lnTo>
                      <a:pt x="51" y="57"/>
                    </a:lnTo>
                    <a:lnTo>
                      <a:pt x="35" y="67"/>
                    </a:lnTo>
                    <a:lnTo>
                      <a:pt x="21" y="79"/>
                    </a:lnTo>
                    <a:lnTo>
                      <a:pt x="10" y="91"/>
                    </a:lnTo>
                    <a:lnTo>
                      <a:pt x="2" y="104"/>
                    </a:lnTo>
                    <a:lnTo>
                      <a:pt x="0" y="109"/>
                    </a:lnTo>
                    <a:lnTo>
                      <a:pt x="16" y="115"/>
                    </a:lnTo>
                    <a:lnTo>
                      <a:pt x="17" y="111"/>
                    </a:lnTo>
                    <a:lnTo>
                      <a:pt x="23" y="102"/>
                    </a:lnTo>
                    <a:lnTo>
                      <a:pt x="31" y="92"/>
                    </a:lnTo>
                    <a:lnTo>
                      <a:pt x="40" y="84"/>
                    </a:lnTo>
                    <a:lnTo>
                      <a:pt x="51" y="76"/>
                    </a:lnTo>
                    <a:lnTo>
                      <a:pt x="64" y="68"/>
                    </a:lnTo>
                    <a:lnTo>
                      <a:pt x="78" y="61"/>
                    </a:lnTo>
                    <a:lnTo>
                      <a:pt x="92" y="54"/>
                    </a:lnTo>
                    <a:lnTo>
                      <a:pt x="108" y="49"/>
                    </a:lnTo>
                    <a:lnTo>
                      <a:pt x="124" y="43"/>
                    </a:lnTo>
                    <a:lnTo>
                      <a:pt x="140" y="37"/>
                    </a:lnTo>
                    <a:lnTo>
                      <a:pt x="155" y="32"/>
                    </a:lnTo>
                    <a:lnTo>
                      <a:pt x="171" y="28"/>
                    </a:lnTo>
                    <a:lnTo>
                      <a:pt x="187" y="24"/>
                    </a:lnTo>
                    <a:lnTo>
                      <a:pt x="201" y="21"/>
                    </a:lnTo>
                    <a:lnTo>
                      <a:pt x="215" y="19"/>
                    </a:lnTo>
                    <a:lnTo>
                      <a:pt x="227" y="16"/>
                    </a:lnTo>
                    <a:lnTo>
                      <a:pt x="231" y="16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8" name="Freeform 150"/>
              <p:cNvSpPr>
                <a:spLocks/>
              </p:cNvSpPr>
              <p:nvPr/>
            </p:nvSpPr>
            <p:spPr bwMode="auto">
              <a:xfrm>
                <a:off x="2646" y="3418"/>
                <a:ext cx="90" cy="76"/>
              </a:xfrm>
              <a:custGeom>
                <a:avLst/>
                <a:gdLst>
                  <a:gd name="T0" fmla="*/ 1 w 271"/>
                  <a:gd name="T1" fmla="*/ 5 h 153"/>
                  <a:gd name="T2" fmla="*/ 0 w 271"/>
                  <a:gd name="T3" fmla="*/ 16 h 153"/>
                  <a:gd name="T4" fmla="*/ 5 w 271"/>
                  <a:gd name="T5" fmla="*/ 18 h 153"/>
                  <a:gd name="T6" fmla="*/ 40 w 271"/>
                  <a:gd name="T7" fmla="*/ 21 h 153"/>
                  <a:gd name="T8" fmla="*/ 73 w 271"/>
                  <a:gd name="T9" fmla="*/ 27 h 153"/>
                  <a:gd name="T10" fmla="*/ 102 w 271"/>
                  <a:gd name="T11" fmla="*/ 35 h 153"/>
                  <a:gd name="T12" fmla="*/ 127 w 271"/>
                  <a:gd name="T13" fmla="*/ 44 h 153"/>
                  <a:gd name="T14" fmla="*/ 150 w 271"/>
                  <a:gd name="T15" fmla="*/ 54 h 153"/>
                  <a:gd name="T16" fmla="*/ 171 w 271"/>
                  <a:gd name="T17" fmla="*/ 65 h 153"/>
                  <a:gd name="T18" fmla="*/ 188 w 271"/>
                  <a:gd name="T19" fmla="*/ 76 h 153"/>
                  <a:gd name="T20" fmla="*/ 203 w 271"/>
                  <a:gd name="T21" fmla="*/ 88 h 153"/>
                  <a:gd name="T22" fmla="*/ 217 w 271"/>
                  <a:gd name="T23" fmla="*/ 99 h 153"/>
                  <a:gd name="T24" fmla="*/ 226 w 271"/>
                  <a:gd name="T25" fmla="*/ 111 h 153"/>
                  <a:gd name="T26" fmla="*/ 235 w 271"/>
                  <a:gd name="T27" fmla="*/ 121 h 153"/>
                  <a:gd name="T28" fmla="*/ 242 w 271"/>
                  <a:gd name="T29" fmla="*/ 129 h 153"/>
                  <a:gd name="T30" fmla="*/ 247 w 271"/>
                  <a:gd name="T31" fmla="*/ 137 h 153"/>
                  <a:gd name="T32" fmla="*/ 251 w 271"/>
                  <a:gd name="T33" fmla="*/ 143 h 153"/>
                  <a:gd name="T34" fmla="*/ 252 w 271"/>
                  <a:gd name="T35" fmla="*/ 148 h 153"/>
                  <a:gd name="T36" fmla="*/ 253 w 271"/>
                  <a:gd name="T37" fmla="*/ 149 h 153"/>
                  <a:gd name="T38" fmla="*/ 255 w 271"/>
                  <a:gd name="T39" fmla="*/ 153 h 153"/>
                  <a:gd name="T40" fmla="*/ 271 w 271"/>
                  <a:gd name="T41" fmla="*/ 148 h 153"/>
                  <a:gd name="T42" fmla="*/ 270 w 271"/>
                  <a:gd name="T43" fmla="*/ 143 h 153"/>
                  <a:gd name="T44" fmla="*/ 269 w 271"/>
                  <a:gd name="T45" fmla="*/ 142 h 153"/>
                  <a:gd name="T46" fmla="*/ 267 w 271"/>
                  <a:gd name="T47" fmla="*/ 137 h 153"/>
                  <a:gd name="T48" fmla="*/ 264 w 271"/>
                  <a:gd name="T49" fmla="*/ 130 h 153"/>
                  <a:gd name="T50" fmla="*/ 258 w 271"/>
                  <a:gd name="T51" fmla="*/ 122 h 153"/>
                  <a:gd name="T52" fmla="*/ 251 w 271"/>
                  <a:gd name="T53" fmla="*/ 113 h 153"/>
                  <a:gd name="T54" fmla="*/ 242 w 271"/>
                  <a:gd name="T55" fmla="*/ 102 h 153"/>
                  <a:gd name="T56" fmla="*/ 230 w 271"/>
                  <a:gd name="T57" fmla="*/ 90 h 153"/>
                  <a:gd name="T58" fmla="*/ 217 w 271"/>
                  <a:gd name="T59" fmla="*/ 77 h 153"/>
                  <a:gd name="T60" fmla="*/ 201 w 271"/>
                  <a:gd name="T61" fmla="*/ 65 h 153"/>
                  <a:gd name="T62" fmla="*/ 183 w 271"/>
                  <a:gd name="T63" fmla="*/ 52 h 153"/>
                  <a:gd name="T64" fmla="*/ 161 w 271"/>
                  <a:gd name="T65" fmla="*/ 41 h 153"/>
                  <a:gd name="T66" fmla="*/ 137 w 271"/>
                  <a:gd name="T67" fmla="*/ 29 h 153"/>
                  <a:gd name="T68" fmla="*/ 109 w 271"/>
                  <a:gd name="T69" fmla="*/ 20 h 153"/>
                  <a:gd name="T70" fmla="*/ 79 w 271"/>
                  <a:gd name="T71" fmla="*/ 11 h 153"/>
                  <a:gd name="T72" fmla="*/ 44 w 271"/>
                  <a:gd name="T73" fmla="*/ 5 h 153"/>
                  <a:gd name="T74" fmla="*/ 6 w 271"/>
                  <a:gd name="T75" fmla="*/ 0 h 153"/>
                  <a:gd name="T76" fmla="*/ 1 w 271"/>
                  <a:gd name="T77" fmla="*/ 0 h 153"/>
                  <a:gd name="T78" fmla="*/ 1 w 271"/>
                  <a:gd name="T79" fmla="*/ 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153">
                    <a:moveTo>
                      <a:pt x="1" y="5"/>
                    </a:moveTo>
                    <a:lnTo>
                      <a:pt x="0" y="16"/>
                    </a:lnTo>
                    <a:lnTo>
                      <a:pt x="5" y="18"/>
                    </a:lnTo>
                    <a:lnTo>
                      <a:pt x="40" y="21"/>
                    </a:lnTo>
                    <a:lnTo>
                      <a:pt x="73" y="27"/>
                    </a:lnTo>
                    <a:lnTo>
                      <a:pt x="102" y="35"/>
                    </a:lnTo>
                    <a:lnTo>
                      <a:pt x="127" y="44"/>
                    </a:lnTo>
                    <a:lnTo>
                      <a:pt x="150" y="54"/>
                    </a:lnTo>
                    <a:lnTo>
                      <a:pt x="171" y="65"/>
                    </a:lnTo>
                    <a:lnTo>
                      <a:pt x="188" y="76"/>
                    </a:lnTo>
                    <a:lnTo>
                      <a:pt x="203" y="88"/>
                    </a:lnTo>
                    <a:lnTo>
                      <a:pt x="217" y="99"/>
                    </a:lnTo>
                    <a:lnTo>
                      <a:pt x="226" y="111"/>
                    </a:lnTo>
                    <a:lnTo>
                      <a:pt x="235" y="121"/>
                    </a:lnTo>
                    <a:lnTo>
                      <a:pt x="242" y="129"/>
                    </a:lnTo>
                    <a:lnTo>
                      <a:pt x="247" y="137"/>
                    </a:lnTo>
                    <a:lnTo>
                      <a:pt x="251" y="143"/>
                    </a:lnTo>
                    <a:lnTo>
                      <a:pt x="252" y="148"/>
                    </a:lnTo>
                    <a:lnTo>
                      <a:pt x="253" y="149"/>
                    </a:lnTo>
                    <a:lnTo>
                      <a:pt x="255" y="153"/>
                    </a:lnTo>
                    <a:lnTo>
                      <a:pt x="271" y="148"/>
                    </a:lnTo>
                    <a:lnTo>
                      <a:pt x="270" y="143"/>
                    </a:lnTo>
                    <a:lnTo>
                      <a:pt x="269" y="142"/>
                    </a:lnTo>
                    <a:lnTo>
                      <a:pt x="267" y="137"/>
                    </a:lnTo>
                    <a:lnTo>
                      <a:pt x="264" y="130"/>
                    </a:lnTo>
                    <a:lnTo>
                      <a:pt x="258" y="122"/>
                    </a:lnTo>
                    <a:lnTo>
                      <a:pt x="251" y="113"/>
                    </a:lnTo>
                    <a:lnTo>
                      <a:pt x="242" y="102"/>
                    </a:lnTo>
                    <a:lnTo>
                      <a:pt x="230" y="90"/>
                    </a:lnTo>
                    <a:lnTo>
                      <a:pt x="217" y="77"/>
                    </a:lnTo>
                    <a:lnTo>
                      <a:pt x="201" y="65"/>
                    </a:lnTo>
                    <a:lnTo>
                      <a:pt x="183" y="52"/>
                    </a:lnTo>
                    <a:lnTo>
                      <a:pt x="161" y="41"/>
                    </a:lnTo>
                    <a:lnTo>
                      <a:pt x="137" y="29"/>
                    </a:lnTo>
                    <a:lnTo>
                      <a:pt x="109" y="20"/>
                    </a:lnTo>
                    <a:lnTo>
                      <a:pt x="79" y="11"/>
                    </a:lnTo>
                    <a:lnTo>
                      <a:pt x="44" y="5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9" name="Freeform 151"/>
              <p:cNvSpPr>
                <a:spLocks/>
              </p:cNvSpPr>
              <p:nvPr/>
            </p:nvSpPr>
            <p:spPr bwMode="auto">
              <a:xfrm>
                <a:off x="2842" y="3520"/>
                <a:ext cx="155" cy="55"/>
              </a:xfrm>
              <a:custGeom>
                <a:avLst/>
                <a:gdLst>
                  <a:gd name="T0" fmla="*/ 6 w 464"/>
                  <a:gd name="T1" fmla="*/ 9 h 111"/>
                  <a:gd name="T2" fmla="*/ 0 w 464"/>
                  <a:gd name="T3" fmla="*/ 10 h 111"/>
                  <a:gd name="T4" fmla="*/ 1 w 464"/>
                  <a:gd name="T5" fmla="*/ 15 h 111"/>
                  <a:gd name="T6" fmla="*/ 4 w 464"/>
                  <a:gd name="T7" fmla="*/ 27 h 111"/>
                  <a:gd name="T8" fmla="*/ 9 w 464"/>
                  <a:gd name="T9" fmla="*/ 25 h 111"/>
                  <a:gd name="T10" fmla="*/ 12 w 464"/>
                  <a:gd name="T11" fmla="*/ 25 h 111"/>
                  <a:gd name="T12" fmla="*/ 23 w 464"/>
                  <a:gd name="T13" fmla="*/ 23 h 111"/>
                  <a:gd name="T14" fmla="*/ 38 w 464"/>
                  <a:gd name="T15" fmla="*/ 22 h 111"/>
                  <a:gd name="T16" fmla="*/ 58 w 464"/>
                  <a:gd name="T17" fmla="*/ 20 h 111"/>
                  <a:gd name="T18" fmla="*/ 83 w 464"/>
                  <a:gd name="T19" fmla="*/ 18 h 111"/>
                  <a:gd name="T20" fmla="*/ 112 w 464"/>
                  <a:gd name="T21" fmla="*/ 16 h 111"/>
                  <a:gd name="T22" fmla="*/ 142 w 464"/>
                  <a:gd name="T23" fmla="*/ 16 h 111"/>
                  <a:gd name="T24" fmla="*/ 176 w 464"/>
                  <a:gd name="T25" fmla="*/ 17 h 111"/>
                  <a:gd name="T26" fmla="*/ 210 w 464"/>
                  <a:gd name="T27" fmla="*/ 20 h 111"/>
                  <a:gd name="T28" fmla="*/ 246 w 464"/>
                  <a:gd name="T29" fmla="*/ 23 h 111"/>
                  <a:gd name="T30" fmla="*/ 282 w 464"/>
                  <a:gd name="T31" fmla="*/ 30 h 111"/>
                  <a:gd name="T32" fmla="*/ 319 w 464"/>
                  <a:gd name="T33" fmla="*/ 39 h 111"/>
                  <a:gd name="T34" fmla="*/ 354 w 464"/>
                  <a:gd name="T35" fmla="*/ 51 h 111"/>
                  <a:gd name="T36" fmla="*/ 388 w 464"/>
                  <a:gd name="T37" fmla="*/ 66 h 111"/>
                  <a:gd name="T38" fmla="*/ 419 w 464"/>
                  <a:gd name="T39" fmla="*/ 84 h 111"/>
                  <a:gd name="T40" fmla="*/ 448 w 464"/>
                  <a:gd name="T41" fmla="*/ 107 h 111"/>
                  <a:gd name="T42" fmla="*/ 452 w 464"/>
                  <a:gd name="T43" fmla="*/ 111 h 111"/>
                  <a:gd name="T44" fmla="*/ 464 w 464"/>
                  <a:gd name="T45" fmla="*/ 99 h 111"/>
                  <a:gd name="T46" fmla="*/ 460 w 464"/>
                  <a:gd name="T47" fmla="*/ 96 h 111"/>
                  <a:gd name="T48" fmla="*/ 430 w 464"/>
                  <a:gd name="T49" fmla="*/ 73 h 111"/>
                  <a:gd name="T50" fmla="*/ 398 w 464"/>
                  <a:gd name="T51" fmla="*/ 53 h 111"/>
                  <a:gd name="T52" fmla="*/ 363 w 464"/>
                  <a:gd name="T53" fmla="*/ 37 h 111"/>
                  <a:gd name="T54" fmla="*/ 328 w 464"/>
                  <a:gd name="T55" fmla="*/ 24 h 111"/>
                  <a:gd name="T56" fmla="*/ 291 w 464"/>
                  <a:gd name="T57" fmla="*/ 15 h 111"/>
                  <a:gd name="T58" fmla="*/ 253 w 464"/>
                  <a:gd name="T59" fmla="*/ 8 h 111"/>
                  <a:gd name="T60" fmla="*/ 217 w 464"/>
                  <a:gd name="T61" fmla="*/ 4 h 111"/>
                  <a:gd name="T62" fmla="*/ 182 w 464"/>
                  <a:gd name="T63" fmla="*/ 0 h 111"/>
                  <a:gd name="T64" fmla="*/ 148 w 464"/>
                  <a:gd name="T65" fmla="*/ 0 h 111"/>
                  <a:gd name="T66" fmla="*/ 115 w 464"/>
                  <a:gd name="T67" fmla="*/ 0 h 111"/>
                  <a:gd name="T68" fmla="*/ 86 w 464"/>
                  <a:gd name="T69" fmla="*/ 1 h 111"/>
                  <a:gd name="T70" fmla="*/ 61 w 464"/>
                  <a:gd name="T71" fmla="*/ 2 h 111"/>
                  <a:gd name="T72" fmla="*/ 40 w 464"/>
                  <a:gd name="T73" fmla="*/ 5 h 111"/>
                  <a:gd name="T74" fmla="*/ 23 w 464"/>
                  <a:gd name="T75" fmla="*/ 7 h 111"/>
                  <a:gd name="T76" fmla="*/ 11 w 464"/>
                  <a:gd name="T77" fmla="*/ 8 h 111"/>
                  <a:gd name="T78" fmla="*/ 6 w 464"/>
                  <a:gd name="T79" fmla="*/ 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111">
                    <a:moveTo>
                      <a:pt x="6" y="9"/>
                    </a:moveTo>
                    <a:lnTo>
                      <a:pt x="0" y="10"/>
                    </a:lnTo>
                    <a:lnTo>
                      <a:pt x="1" y="15"/>
                    </a:lnTo>
                    <a:lnTo>
                      <a:pt x="4" y="27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23" y="23"/>
                    </a:lnTo>
                    <a:lnTo>
                      <a:pt x="38" y="22"/>
                    </a:lnTo>
                    <a:lnTo>
                      <a:pt x="58" y="20"/>
                    </a:lnTo>
                    <a:lnTo>
                      <a:pt x="83" y="18"/>
                    </a:lnTo>
                    <a:lnTo>
                      <a:pt x="112" y="16"/>
                    </a:lnTo>
                    <a:lnTo>
                      <a:pt x="142" y="16"/>
                    </a:lnTo>
                    <a:lnTo>
                      <a:pt x="176" y="17"/>
                    </a:lnTo>
                    <a:lnTo>
                      <a:pt x="210" y="20"/>
                    </a:lnTo>
                    <a:lnTo>
                      <a:pt x="246" y="23"/>
                    </a:lnTo>
                    <a:lnTo>
                      <a:pt x="282" y="30"/>
                    </a:lnTo>
                    <a:lnTo>
                      <a:pt x="319" y="39"/>
                    </a:lnTo>
                    <a:lnTo>
                      <a:pt x="354" y="51"/>
                    </a:lnTo>
                    <a:lnTo>
                      <a:pt x="388" y="66"/>
                    </a:lnTo>
                    <a:lnTo>
                      <a:pt x="419" y="84"/>
                    </a:lnTo>
                    <a:lnTo>
                      <a:pt x="448" y="107"/>
                    </a:lnTo>
                    <a:lnTo>
                      <a:pt x="452" y="111"/>
                    </a:lnTo>
                    <a:lnTo>
                      <a:pt x="464" y="99"/>
                    </a:lnTo>
                    <a:lnTo>
                      <a:pt x="460" y="96"/>
                    </a:lnTo>
                    <a:lnTo>
                      <a:pt x="430" y="73"/>
                    </a:lnTo>
                    <a:lnTo>
                      <a:pt x="398" y="53"/>
                    </a:lnTo>
                    <a:lnTo>
                      <a:pt x="363" y="37"/>
                    </a:lnTo>
                    <a:lnTo>
                      <a:pt x="328" y="24"/>
                    </a:lnTo>
                    <a:lnTo>
                      <a:pt x="291" y="15"/>
                    </a:lnTo>
                    <a:lnTo>
                      <a:pt x="253" y="8"/>
                    </a:lnTo>
                    <a:lnTo>
                      <a:pt x="217" y="4"/>
                    </a:lnTo>
                    <a:lnTo>
                      <a:pt x="182" y="0"/>
                    </a:lnTo>
                    <a:lnTo>
                      <a:pt x="148" y="0"/>
                    </a:lnTo>
                    <a:lnTo>
                      <a:pt x="115" y="0"/>
                    </a:lnTo>
                    <a:lnTo>
                      <a:pt x="86" y="1"/>
                    </a:lnTo>
                    <a:lnTo>
                      <a:pt x="61" y="2"/>
                    </a:lnTo>
                    <a:lnTo>
                      <a:pt x="40" y="5"/>
                    </a:lnTo>
                    <a:lnTo>
                      <a:pt x="23" y="7"/>
                    </a:lnTo>
                    <a:lnTo>
                      <a:pt x="11" y="8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0" name="Freeform 152"/>
              <p:cNvSpPr>
                <a:spLocks/>
              </p:cNvSpPr>
              <p:nvPr/>
            </p:nvSpPr>
            <p:spPr bwMode="auto">
              <a:xfrm>
                <a:off x="2776" y="3490"/>
                <a:ext cx="14" cy="19"/>
              </a:xfrm>
              <a:custGeom>
                <a:avLst/>
                <a:gdLst>
                  <a:gd name="T0" fmla="*/ 33 w 42"/>
                  <a:gd name="T1" fmla="*/ 3 h 37"/>
                  <a:gd name="T2" fmla="*/ 27 w 42"/>
                  <a:gd name="T3" fmla="*/ 8 h 37"/>
                  <a:gd name="T4" fmla="*/ 28 w 42"/>
                  <a:gd name="T5" fmla="*/ 11 h 37"/>
                  <a:gd name="T6" fmla="*/ 30 w 42"/>
                  <a:gd name="T7" fmla="*/ 15 h 37"/>
                  <a:gd name="T8" fmla="*/ 29 w 42"/>
                  <a:gd name="T9" fmla="*/ 20 h 37"/>
                  <a:gd name="T10" fmla="*/ 27 w 42"/>
                  <a:gd name="T11" fmla="*/ 22 h 37"/>
                  <a:gd name="T12" fmla="*/ 22 w 42"/>
                  <a:gd name="T13" fmla="*/ 25 h 37"/>
                  <a:gd name="T14" fmla="*/ 17 w 42"/>
                  <a:gd name="T15" fmla="*/ 26 h 37"/>
                  <a:gd name="T16" fmla="*/ 10 w 42"/>
                  <a:gd name="T17" fmla="*/ 25 h 37"/>
                  <a:gd name="T18" fmla="*/ 8 w 42"/>
                  <a:gd name="T19" fmla="*/ 25 h 37"/>
                  <a:gd name="T20" fmla="*/ 0 w 42"/>
                  <a:gd name="T21" fmla="*/ 33 h 37"/>
                  <a:gd name="T22" fmla="*/ 4 w 42"/>
                  <a:gd name="T23" fmla="*/ 34 h 37"/>
                  <a:gd name="T24" fmla="*/ 17 w 42"/>
                  <a:gd name="T25" fmla="*/ 37 h 37"/>
                  <a:gd name="T26" fmla="*/ 27 w 42"/>
                  <a:gd name="T27" fmla="*/ 35 h 37"/>
                  <a:gd name="T28" fmla="*/ 35 w 42"/>
                  <a:gd name="T29" fmla="*/ 30 h 37"/>
                  <a:gd name="T30" fmla="*/ 40 w 42"/>
                  <a:gd name="T31" fmla="*/ 23 h 37"/>
                  <a:gd name="T32" fmla="*/ 42 w 42"/>
                  <a:gd name="T33" fmla="*/ 15 h 37"/>
                  <a:gd name="T34" fmla="*/ 42 w 42"/>
                  <a:gd name="T35" fmla="*/ 12 h 37"/>
                  <a:gd name="T36" fmla="*/ 41 w 42"/>
                  <a:gd name="T37" fmla="*/ 8 h 37"/>
                  <a:gd name="T38" fmla="*/ 39 w 42"/>
                  <a:gd name="T39" fmla="*/ 5 h 37"/>
                  <a:gd name="T40" fmla="*/ 36 w 42"/>
                  <a:gd name="T41" fmla="*/ 3 h 37"/>
                  <a:gd name="T42" fmla="*/ 34 w 42"/>
                  <a:gd name="T43" fmla="*/ 0 h 37"/>
                  <a:gd name="T44" fmla="*/ 33 w 42"/>
                  <a:gd name="T4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7">
                    <a:moveTo>
                      <a:pt x="33" y="3"/>
                    </a:moveTo>
                    <a:lnTo>
                      <a:pt x="27" y="8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7" y="22"/>
                    </a:lnTo>
                    <a:lnTo>
                      <a:pt x="22" y="25"/>
                    </a:lnTo>
                    <a:lnTo>
                      <a:pt x="17" y="26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0" y="33"/>
                    </a:lnTo>
                    <a:lnTo>
                      <a:pt x="4" y="34"/>
                    </a:lnTo>
                    <a:lnTo>
                      <a:pt x="17" y="37"/>
                    </a:lnTo>
                    <a:lnTo>
                      <a:pt x="27" y="35"/>
                    </a:lnTo>
                    <a:lnTo>
                      <a:pt x="35" y="30"/>
                    </a:lnTo>
                    <a:lnTo>
                      <a:pt x="40" y="23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1" y="8"/>
                    </a:lnTo>
                    <a:lnTo>
                      <a:pt x="39" y="5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1" name="Freeform 153"/>
              <p:cNvSpPr>
                <a:spLocks/>
              </p:cNvSpPr>
              <p:nvPr/>
            </p:nvSpPr>
            <p:spPr bwMode="auto">
              <a:xfrm>
                <a:off x="2773" y="3487"/>
                <a:ext cx="16" cy="20"/>
              </a:xfrm>
              <a:custGeom>
                <a:avLst/>
                <a:gdLst>
                  <a:gd name="T0" fmla="*/ 0 w 47"/>
                  <a:gd name="T1" fmla="*/ 20 h 39"/>
                  <a:gd name="T2" fmla="*/ 1 w 47"/>
                  <a:gd name="T3" fmla="*/ 26 h 39"/>
                  <a:gd name="T4" fmla="*/ 4 w 47"/>
                  <a:gd name="T5" fmla="*/ 31 h 39"/>
                  <a:gd name="T6" fmla="*/ 8 w 47"/>
                  <a:gd name="T7" fmla="*/ 35 h 39"/>
                  <a:gd name="T8" fmla="*/ 14 w 47"/>
                  <a:gd name="T9" fmla="*/ 39 h 39"/>
                  <a:gd name="T10" fmla="*/ 15 w 47"/>
                  <a:gd name="T11" fmla="*/ 39 h 39"/>
                  <a:gd name="T12" fmla="*/ 24 w 47"/>
                  <a:gd name="T13" fmla="*/ 31 h 39"/>
                  <a:gd name="T14" fmla="*/ 21 w 47"/>
                  <a:gd name="T15" fmla="*/ 30 h 39"/>
                  <a:gd name="T16" fmla="*/ 17 w 47"/>
                  <a:gd name="T17" fmla="*/ 27 h 39"/>
                  <a:gd name="T18" fmla="*/ 15 w 47"/>
                  <a:gd name="T19" fmla="*/ 25 h 39"/>
                  <a:gd name="T20" fmla="*/ 14 w 47"/>
                  <a:gd name="T21" fmla="*/ 23 h 39"/>
                  <a:gd name="T22" fmla="*/ 12 w 47"/>
                  <a:gd name="T23" fmla="*/ 20 h 39"/>
                  <a:gd name="T24" fmla="*/ 14 w 47"/>
                  <a:gd name="T25" fmla="*/ 17 h 39"/>
                  <a:gd name="T26" fmla="*/ 16 w 47"/>
                  <a:gd name="T27" fmla="*/ 13 h 39"/>
                  <a:gd name="T28" fmla="*/ 21 w 47"/>
                  <a:gd name="T29" fmla="*/ 12 h 39"/>
                  <a:gd name="T30" fmla="*/ 27 w 47"/>
                  <a:gd name="T31" fmla="*/ 11 h 39"/>
                  <a:gd name="T32" fmla="*/ 29 w 47"/>
                  <a:gd name="T33" fmla="*/ 11 h 39"/>
                  <a:gd name="T34" fmla="*/ 33 w 47"/>
                  <a:gd name="T35" fmla="*/ 12 h 39"/>
                  <a:gd name="T36" fmla="*/ 35 w 47"/>
                  <a:gd name="T37" fmla="*/ 13 h 39"/>
                  <a:gd name="T38" fmla="*/ 38 w 47"/>
                  <a:gd name="T39" fmla="*/ 16 h 39"/>
                  <a:gd name="T40" fmla="*/ 39 w 47"/>
                  <a:gd name="T41" fmla="*/ 17 h 39"/>
                  <a:gd name="T42" fmla="*/ 47 w 47"/>
                  <a:gd name="T43" fmla="*/ 9 h 39"/>
                  <a:gd name="T44" fmla="*/ 46 w 47"/>
                  <a:gd name="T45" fmla="*/ 8 h 39"/>
                  <a:gd name="T46" fmla="*/ 41 w 47"/>
                  <a:gd name="T47" fmla="*/ 4 h 39"/>
                  <a:gd name="T48" fmla="*/ 37 w 47"/>
                  <a:gd name="T49" fmla="*/ 2 h 39"/>
                  <a:gd name="T50" fmla="*/ 32 w 47"/>
                  <a:gd name="T51" fmla="*/ 0 h 39"/>
                  <a:gd name="T52" fmla="*/ 27 w 47"/>
                  <a:gd name="T53" fmla="*/ 0 h 39"/>
                  <a:gd name="T54" fmla="*/ 17 w 47"/>
                  <a:gd name="T55" fmla="*/ 1 h 39"/>
                  <a:gd name="T56" fmla="*/ 9 w 47"/>
                  <a:gd name="T57" fmla="*/ 5 h 39"/>
                  <a:gd name="T58" fmla="*/ 3 w 47"/>
                  <a:gd name="T59" fmla="*/ 12 h 39"/>
                  <a:gd name="T60" fmla="*/ 0 w 47"/>
                  <a:gd name="T61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39">
                    <a:moveTo>
                      <a:pt x="0" y="20"/>
                    </a:moveTo>
                    <a:lnTo>
                      <a:pt x="1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24" y="31"/>
                    </a:lnTo>
                    <a:lnTo>
                      <a:pt x="21" y="30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6" y="13"/>
                    </a:lnTo>
                    <a:lnTo>
                      <a:pt x="21" y="12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7" y="9"/>
                    </a:lnTo>
                    <a:lnTo>
                      <a:pt x="46" y="8"/>
                    </a:lnTo>
                    <a:lnTo>
                      <a:pt x="41" y="4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7" y="1"/>
                    </a:lnTo>
                    <a:lnTo>
                      <a:pt x="9" y="5"/>
                    </a:lnTo>
                    <a:lnTo>
                      <a:pt x="3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2" name="Freeform 154"/>
              <p:cNvSpPr>
                <a:spLocks/>
              </p:cNvSpPr>
              <p:nvPr/>
            </p:nvSpPr>
            <p:spPr bwMode="auto">
              <a:xfrm>
                <a:off x="2818" y="3510"/>
                <a:ext cx="13" cy="18"/>
              </a:xfrm>
              <a:custGeom>
                <a:avLst/>
                <a:gdLst>
                  <a:gd name="T0" fmla="*/ 0 w 37"/>
                  <a:gd name="T1" fmla="*/ 17 h 34"/>
                  <a:gd name="T2" fmla="*/ 1 w 37"/>
                  <a:gd name="T3" fmla="*/ 24 h 34"/>
                  <a:gd name="T4" fmla="*/ 6 w 37"/>
                  <a:gd name="T5" fmla="*/ 28 h 34"/>
                  <a:gd name="T6" fmla="*/ 13 w 37"/>
                  <a:gd name="T7" fmla="*/ 32 h 34"/>
                  <a:gd name="T8" fmla="*/ 22 w 37"/>
                  <a:gd name="T9" fmla="*/ 34 h 34"/>
                  <a:gd name="T10" fmla="*/ 24 w 37"/>
                  <a:gd name="T11" fmla="*/ 34 h 34"/>
                  <a:gd name="T12" fmla="*/ 29 w 37"/>
                  <a:gd name="T13" fmla="*/ 22 h 34"/>
                  <a:gd name="T14" fmla="*/ 23 w 37"/>
                  <a:gd name="T15" fmla="*/ 23 h 34"/>
                  <a:gd name="T16" fmla="*/ 18 w 37"/>
                  <a:gd name="T17" fmla="*/ 22 h 34"/>
                  <a:gd name="T18" fmla="*/ 16 w 37"/>
                  <a:gd name="T19" fmla="*/ 20 h 34"/>
                  <a:gd name="T20" fmla="*/ 13 w 37"/>
                  <a:gd name="T21" fmla="*/ 19 h 34"/>
                  <a:gd name="T22" fmla="*/ 12 w 37"/>
                  <a:gd name="T23" fmla="*/ 17 h 34"/>
                  <a:gd name="T24" fmla="*/ 13 w 37"/>
                  <a:gd name="T25" fmla="*/ 15 h 34"/>
                  <a:gd name="T26" fmla="*/ 16 w 37"/>
                  <a:gd name="T27" fmla="*/ 12 h 34"/>
                  <a:gd name="T28" fmla="*/ 18 w 37"/>
                  <a:gd name="T29" fmla="*/ 11 h 34"/>
                  <a:gd name="T30" fmla="*/ 23 w 37"/>
                  <a:gd name="T31" fmla="*/ 11 h 34"/>
                  <a:gd name="T32" fmla="*/ 33 w 37"/>
                  <a:gd name="T33" fmla="*/ 13 h 34"/>
                  <a:gd name="T34" fmla="*/ 34 w 37"/>
                  <a:gd name="T35" fmla="*/ 12 h 34"/>
                  <a:gd name="T36" fmla="*/ 37 w 37"/>
                  <a:gd name="T37" fmla="*/ 3 h 34"/>
                  <a:gd name="T38" fmla="*/ 35 w 37"/>
                  <a:gd name="T39" fmla="*/ 3 h 34"/>
                  <a:gd name="T40" fmla="*/ 23 w 37"/>
                  <a:gd name="T41" fmla="*/ 0 h 34"/>
                  <a:gd name="T42" fmla="*/ 14 w 37"/>
                  <a:gd name="T43" fmla="*/ 1 h 34"/>
                  <a:gd name="T44" fmla="*/ 7 w 37"/>
                  <a:gd name="T45" fmla="*/ 4 h 34"/>
                  <a:gd name="T46" fmla="*/ 2 w 37"/>
                  <a:gd name="T47" fmla="*/ 10 h 34"/>
                  <a:gd name="T48" fmla="*/ 0 w 37"/>
                  <a:gd name="T4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34">
                    <a:moveTo>
                      <a:pt x="0" y="17"/>
                    </a:moveTo>
                    <a:lnTo>
                      <a:pt x="1" y="24"/>
                    </a:lnTo>
                    <a:lnTo>
                      <a:pt x="6" y="28"/>
                    </a:lnTo>
                    <a:lnTo>
                      <a:pt x="13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9" y="22"/>
                    </a:lnTo>
                    <a:lnTo>
                      <a:pt x="23" y="23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23" y="11"/>
                    </a:lnTo>
                    <a:lnTo>
                      <a:pt x="33" y="13"/>
                    </a:lnTo>
                    <a:lnTo>
                      <a:pt x="34" y="12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3" name="Freeform 155"/>
              <p:cNvSpPr>
                <a:spLocks/>
              </p:cNvSpPr>
              <p:nvPr/>
            </p:nvSpPr>
            <p:spPr bwMode="auto">
              <a:xfrm>
                <a:off x="2824" y="3511"/>
                <a:ext cx="9" cy="17"/>
              </a:xfrm>
              <a:custGeom>
                <a:avLst/>
                <a:gdLst>
                  <a:gd name="T0" fmla="*/ 13 w 27"/>
                  <a:gd name="T1" fmla="*/ 2 h 32"/>
                  <a:gd name="T2" fmla="*/ 10 w 27"/>
                  <a:gd name="T3" fmla="*/ 10 h 32"/>
                  <a:gd name="T4" fmla="*/ 12 w 27"/>
                  <a:gd name="T5" fmla="*/ 11 h 32"/>
                  <a:gd name="T6" fmla="*/ 13 w 27"/>
                  <a:gd name="T7" fmla="*/ 11 h 32"/>
                  <a:gd name="T8" fmla="*/ 13 w 27"/>
                  <a:gd name="T9" fmla="*/ 13 h 32"/>
                  <a:gd name="T10" fmla="*/ 15 w 27"/>
                  <a:gd name="T11" fmla="*/ 14 h 32"/>
                  <a:gd name="T12" fmla="*/ 15 w 27"/>
                  <a:gd name="T13" fmla="*/ 15 h 32"/>
                  <a:gd name="T14" fmla="*/ 13 w 27"/>
                  <a:gd name="T15" fmla="*/ 16 h 32"/>
                  <a:gd name="T16" fmla="*/ 12 w 27"/>
                  <a:gd name="T17" fmla="*/ 18 h 32"/>
                  <a:gd name="T18" fmla="*/ 10 w 27"/>
                  <a:gd name="T19" fmla="*/ 20 h 32"/>
                  <a:gd name="T20" fmla="*/ 7 w 27"/>
                  <a:gd name="T21" fmla="*/ 20 h 32"/>
                  <a:gd name="T22" fmla="*/ 5 w 27"/>
                  <a:gd name="T23" fmla="*/ 21 h 32"/>
                  <a:gd name="T24" fmla="*/ 0 w 27"/>
                  <a:gd name="T25" fmla="*/ 32 h 32"/>
                  <a:gd name="T26" fmla="*/ 5 w 27"/>
                  <a:gd name="T27" fmla="*/ 32 h 32"/>
                  <a:gd name="T28" fmla="*/ 13 w 27"/>
                  <a:gd name="T29" fmla="*/ 31 h 32"/>
                  <a:gd name="T30" fmla="*/ 21 w 27"/>
                  <a:gd name="T31" fmla="*/ 26 h 32"/>
                  <a:gd name="T32" fmla="*/ 25 w 27"/>
                  <a:gd name="T33" fmla="*/ 22 h 32"/>
                  <a:gd name="T34" fmla="*/ 27 w 27"/>
                  <a:gd name="T35" fmla="*/ 15 h 32"/>
                  <a:gd name="T36" fmla="*/ 25 w 27"/>
                  <a:gd name="T37" fmla="*/ 10 h 32"/>
                  <a:gd name="T38" fmla="*/ 24 w 27"/>
                  <a:gd name="T39" fmla="*/ 7 h 32"/>
                  <a:gd name="T40" fmla="*/ 21 w 27"/>
                  <a:gd name="T41" fmla="*/ 3 h 32"/>
                  <a:gd name="T42" fmla="*/ 17 w 27"/>
                  <a:gd name="T43" fmla="*/ 1 h 32"/>
                  <a:gd name="T44" fmla="*/ 15 w 27"/>
                  <a:gd name="T45" fmla="*/ 0 h 32"/>
                  <a:gd name="T46" fmla="*/ 13 w 27"/>
                  <a:gd name="T4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32">
                    <a:moveTo>
                      <a:pt x="13" y="2"/>
                    </a:moveTo>
                    <a:lnTo>
                      <a:pt x="10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5" y="21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13" y="31"/>
                    </a:lnTo>
                    <a:lnTo>
                      <a:pt x="21" y="26"/>
                    </a:lnTo>
                    <a:lnTo>
                      <a:pt x="25" y="22"/>
                    </a:lnTo>
                    <a:lnTo>
                      <a:pt x="27" y="15"/>
                    </a:lnTo>
                    <a:lnTo>
                      <a:pt x="25" y="10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4" name="Freeform 156"/>
              <p:cNvSpPr>
                <a:spLocks/>
              </p:cNvSpPr>
              <p:nvPr/>
            </p:nvSpPr>
            <p:spPr bwMode="auto">
              <a:xfrm>
                <a:off x="2779" y="3533"/>
                <a:ext cx="13" cy="18"/>
              </a:xfrm>
              <a:custGeom>
                <a:avLst/>
                <a:gdLst>
                  <a:gd name="T0" fmla="*/ 0 w 39"/>
                  <a:gd name="T1" fmla="*/ 21 h 35"/>
                  <a:gd name="T2" fmla="*/ 5 w 39"/>
                  <a:gd name="T3" fmla="*/ 35 h 35"/>
                  <a:gd name="T4" fmla="*/ 7 w 39"/>
                  <a:gd name="T5" fmla="*/ 33 h 35"/>
                  <a:gd name="T6" fmla="*/ 14 w 39"/>
                  <a:gd name="T7" fmla="*/ 27 h 35"/>
                  <a:gd name="T8" fmla="*/ 11 w 39"/>
                  <a:gd name="T9" fmla="*/ 21 h 35"/>
                  <a:gd name="T10" fmla="*/ 12 w 39"/>
                  <a:gd name="T11" fmla="*/ 17 h 35"/>
                  <a:gd name="T12" fmla="*/ 15 w 39"/>
                  <a:gd name="T13" fmla="*/ 15 h 35"/>
                  <a:gd name="T14" fmla="*/ 17 w 39"/>
                  <a:gd name="T15" fmla="*/ 12 h 35"/>
                  <a:gd name="T16" fmla="*/ 22 w 39"/>
                  <a:gd name="T17" fmla="*/ 11 h 35"/>
                  <a:gd name="T18" fmla="*/ 29 w 39"/>
                  <a:gd name="T19" fmla="*/ 13 h 35"/>
                  <a:gd name="T20" fmla="*/ 30 w 39"/>
                  <a:gd name="T21" fmla="*/ 13 h 35"/>
                  <a:gd name="T22" fmla="*/ 39 w 39"/>
                  <a:gd name="T23" fmla="*/ 6 h 35"/>
                  <a:gd name="T24" fmla="*/ 35 w 39"/>
                  <a:gd name="T25" fmla="*/ 5 h 35"/>
                  <a:gd name="T26" fmla="*/ 22 w 39"/>
                  <a:gd name="T27" fmla="*/ 0 h 35"/>
                  <a:gd name="T28" fmla="*/ 14 w 39"/>
                  <a:gd name="T29" fmla="*/ 2 h 35"/>
                  <a:gd name="T30" fmla="*/ 6 w 39"/>
                  <a:gd name="T31" fmla="*/ 6 h 35"/>
                  <a:gd name="T32" fmla="*/ 1 w 39"/>
                  <a:gd name="T33" fmla="*/ 13 h 35"/>
                  <a:gd name="T34" fmla="*/ 0 w 39"/>
                  <a:gd name="T3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5">
                    <a:moveTo>
                      <a:pt x="0" y="21"/>
                    </a:moveTo>
                    <a:lnTo>
                      <a:pt x="5" y="35"/>
                    </a:lnTo>
                    <a:lnTo>
                      <a:pt x="7" y="33"/>
                    </a:lnTo>
                    <a:lnTo>
                      <a:pt x="14" y="27"/>
                    </a:lnTo>
                    <a:lnTo>
                      <a:pt x="11" y="21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22" y="11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9" y="6"/>
                    </a:lnTo>
                    <a:lnTo>
                      <a:pt x="35" y="5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5" name="Freeform 157"/>
              <p:cNvSpPr>
                <a:spLocks/>
              </p:cNvSpPr>
              <p:nvPr/>
            </p:nvSpPr>
            <p:spPr bwMode="auto">
              <a:xfrm>
                <a:off x="2780" y="3535"/>
                <a:ext cx="13" cy="19"/>
              </a:xfrm>
              <a:custGeom>
                <a:avLst/>
                <a:gdLst>
                  <a:gd name="T0" fmla="*/ 30 w 41"/>
                  <a:gd name="T1" fmla="*/ 1 h 38"/>
                  <a:gd name="T2" fmla="*/ 21 w 41"/>
                  <a:gd name="T3" fmla="*/ 7 h 38"/>
                  <a:gd name="T4" fmla="*/ 24 w 41"/>
                  <a:gd name="T5" fmla="*/ 9 h 38"/>
                  <a:gd name="T6" fmla="*/ 26 w 41"/>
                  <a:gd name="T7" fmla="*/ 12 h 38"/>
                  <a:gd name="T8" fmla="*/ 27 w 41"/>
                  <a:gd name="T9" fmla="*/ 13 h 38"/>
                  <a:gd name="T10" fmla="*/ 29 w 41"/>
                  <a:gd name="T11" fmla="*/ 15 h 38"/>
                  <a:gd name="T12" fmla="*/ 29 w 41"/>
                  <a:gd name="T13" fmla="*/ 17 h 38"/>
                  <a:gd name="T14" fmla="*/ 27 w 41"/>
                  <a:gd name="T15" fmla="*/ 21 h 38"/>
                  <a:gd name="T16" fmla="*/ 26 w 41"/>
                  <a:gd name="T17" fmla="*/ 23 h 38"/>
                  <a:gd name="T18" fmla="*/ 23 w 41"/>
                  <a:gd name="T19" fmla="*/ 25 h 38"/>
                  <a:gd name="T20" fmla="*/ 19 w 41"/>
                  <a:gd name="T21" fmla="*/ 27 h 38"/>
                  <a:gd name="T22" fmla="*/ 17 w 41"/>
                  <a:gd name="T23" fmla="*/ 27 h 38"/>
                  <a:gd name="T24" fmla="*/ 14 w 41"/>
                  <a:gd name="T25" fmla="*/ 25 h 38"/>
                  <a:gd name="T26" fmla="*/ 12 w 41"/>
                  <a:gd name="T27" fmla="*/ 23 h 38"/>
                  <a:gd name="T28" fmla="*/ 11 w 41"/>
                  <a:gd name="T29" fmla="*/ 21 h 38"/>
                  <a:gd name="T30" fmla="*/ 8 w 41"/>
                  <a:gd name="T31" fmla="*/ 19 h 38"/>
                  <a:gd name="T32" fmla="*/ 0 w 41"/>
                  <a:gd name="T33" fmla="*/ 27 h 38"/>
                  <a:gd name="T34" fmla="*/ 1 w 41"/>
                  <a:gd name="T35" fmla="*/ 28 h 38"/>
                  <a:gd name="T36" fmla="*/ 4 w 41"/>
                  <a:gd name="T37" fmla="*/ 32 h 38"/>
                  <a:gd name="T38" fmla="*/ 8 w 41"/>
                  <a:gd name="T39" fmla="*/ 36 h 38"/>
                  <a:gd name="T40" fmla="*/ 14 w 41"/>
                  <a:gd name="T41" fmla="*/ 37 h 38"/>
                  <a:gd name="T42" fmla="*/ 19 w 41"/>
                  <a:gd name="T43" fmla="*/ 38 h 38"/>
                  <a:gd name="T44" fmla="*/ 27 w 41"/>
                  <a:gd name="T45" fmla="*/ 37 h 38"/>
                  <a:gd name="T46" fmla="*/ 35 w 41"/>
                  <a:gd name="T47" fmla="*/ 32 h 38"/>
                  <a:gd name="T48" fmla="*/ 40 w 41"/>
                  <a:gd name="T49" fmla="*/ 25 h 38"/>
                  <a:gd name="T50" fmla="*/ 41 w 41"/>
                  <a:gd name="T51" fmla="*/ 17 h 38"/>
                  <a:gd name="T52" fmla="*/ 41 w 41"/>
                  <a:gd name="T53" fmla="*/ 13 h 38"/>
                  <a:gd name="T54" fmla="*/ 38 w 41"/>
                  <a:gd name="T55" fmla="*/ 8 h 38"/>
                  <a:gd name="T56" fmla="*/ 36 w 41"/>
                  <a:gd name="T57" fmla="*/ 5 h 38"/>
                  <a:gd name="T58" fmla="*/ 32 w 41"/>
                  <a:gd name="T59" fmla="*/ 1 h 38"/>
                  <a:gd name="T60" fmla="*/ 31 w 41"/>
                  <a:gd name="T61" fmla="*/ 0 h 38"/>
                  <a:gd name="T62" fmla="*/ 30 w 41"/>
                  <a:gd name="T6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38">
                    <a:moveTo>
                      <a:pt x="30" y="1"/>
                    </a:moveTo>
                    <a:lnTo>
                      <a:pt x="21" y="7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32"/>
                    </a:lnTo>
                    <a:lnTo>
                      <a:pt x="8" y="36"/>
                    </a:lnTo>
                    <a:lnTo>
                      <a:pt x="14" y="37"/>
                    </a:lnTo>
                    <a:lnTo>
                      <a:pt x="19" y="38"/>
                    </a:lnTo>
                    <a:lnTo>
                      <a:pt x="27" y="37"/>
                    </a:lnTo>
                    <a:lnTo>
                      <a:pt x="35" y="32"/>
                    </a:lnTo>
                    <a:lnTo>
                      <a:pt x="40" y="25"/>
                    </a:lnTo>
                    <a:lnTo>
                      <a:pt x="41" y="17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6" y="5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6" name="Freeform 158"/>
              <p:cNvSpPr>
                <a:spLocks/>
              </p:cNvSpPr>
              <p:nvPr/>
            </p:nvSpPr>
            <p:spPr bwMode="auto">
              <a:xfrm>
                <a:off x="2811" y="3550"/>
                <a:ext cx="19" cy="25"/>
              </a:xfrm>
              <a:custGeom>
                <a:avLst/>
                <a:gdLst>
                  <a:gd name="T0" fmla="*/ 19 w 59"/>
                  <a:gd name="T1" fmla="*/ 1 h 50"/>
                  <a:gd name="T2" fmla="*/ 16 w 59"/>
                  <a:gd name="T3" fmla="*/ 12 h 50"/>
                  <a:gd name="T4" fmla="*/ 22 w 59"/>
                  <a:gd name="T5" fmla="*/ 12 h 50"/>
                  <a:gd name="T6" fmla="*/ 31 w 59"/>
                  <a:gd name="T7" fmla="*/ 13 h 50"/>
                  <a:gd name="T8" fmla="*/ 40 w 59"/>
                  <a:gd name="T9" fmla="*/ 15 h 50"/>
                  <a:gd name="T10" fmla="*/ 45 w 59"/>
                  <a:gd name="T11" fmla="*/ 20 h 50"/>
                  <a:gd name="T12" fmla="*/ 47 w 59"/>
                  <a:gd name="T13" fmla="*/ 25 h 50"/>
                  <a:gd name="T14" fmla="*/ 45 w 59"/>
                  <a:gd name="T15" fmla="*/ 30 h 50"/>
                  <a:gd name="T16" fmla="*/ 40 w 59"/>
                  <a:gd name="T17" fmla="*/ 35 h 50"/>
                  <a:gd name="T18" fmla="*/ 31 w 59"/>
                  <a:gd name="T19" fmla="*/ 37 h 50"/>
                  <a:gd name="T20" fmla="*/ 22 w 59"/>
                  <a:gd name="T21" fmla="*/ 38 h 50"/>
                  <a:gd name="T22" fmla="*/ 5 w 59"/>
                  <a:gd name="T23" fmla="*/ 36 h 50"/>
                  <a:gd name="T24" fmla="*/ 3 w 59"/>
                  <a:gd name="T25" fmla="*/ 37 h 50"/>
                  <a:gd name="T26" fmla="*/ 0 w 59"/>
                  <a:gd name="T27" fmla="*/ 46 h 50"/>
                  <a:gd name="T28" fmla="*/ 2 w 59"/>
                  <a:gd name="T29" fmla="*/ 46 h 50"/>
                  <a:gd name="T30" fmla="*/ 22 w 59"/>
                  <a:gd name="T31" fmla="*/ 50 h 50"/>
                  <a:gd name="T32" fmla="*/ 29 w 59"/>
                  <a:gd name="T33" fmla="*/ 50 h 50"/>
                  <a:gd name="T34" fmla="*/ 36 w 59"/>
                  <a:gd name="T35" fmla="*/ 47 h 50"/>
                  <a:gd name="T36" fmla="*/ 42 w 59"/>
                  <a:gd name="T37" fmla="*/ 46 h 50"/>
                  <a:gd name="T38" fmla="*/ 48 w 59"/>
                  <a:gd name="T39" fmla="*/ 43 h 50"/>
                  <a:gd name="T40" fmla="*/ 53 w 59"/>
                  <a:gd name="T41" fmla="*/ 39 h 50"/>
                  <a:gd name="T42" fmla="*/ 57 w 59"/>
                  <a:gd name="T43" fmla="*/ 35 h 50"/>
                  <a:gd name="T44" fmla="*/ 58 w 59"/>
                  <a:gd name="T45" fmla="*/ 30 h 50"/>
                  <a:gd name="T46" fmla="*/ 59 w 59"/>
                  <a:gd name="T47" fmla="*/ 25 h 50"/>
                  <a:gd name="T48" fmla="*/ 58 w 59"/>
                  <a:gd name="T49" fmla="*/ 20 h 50"/>
                  <a:gd name="T50" fmla="*/ 57 w 59"/>
                  <a:gd name="T51" fmla="*/ 15 h 50"/>
                  <a:gd name="T52" fmla="*/ 53 w 59"/>
                  <a:gd name="T53" fmla="*/ 10 h 50"/>
                  <a:gd name="T54" fmla="*/ 48 w 59"/>
                  <a:gd name="T55" fmla="*/ 7 h 50"/>
                  <a:gd name="T56" fmla="*/ 43 w 59"/>
                  <a:gd name="T57" fmla="*/ 5 h 50"/>
                  <a:gd name="T58" fmla="*/ 36 w 59"/>
                  <a:gd name="T59" fmla="*/ 2 h 50"/>
                  <a:gd name="T60" fmla="*/ 30 w 59"/>
                  <a:gd name="T61" fmla="*/ 0 h 50"/>
                  <a:gd name="T62" fmla="*/ 22 w 59"/>
                  <a:gd name="T63" fmla="*/ 0 h 50"/>
                  <a:gd name="T64" fmla="*/ 20 w 59"/>
                  <a:gd name="T65" fmla="*/ 0 h 50"/>
                  <a:gd name="T66" fmla="*/ 19 w 59"/>
                  <a:gd name="T6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50">
                    <a:moveTo>
                      <a:pt x="19" y="1"/>
                    </a:moveTo>
                    <a:lnTo>
                      <a:pt x="16" y="12"/>
                    </a:lnTo>
                    <a:lnTo>
                      <a:pt x="22" y="12"/>
                    </a:lnTo>
                    <a:lnTo>
                      <a:pt x="31" y="13"/>
                    </a:lnTo>
                    <a:lnTo>
                      <a:pt x="40" y="15"/>
                    </a:lnTo>
                    <a:lnTo>
                      <a:pt x="45" y="20"/>
                    </a:lnTo>
                    <a:lnTo>
                      <a:pt x="47" y="25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1" y="37"/>
                    </a:lnTo>
                    <a:lnTo>
                      <a:pt x="22" y="38"/>
                    </a:lnTo>
                    <a:lnTo>
                      <a:pt x="5" y="36"/>
                    </a:lnTo>
                    <a:lnTo>
                      <a:pt x="3" y="3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2" y="50"/>
                    </a:lnTo>
                    <a:lnTo>
                      <a:pt x="29" y="50"/>
                    </a:lnTo>
                    <a:lnTo>
                      <a:pt x="36" y="47"/>
                    </a:lnTo>
                    <a:lnTo>
                      <a:pt x="42" y="46"/>
                    </a:lnTo>
                    <a:lnTo>
                      <a:pt x="48" y="43"/>
                    </a:lnTo>
                    <a:lnTo>
                      <a:pt x="53" y="39"/>
                    </a:lnTo>
                    <a:lnTo>
                      <a:pt x="57" y="35"/>
                    </a:lnTo>
                    <a:lnTo>
                      <a:pt x="58" y="30"/>
                    </a:lnTo>
                    <a:lnTo>
                      <a:pt x="59" y="25"/>
                    </a:lnTo>
                    <a:lnTo>
                      <a:pt x="58" y="20"/>
                    </a:lnTo>
                    <a:lnTo>
                      <a:pt x="57" y="15"/>
                    </a:lnTo>
                    <a:lnTo>
                      <a:pt x="53" y="10"/>
                    </a:lnTo>
                    <a:lnTo>
                      <a:pt x="48" y="7"/>
                    </a:lnTo>
                    <a:lnTo>
                      <a:pt x="43" y="5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7" name="Freeform 159"/>
              <p:cNvSpPr>
                <a:spLocks/>
              </p:cNvSpPr>
              <p:nvPr/>
            </p:nvSpPr>
            <p:spPr bwMode="auto">
              <a:xfrm>
                <a:off x="2805" y="3550"/>
                <a:ext cx="14" cy="24"/>
              </a:xfrm>
              <a:custGeom>
                <a:avLst/>
                <a:gdLst>
                  <a:gd name="T0" fmla="*/ 0 w 43"/>
                  <a:gd name="T1" fmla="*/ 25 h 47"/>
                  <a:gd name="T2" fmla="*/ 1 w 43"/>
                  <a:gd name="T3" fmla="*/ 31 h 47"/>
                  <a:gd name="T4" fmla="*/ 5 w 43"/>
                  <a:gd name="T5" fmla="*/ 37 h 47"/>
                  <a:gd name="T6" fmla="*/ 11 w 43"/>
                  <a:gd name="T7" fmla="*/ 42 h 47"/>
                  <a:gd name="T8" fmla="*/ 19 w 43"/>
                  <a:gd name="T9" fmla="*/ 46 h 47"/>
                  <a:gd name="T10" fmla="*/ 22 w 43"/>
                  <a:gd name="T11" fmla="*/ 47 h 47"/>
                  <a:gd name="T12" fmla="*/ 27 w 43"/>
                  <a:gd name="T13" fmla="*/ 37 h 47"/>
                  <a:gd name="T14" fmla="*/ 24 w 43"/>
                  <a:gd name="T15" fmla="*/ 36 h 47"/>
                  <a:gd name="T16" fmla="*/ 19 w 43"/>
                  <a:gd name="T17" fmla="*/ 33 h 47"/>
                  <a:gd name="T18" fmla="*/ 16 w 43"/>
                  <a:gd name="T19" fmla="*/ 31 h 47"/>
                  <a:gd name="T20" fmla="*/ 13 w 43"/>
                  <a:gd name="T21" fmla="*/ 28 h 47"/>
                  <a:gd name="T22" fmla="*/ 12 w 43"/>
                  <a:gd name="T23" fmla="*/ 25 h 47"/>
                  <a:gd name="T24" fmla="*/ 14 w 43"/>
                  <a:gd name="T25" fmla="*/ 21 h 47"/>
                  <a:gd name="T26" fmla="*/ 19 w 43"/>
                  <a:gd name="T27" fmla="*/ 16 h 47"/>
                  <a:gd name="T28" fmla="*/ 27 w 43"/>
                  <a:gd name="T29" fmla="*/ 13 h 47"/>
                  <a:gd name="T30" fmla="*/ 36 w 43"/>
                  <a:gd name="T31" fmla="*/ 12 h 47"/>
                  <a:gd name="T32" fmla="*/ 37 w 43"/>
                  <a:gd name="T33" fmla="*/ 12 h 47"/>
                  <a:gd name="T34" fmla="*/ 43 w 43"/>
                  <a:gd name="T35" fmla="*/ 0 h 47"/>
                  <a:gd name="T36" fmla="*/ 39 w 43"/>
                  <a:gd name="T37" fmla="*/ 0 h 47"/>
                  <a:gd name="T38" fmla="*/ 30 w 43"/>
                  <a:gd name="T39" fmla="*/ 0 h 47"/>
                  <a:gd name="T40" fmla="*/ 23 w 43"/>
                  <a:gd name="T41" fmla="*/ 2 h 47"/>
                  <a:gd name="T42" fmla="*/ 17 w 43"/>
                  <a:gd name="T43" fmla="*/ 5 h 47"/>
                  <a:gd name="T44" fmla="*/ 11 w 43"/>
                  <a:gd name="T45" fmla="*/ 7 h 47"/>
                  <a:gd name="T46" fmla="*/ 6 w 43"/>
                  <a:gd name="T47" fmla="*/ 10 h 47"/>
                  <a:gd name="T48" fmla="*/ 2 w 43"/>
                  <a:gd name="T49" fmla="*/ 15 h 47"/>
                  <a:gd name="T50" fmla="*/ 1 w 43"/>
                  <a:gd name="T51" fmla="*/ 20 h 47"/>
                  <a:gd name="T52" fmla="*/ 0 w 43"/>
                  <a:gd name="T53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47">
                    <a:moveTo>
                      <a:pt x="0" y="25"/>
                    </a:moveTo>
                    <a:lnTo>
                      <a:pt x="1" y="31"/>
                    </a:lnTo>
                    <a:lnTo>
                      <a:pt x="5" y="37"/>
                    </a:lnTo>
                    <a:lnTo>
                      <a:pt x="11" y="42"/>
                    </a:lnTo>
                    <a:lnTo>
                      <a:pt x="19" y="46"/>
                    </a:lnTo>
                    <a:lnTo>
                      <a:pt x="22" y="47"/>
                    </a:lnTo>
                    <a:lnTo>
                      <a:pt x="27" y="37"/>
                    </a:lnTo>
                    <a:lnTo>
                      <a:pt x="24" y="36"/>
                    </a:lnTo>
                    <a:lnTo>
                      <a:pt x="19" y="33"/>
                    </a:lnTo>
                    <a:lnTo>
                      <a:pt x="16" y="31"/>
                    </a:lnTo>
                    <a:lnTo>
                      <a:pt x="13" y="28"/>
                    </a:lnTo>
                    <a:lnTo>
                      <a:pt x="12" y="25"/>
                    </a:lnTo>
                    <a:lnTo>
                      <a:pt x="14" y="21"/>
                    </a:lnTo>
                    <a:lnTo>
                      <a:pt x="19" y="16"/>
                    </a:lnTo>
                    <a:lnTo>
                      <a:pt x="27" y="13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8" name="Freeform 160"/>
              <p:cNvSpPr>
                <a:spLocks/>
              </p:cNvSpPr>
              <p:nvPr/>
            </p:nvSpPr>
            <p:spPr bwMode="auto">
              <a:xfrm>
                <a:off x="2750" y="3526"/>
                <a:ext cx="17" cy="21"/>
              </a:xfrm>
              <a:custGeom>
                <a:avLst/>
                <a:gdLst>
                  <a:gd name="T0" fmla="*/ 35 w 52"/>
                  <a:gd name="T1" fmla="*/ 1 h 40"/>
                  <a:gd name="T2" fmla="*/ 27 w 52"/>
                  <a:gd name="T3" fmla="*/ 9 h 40"/>
                  <a:gd name="T4" fmla="*/ 30 w 52"/>
                  <a:gd name="T5" fmla="*/ 10 h 40"/>
                  <a:gd name="T6" fmla="*/ 34 w 52"/>
                  <a:gd name="T7" fmla="*/ 13 h 40"/>
                  <a:gd name="T8" fmla="*/ 38 w 52"/>
                  <a:gd name="T9" fmla="*/ 14 h 40"/>
                  <a:gd name="T10" fmla="*/ 39 w 52"/>
                  <a:gd name="T11" fmla="*/ 16 h 40"/>
                  <a:gd name="T12" fmla="*/ 40 w 52"/>
                  <a:gd name="T13" fmla="*/ 18 h 40"/>
                  <a:gd name="T14" fmla="*/ 39 w 52"/>
                  <a:gd name="T15" fmla="*/ 22 h 40"/>
                  <a:gd name="T16" fmla="*/ 35 w 52"/>
                  <a:gd name="T17" fmla="*/ 25 h 40"/>
                  <a:gd name="T18" fmla="*/ 29 w 52"/>
                  <a:gd name="T19" fmla="*/ 28 h 40"/>
                  <a:gd name="T20" fmla="*/ 22 w 52"/>
                  <a:gd name="T21" fmla="*/ 29 h 40"/>
                  <a:gd name="T22" fmla="*/ 10 w 52"/>
                  <a:gd name="T23" fmla="*/ 25 h 40"/>
                  <a:gd name="T24" fmla="*/ 9 w 52"/>
                  <a:gd name="T25" fmla="*/ 26 h 40"/>
                  <a:gd name="T26" fmla="*/ 0 w 52"/>
                  <a:gd name="T27" fmla="*/ 34 h 40"/>
                  <a:gd name="T28" fmla="*/ 4 w 52"/>
                  <a:gd name="T29" fmla="*/ 36 h 40"/>
                  <a:gd name="T30" fmla="*/ 22 w 52"/>
                  <a:gd name="T31" fmla="*/ 40 h 40"/>
                  <a:gd name="T32" fmla="*/ 34 w 52"/>
                  <a:gd name="T33" fmla="*/ 39 h 40"/>
                  <a:gd name="T34" fmla="*/ 44 w 52"/>
                  <a:gd name="T35" fmla="*/ 34 h 40"/>
                  <a:gd name="T36" fmla="*/ 50 w 52"/>
                  <a:gd name="T37" fmla="*/ 28 h 40"/>
                  <a:gd name="T38" fmla="*/ 52 w 52"/>
                  <a:gd name="T39" fmla="*/ 18 h 40"/>
                  <a:gd name="T40" fmla="*/ 51 w 52"/>
                  <a:gd name="T41" fmla="*/ 14 h 40"/>
                  <a:gd name="T42" fmla="*/ 48 w 52"/>
                  <a:gd name="T43" fmla="*/ 8 h 40"/>
                  <a:gd name="T44" fmla="*/ 45 w 52"/>
                  <a:gd name="T45" fmla="*/ 4 h 40"/>
                  <a:gd name="T46" fmla="*/ 39 w 52"/>
                  <a:gd name="T47" fmla="*/ 1 h 40"/>
                  <a:gd name="T48" fmla="*/ 36 w 52"/>
                  <a:gd name="T49" fmla="*/ 0 h 40"/>
                  <a:gd name="T50" fmla="*/ 35 w 52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35" y="1"/>
                    </a:moveTo>
                    <a:lnTo>
                      <a:pt x="27" y="9"/>
                    </a:lnTo>
                    <a:lnTo>
                      <a:pt x="30" y="10"/>
                    </a:lnTo>
                    <a:lnTo>
                      <a:pt x="34" y="13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40" y="18"/>
                    </a:lnTo>
                    <a:lnTo>
                      <a:pt x="39" y="22"/>
                    </a:lnTo>
                    <a:lnTo>
                      <a:pt x="35" y="25"/>
                    </a:lnTo>
                    <a:lnTo>
                      <a:pt x="29" y="28"/>
                    </a:lnTo>
                    <a:lnTo>
                      <a:pt x="22" y="29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22" y="40"/>
                    </a:lnTo>
                    <a:lnTo>
                      <a:pt x="34" y="39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2" y="18"/>
                    </a:lnTo>
                    <a:lnTo>
                      <a:pt x="51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9" name="Freeform 161"/>
              <p:cNvSpPr>
                <a:spLocks noEditPoints="1"/>
              </p:cNvSpPr>
              <p:nvPr/>
            </p:nvSpPr>
            <p:spPr bwMode="auto">
              <a:xfrm>
                <a:off x="2747" y="3525"/>
                <a:ext cx="17" cy="20"/>
              </a:xfrm>
              <a:custGeom>
                <a:avLst/>
                <a:gdLst>
                  <a:gd name="T0" fmla="*/ 0 w 50"/>
                  <a:gd name="T1" fmla="*/ 20 h 39"/>
                  <a:gd name="T2" fmla="*/ 1 w 50"/>
                  <a:gd name="T3" fmla="*/ 25 h 39"/>
                  <a:gd name="T4" fmla="*/ 3 w 50"/>
                  <a:gd name="T5" fmla="*/ 30 h 39"/>
                  <a:gd name="T6" fmla="*/ 7 w 50"/>
                  <a:gd name="T7" fmla="*/ 34 h 39"/>
                  <a:gd name="T8" fmla="*/ 12 w 50"/>
                  <a:gd name="T9" fmla="*/ 38 h 39"/>
                  <a:gd name="T10" fmla="*/ 14 w 50"/>
                  <a:gd name="T11" fmla="*/ 39 h 39"/>
                  <a:gd name="T12" fmla="*/ 23 w 50"/>
                  <a:gd name="T13" fmla="*/ 30 h 39"/>
                  <a:gd name="T14" fmla="*/ 19 w 50"/>
                  <a:gd name="T15" fmla="*/ 28 h 39"/>
                  <a:gd name="T16" fmla="*/ 17 w 50"/>
                  <a:gd name="T17" fmla="*/ 26 h 39"/>
                  <a:gd name="T18" fmla="*/ 14 w 50"/>
                  <a:gd name="T19" fmla="*/ 25 h 39"/>
                  <a:gd name="T20" fmla="*/ 13 w 50"/>
                  <a:gd name="T21" fmla="*/ 23 h 39"/>
                  <a:gd name="T22" fmla="*/ 12 w 50"/>
                  <a:gd name="T23" fmla="*/ 20 h 39"/>
                  <a:gd name="T24" fmla="*/ 13 w 50"/>
                  <a:gd name="T25" fmla="*/ 17 h 39"/>
                  <a:gd name="T26" fmla="*/ 18 w 50"/>
                  <a:gd name="T27" fmla="*/ 13 h 39"/>
                  <a:gd name="T28" fmla="*/ 23 w 50"/>
                  <a:gd name="T29" fmla="*/ 12 h 39"/>
                  <a:gd name="T30" fmla="*/ 30 w 50"/>
                  <a:gd name="T31" fmla="*/ 11 h 39"/>
                  <a:gd name="T32" fmla="*/ 41 w 50"/>
                  <a:gd name="T33" fmla="*/ 13 h 39"/>
                  <a:gd name="T34" fmla="*/ 42 w 50"/>
                  <a:gd name="T35" fmla="*/ 12 h 39"/>
                  <a:gd name="T36" fmla="*/ 50 w 50"/>
                  <a:gd name="T37" fmla="*/ 4 h 39"/>
                  <a:gd name="T38" fmla="*/ 47 w 50"/>
                  <a:gd name="T39" fmla="*/ 3 h 39"/>
                  <a:gd name="T40" fmla="*/ 30 w 50"/>
                  <a:gd name="T41" fmla="*/ 0 h 39"/>
                  <a:gd name="T42" fmla="*/ 18 w 50"/>
                  <a:gd name="T43" fmla="*/ 1 h 39"/>
                  <a:gd name="T44" fmla="*/ 8 w 50"/>
                  <a:gd name="T45" fmla="*/ 5 h 39"/>
                  <a:gd name="T46" fmla="*/ 2 w 50"/>
                  <a:gd name="T47" fmla="*/ 12 h 39"/>
                  <a:gd name="T48" fmla="*/ 0 w 50"/>
                  <a:gd name="T49" fmla="*/ 20 h 39"/>
                  <a:gd name="T50" fmla="*/ 10 w 50"/>
                  <a:gd name="T51" fmla="*/ 28 h 39"/>
                  <a:gd name="T52" fmla="*/ 12 w 50"/>
                  <a:gd name="T53" fmla="*/ 28 h 39"/>
                  <a:gd name="T54" fmla="*/ 13 w 50"/>
                  <a:gd name="T55" fmla="*/ 30 h 39"/>
                  <a:gd name="T56" fmla="*/ 13 w 50"/>
                  <a:gd name="T57" fmla="*/ 30 h 39"/>
                  <a:gd name="T58" fmla="*/ 14 w 50"/>
                  <a:gd name="T59" fmla="*/ 31 h 39"/>
                  <a:gd name="T60" fmla="*/ 14 w 50"/>
                  <a:gd name="T61" fmla="*/ 31 h 39"/>
                  <a:gd name="T62" fmla="*/ 14 w 50"/>
                  <a:gd name="T63" fmla="*/ 31 h 39"/>
                  <a:gd name="T64" fmla="*/ 14 w 50"/>
                  <a:gd name="T65" fmla="*/ 31 h 39"/>
                  <a:gd name="T66" fmla="*/ 13 w 50"/>
                  <a:gd name="T67" fmla="*/ 32 h 39"/>
                  <a:gd name="T68" fmla="*/ 12 w 50"/>
                  <a:gd name="T69" fmla="*/ 31 h 39"/>
                  <a:gd name="T70" fmla="*/ 12 w 50"/>
                  <a:gd name="T71" fmla="*/ 30 h 39"/>
                  <a:gd name="T72" fmla="*/ 12 w 50"/>
                  <a:gd name="T73" fmla="*/ 30 h 39"/>
                  <a:gd name="T74" fmla="*/ 10 w 50"/>
                  <a:gd name="T7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39">
                    <a:moveTo>
                      <a:pt x="0" y="20"/>
                    </a:moveTo>
                    <a:lnTo>
                      <a:pt x="1" y="25"/>
                    </a:lnTo>
                    <a:lnTo>
                      <a:pt x="3" y="30"/>
                    </a:lnTo>
                    <a:lnTo>
                      <a:pt x="7" y="34"/>
                    </a:lnTo>
                    <a:lnTo>
                      <a:pt x="12" y="38"/>
                    </a:lnTo>
                    <a:lnTo>
                      <a:pt x="14" y="39"/>
                    </a:lnTo>
                    <a:lnTo>
                      <a:pt x="23" y="30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0"/>
                    </a:lnTo>
                    <a:lnTo>
                      <a:pt x="13" y="17"/>
                    </a:lnTo>
                    <a:lnTo>
                      <a:pt x="18" y="13"/>
                    </a:lnTo>
                    <a:lnTo>
                      <a:pt x="23" y="12"/>
                    </a:lnTo>
                    <a:lnTo>
                      <a:pt x="30" y="11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50" y="4"/>
                    </a:lnTo>
                    <a:lnTo>
                      <a:pt x="47" y="3"/>
                    </a:lnTo>
                    <a:lnTo>
                      <a:pt x="30" y="0"/>
                    </a:lnTo>
                    <a:lnTo>
                      <a:pt x="18" y="1"/>
                    </a:lnTo>
                    <a:lnTo>
                      <a:pt x="8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  <a:moveTo>
                      <a:pt x="10" y="28"/>
                    </a:moveTo>
                    <a:lnTo>
                      <a:pt x="12" y="28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94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100000">
              <a:schemeClr val="bg2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47700" y="2057400"/>
            <a:ext cx="94640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289" y="2057400"/>
            <a:ext cx="5787482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/>
              <a:t>Trap cropping</a:t>
            </a:r>
          </a:p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/>
              <a:t>Genetic diversification (breeding)</a:t>
            </a:r>
          </a:p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/>
              <a:t>Inter-cropping</a:t>
            </a:r>
          </a:p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/>
              <a:t>Mixed planting</a:t>
            </a:r>
          </a:p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/>
              <a:t>Flowering borders</a:t>
            </a:r>
          </a:p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/>
              <a:t>Barrier crops</a:t>
            </a:r>
          </a:p>
          <a:p>
            <a:pPr marL="338138" indent="-338138">
              <a:spcAft>
                <a:spcPts val="1800"/>
              </a:spcAft>
              <a:buClr>
                <a:srgbClr val="FFFF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FFFF00"/>
                </a:solidFill>
              </a:rPr>
              <a:t>Cover </a:t>
            </a:r>
            <a:r>
              <a:rPr lang="en-US" b="0" dirty="0" smtClean="0">
                <a:solidFill>
                  <a:srgbClr val="FFFF00"/>
                </a:solidFill>
              </a:rPr>
              <a:t>cropping</a:t>
            </a:r>
            <a:endParaRPr lang="en-US" b="0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55101" y="279275"/>
            <a:ext cx="5548172" cy="1701953"/>
            <a:chOff x="3978275" y="4873650"/>
            <a:chExt cx="6254424" cy="1979588"/>
          </a:xfrm>
        </p:grpSpPr>
        <p:pic>
          <p:nvPicPr>
            <p:cNvPr id="19" name="Picture 16" descr="C:\Users\Cerruti\AppData\Local\Microsoft\Windows\Temporary Internet Files\Content.IE5\2V6S32Y8\MC90039145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502" y="4873650"/>
              <a:ext cx="1440180" cy="182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8992862" y="4949031"/>
              <a:ext cx="1239837" cy="1811337"/>
              <a:chOff x="5419" y="1711"/>
              <a:chExt cx="781" cy="1141"/>
            </a:xfrm>
          </p:grpSpPr>
          <p:sp>
            <p:nvSpPr>
              <p:cNvPr id="133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5419" y="1711"/>
                <a:ext cx="781" cy="1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2"/>
              <p:cNvSpPr>
                <a:spLocks/>
              </p:cNvSpPr>
              <p:nvPr/>
            </p:nvSpPr>
            <p:spPr bwMode="auto">
              <a:xfrm>
                <a:off x="5466" y="2270"/>
                <a:ext cx="552" cy="505"/>
              </a:xfrm>
              <a:custGeom>
                <a:avLst/>
                <a:gdLst>
                  <a:gd name="T0" fmla="*/ 1100 w 1105"/>
                  <a:gd name="T1" fmla="*/ 300 h 1010"/>
                  <a:gd name="T2" fmla="*/ 1079 w 1105"/>
                  <a:gd name="T3" fmla="*/ 322 h 1010"/>
                  <a:gd name="T4" fmla="*/ 1038 w 1105"/>
                  <a:gd name="T5" fmla="*/ 347 h 1010"/>
                  <a:gd name="T6" fmla="*/ 978 w 1105"/>
                  <a:gd name="T7" fmla="*/ 366 h 1010"/>
                  <a:gd name="T8" fmla="*/ 900 w 1105"/>
                  <a:gd name="T9" fmla="*/ 364 h 1010"/>
                  <a:gd name="T10" fmla="*/ 802 w 1105"/>
                  <a:gd name="T11" fmla="*/ 332 h 1010"/>
                  <a:gd name="T12" fmla="*/ 680 w 1105"/>
                  <a:gd name="T13" fmla="*/ 339 h 1010"/>
                  <a:gd name="T14" fmla="*/ 557 w 1105"/>
                  <a:gd name="T15" fmla="*/ 408 h 1010"/>
                  <a:gd name="T16" fmla="*/ 461 w 1105"/>
                  <a:gd name="T17" fmla="*/ 541 h 1010"/>
                  <a:gd name="T18" fmla="*/ 422 w 1105"/>
                  <a:gd name="T19" fmla="*/ 740 h 1010"/>
                  <a:gd name="T20" fmla="*/ 467 w 1105"/>
                  <a:gd name="T21" fmla="*/ 1010 h 1010"/>
                  <a:gd name="T22" fmla="*/ 436 w 1105"/>
                  <a:gd name="T23" fmla="*/ 974 h 1010"/>
                  <a:gd name="T24" fmla="*/ 362 w 1105"/>
                  <a:gd name="T25" fmla="*/ 880 h 1010"/>
                  <a:gd name="T26" fmla="*/ 277 w 1105"/>
                  <a:gd name="T27" fmla="*/ 744 h 1010"/>
                  <a:gd name="T28" fmla="*/ 211 w 1105"/>
                  <a:gd name="T29" fmla="*/ 586 h 1010"/>
                  <a:gd name="T30" fmla="*/ 195 w 1105"/>
                  <a:gd name="T31" fmla="*/ 423 h 1010"/>
                  <a:gd name="T32" fmla="*/ 234 w 1105"/>
                  <a:gd name="T33" fmla="*/ 250 h 1010"/>
                  <a:gd name="T34" fmla="*/ 218 w 1105"/>
                  <a:gd name="T35" fmla="*/ 145 h 1010"/>
                  <a:gd name="T36" fmla="*/ 157 w 1105"/>
                  <a:gd name="T37" fmla="*/ 101 h 1010"/>
                  <a:gd name="T38" fmla="*/ 82 w 1105"/>
                  <a:gd name="T39" fmla="*/ 80 h 1010"/>
                  <a:gd name="T40" fmla="*/ 20 w 1105"/>
                  <a:gd name="T41" fmla="*/ 47 h 1010"/>
                  <a:gd name="T42" fmla="*/ 0 w 1105"/>
                  <a:gd name="T43" fmla="*/ 0 h 1010"/>
                  <a:gd name="T44" fmla="*/ 8 w 1105"/>
                  <a:gd name="T45" fmla="*/ 6 h 1010"/>
                  <a:gd name="T46" fmla="*/ 28 w 1105"/>
                  <a:gd name="T47" fmla="*/ 18 h 1010"/>
                  <a:gd name="T48" fmla="*/ 63 w 1105"/>
                  <a:gd name="T49" fmla="*/ 31 h 1010"/>
                  <a:gd name="T50" fmla="*/ 114 w 1105"/>
                  <a:gd name="T51" fmla="*/ 40 h 1010"/>
                  <a:gd name="T52" fmla="*/ 186 w 1105"/>
                  <a:gd name="T53" fmla="*/ 41 h 1010"/>
                  <a:gd name="T54" fmla="*/ 240 w 1105"/>
                  <a:gd name="T55" fmla="*/ 43 h 1010"/>
                  <a:gd name="T56" fmla="*/ 294 w 1105"/>
                  <a:gd name="T57" fmla="*/ 61 h 1010"/>
                  <a:gd name="T58" fmla="*/ 342 w 1105"/>
                  <a:gd name="T59" fmla="*/ 99 h 1010"/>
                  <a:gd name="T60" fmla="*/ 378 w 1105"/>
                  <a:gd name="T61" fmla="*/ 165 h 1010"/>
                  <a:gd name="T62" fmla="*/ 393 w 1105"/>
                  <a:gd name="T63" fmla="*/ 267 h 1010"/>
                  <a:gd name="T64" fmla="*/ 401 w 1105"/>
                  <a:gd name="T65" fmla="*/ 301 h 1010"/>
                  <a:gd name="T66" fmla="*/ 444 w 1105"/>
                  <a:gd name="T67" fmla="*/ 267 h 1010"/>
                  <a:gd name="T68" fmla="*/ 514 w 1105"/>
                  <a:gd name="T69" fmla="*/ 224 h 1010"/>
                  <a:gd name="T70" fmla="*/ 602 w 1105"/>
                  <a:gd name="T71" fmla="*/ 194 h 1010"/>
                  <a:gd name="T72" fmla="*/ 697 w 1105"/>
                  <a:gd name="T73" fmla="*/ 197 h 1010"/>
                  <a:gd name="T74" fmla="*/ 797 w 1105"/>
                  <a:gd name="T75" fmla="*/ 248 h 1010"/>
                  <a:gd name="T76" fmla="*/ 896 w 1105"/>
                  <a:gd name="T77" fmla="*/ 292 h 1010"/>
                  <a:gd name="T78" fmla="*/ 982 w 1105"/>
                  <a:gd name="T79" fmla="*/ 309 h 1010"/>
                  <a:gd name="T80" fmla="*/ 1047 w 1105"/>
                  <a:gd name="T81" fmla="*/ 308 h 1010"/>
                  <a:gd name="T82" fmla="*/ 1090 w 1105"/>
                  <a:gd name="T83" fmla="*/ 300 h 1010"/>
                  <a:gd name="T84" fmla="*/ 1105 w 1105"/>
                  <a:gd name="T85" fmla="*/ 296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5" h="1010">
                    <a:moveTo>
                      <a:pt x="1105" y="296"/>
                    </a:moveTo>
                    <a:lnTo>
                      <a:pt x="1104" y="297"/>
                    </a:lnTo>
                    <a:lnTo>
                      <a:pt x="1100" y="300"/>
                    </a:lnTo>
                    <a:lnTo>
                      <a:pt x="1096" y="306"/>
                    </a:lnTo>
                    <a:lnTo>
                      <a:pt x="1089" y="314"/>
                    </a:lnTo>
                    <a:lnTo>
                      <a:pt x="1079" y="322"/>
                    </a:lnTo>
                    <a:lnTo>
                      <a:pt x="1067" y="330"/>
                    </a:lnTo>
                    <a:lnTo>
                      <a:pt x="1054" y="339"/>
                    </a:lnTo>
                    <a:lnTo>
                      <a:pt x="1038" y="347"/>
                    </a:lnTo>
                    <a:lnTo>
                      <a:pt x="1021" y="355"/>
                    </a:lnTo>
                    <a:lnTo>
                      <a:pt x="1001" y="361"/>
                    </a:lnTo>
                    <a:lnTo>
                      <a:pt x="978" y="366"/>
                    </a:lnTo>
                    <a:lnTo>
                      <a:pt x="955" y="368"/>
                    </a:lnTo>
                    <a:lnTo>
                      <a:pt x="929" y="367"/>
                    </a:lnTo>
                    <a:lnTo>
                      <a:pt x="900" y="364"/>
                    </a:lnTo>
                    <a:lnTo>
                      <a:pt x="870" y="355"/>
                    </a:lnTo>
                    <a:lnTo>
                      <a:pt x="838" y="344"/>
                    </a:lnTo>
                    <a:lnTo>
                      <a:pt x="802" y="332"/>
                    </a:lnTo>
                    <a:lnTo>
                      <a:pt x="763" y="329"/>
                    </a:lnTo>
                    <a:lnTo>
                      <a:pt x="723" y="330"/>
                    </a:lnTo>
                    <a:lnTo>
                      <a:pt x="680" y="339"/>
                    </a:lnTo>
                    <a:lnTo>
                      <a:pt x="637" y="355"/>
                    </a:lnTo>
                    <a:lnTo>
                      <a:pt x="596" y="379"/>
                    </a:lnTo>
                    <a:lnTo>
                      <a:pt x="557" y="408"/>
                    </a:lnTo>
                    <a:lnTo>
                      <a:pt x="521" y="445"/>
                    </a:lnTo>
                    <a:lnTo>
                      <a:pt x="489" y="489"/>
                    </a:lnTo>
                    <a:lnTo>
                      <a:pt x="461" y="541"/>
                    </a:lnTo>
                    <a:lnTo>
                      <a:pt x="440" y="600"/>
                    </a:lnTo>
                    <a:lnTo>
                      <a:pt x="428" y="667"/>
                    </a:lnTo>
                    <a:lnTo>
                      <a:pt x="422" y="740"/>
                    </a:lnTo>
                    <a:lnTo>
                      <a:pt x="427" y="822"/>
                    </a:lnTo>
                    <a:lnTo>
                      <a:pt x="440" y="912"/>
                    </a:lnTo>
                    <a:lnTo>
                      <a:pt x="467" y="1010"/>
                    </a:lnTo>
                    <a:lnTo>
                      <a:pt x="463" y="1005"/>
                    </a:lnTo>
                    <a:lnTo>
                      <a:pt x="452" y="994"/>
                    </a:lnTo>
                    <a:lnTo>
                      <a:pt x="436" y="974"/>
                    </a:lnTo>
                    <a:lnTo>
                      <a:pt x="414" y="949"/>
                    </a:lnTo>
                    <a:lnTo>
                      <a:pt x="389" y="916"/>
                    </a:lnTo>
                    <a:lnTo>
                      <a:pt x="362" y="880"/>
                    </a:lnTo>
                    <a:lnTo>
                      <a:pt x="333" y="838"/>
                    </a:lnTo>
                    <a:lnTo>
                      <a:pt x="304" y="792"/>
                    </a:lnTo>
                    <a:lnTo>
                      <a:pt x="277" y="744"/>
                    </a:lnTo>
                    <a:lnTo>
                      <a:pt x="251" y="693"/>
                    </a:lnTo>
                    <a:lnTo>
                      <a:pt x="228" y="640"/>
                    </a:lnTo>
                    <a:lnTo>
                      <a:pt x="211" y="586"/>
                    </a:lnTo>
                    <a:lnTo>
                      <a:pt x="198" y="532"/>
                    </a:lnTo>
                    <a:lnTo>
                      <a:pt x="193" y="478"/>
                    </a:lnTo>
                    <a:lnTo>
                      <a:pt x="195" y="423"/>
                    </a:lnTo>
                    <a:lnTo>
                      <a:pt x="206" y="372"/>
                    </a:lnTo>
                    <a:lnTo>
                      <a:pt x="225" y="305"/>
                    </a:lnTo>
                    <a:lnTo>
                      <a:pt x="234" y="250"/>
                    </a:lnTo>
                    <a:lnTo>
                      <a:pt x="235" y="206"/>
                    </a:lnTo>
                    <a:lnTo>
                      <a:pt x="230" y="171"/>
                    </a:lnTo>
                    <a:lnTo>
                      <a:pt x="218" y="145"/>
                    </a:lnTo>
                    <a:lnTo>
                      <a:pt x="201" y="125"/>
                    </a:lnTo>
                    <a:lnTo>
                      <a:pt x="180" y="111"/>
                    </a:lnTo>
                    <a:lnTo>
                      <a:pt x="157" y="101"/>
                    </a:lnTo>
                    <a:lnTo>
                      <a:pt x="133" y="93"/>
                    </a:lnTo>
                    <a:lnTo>
                      <a:pt x="107" y="87"/>
                    </a:lnTo>
                    <a:lnTo>
                      <a:pt x="82" y="80"/>
                    </a:lnTo>
                    <a:lnTo>
                      <a:pt x="59" y="72"/>
                    </a:lnTo>
                    <a:lnTo>
                      <a:pt x="37" y="62"/>
                    </a:lnTo>
                    <a:lnTo>
                      <a:pt x="20" y="47"/>
                    </a:lnTo>
                    <a:lnTo>
                      <a:pt x="7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0" y="15"/>
                    </a:lnTo>
                    <a:lnTo>
                      <a:pt x="28" y="18"/>
                    </a:lnTo>
                    <a:lnTo>
                      <a:pt x="38" y="23"/>
                    </a:lnTo>
                    <a:lnTo>
                      <a:pt x="49" y="26"/>
                    </a:lnTo>
                    <a:lnTo>
                      <a:pt x="63" y="31"/>
                    </a:lnTo>
                    <a:lnTo>
                      <a:pt x="77" y="34"/>
                    </a:lnTo>
                    <a:lnTo>
                      <a:pt x="95" y="36"/>
                    </a:lnTo>
                    <a:lnTo>
                      <a:pt x="114" y="40"/>
                    </a:lnTo>
                    <a:lnTo>
                      <a:pt x="135" y="41"/>
                    </a:lnTo>
                    <a:lnTo>
                      <a:pt x="159" y="41"/>
                    </a:lnTo>
                    <a:lnTo>
                      <a:pt x="186" y="41"/>
                    </a:lnTo>
                    <a:lnTo>
                      <a:pt x="203" y="41"/>
                    </a:lnTo>
                    <a:lnTo>
                      <a:pt x="221" y="42"/>
                    </a:lnTo>
                    <a:lnTo>
                      <a:pt x="240" y="43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94" y="61"/>
                    </a:lnTo>
                    <a:lnTo>
                      <a:pt x="311" y="71"/>
                    </a:lnTo>
                    <a:lnTo>
                      <a:pt x="327" y="84"/>
                    </a:lnTo>
                    <a:lnTo>
                      <a:pt x="342" y="99"/>
                    </a:lnTo>
                    <a:lnTo>
                      <a:pt x="356" y="118"/>
                    </a:lnTo>
                    <a:lnTo>
                      <a:pt x="369" y="140"/>
                    </a:lnTo>
                    <a:lnTo>
                      <a:pt x="378" y="165"/>
                    </a:lnTo>
                    <a:lnTo>
                      <a:pt x="386" y="195"/>
                    </a:lnTo>
                    <a:lnTo>
                      <a:pt x="391" y="229"/>
                    </a:lnTo>
                    <a:lnTo>
                      <a:pt x="393" y="267"/>
                    </a:lnTo>
                    <a:lnTo>
                      <a:pt x="392" y="309"/>
                    </a:lnTo>
                    <a:lnTo>
                      <a:pt x="394" y="307"/>
                    </a:lnTo>
                    <a:lnTo>
                      <a:pt x="401" y="301"/>
                    </a:lnTo>
                    <a:lnTo>
                      <a:pt x="412" y="292"/>
                    </a:lnTo>
                    <a:lnTo>
                      <a:pt x="427" y="281"/>
                    </a:lnTo>
                    <a:lnTo>
                      <a:pt x="444" y="267"/>
                    </a:lnTo>
                    <a:lnTo>
                      <a:pt x="465" y="253"/>
                    </a:lnTo>
                    <a:lnTo>
                      <a:pt x="488" y="238"/>
                    </a:lnTo>
                    <a:lnTo>
                      <a:pt x="514" y="224"/>
                    </a:lnTo>
                    <a:lnTo>
                      <a:pt x="542" y="213"/>
                    </a:lnTo>
                    <a:lnTo>
                      <a:pt x="571" y="202"/>
                    </a:lnTo>
                    <a:lnTo>
                      <a:pt x="602" y="194"/>
                    </a:lnTo>
                    <a:lnTo>
                      <a:pt x="633" y="191"/>
                    </a:lnTo>
                    <a:lnTo>
                      <a:pt x="665" y="192"/>
                    </a:lnTo>
                    <a:lnTo>
                      <a:pt x="697" y="197"/>
                    </a:lnTo>
                    <a:lnTo>
                      <a:pt x="729" y="208"/>
                    </a:lnTo>
                    <a:lnTo>
                      <a:pt x="762" y="226"/>
                    </a:lnTo>
                    <a:lnTo>
                      <a:pt x="797" y="248"/>
                    </a:lnTo>
                    <a:lnTo>
                      <a:pt x="832" y="267"/>
                    </a:lnTo>
                    <a:lnTo>
                      <a:pt x="865" y="282"/>
                    </a:lnTo>
                    <a:lnTo>
                      <a:pt x="896" y="292"/>
                    </a:lnTo>
                    <a:lnTo>
                      <a:pt x="926" y="300"/>
                    </a:lnTo>
                    <a:lnTo>
                      <a:pt x="955" y="306"/>
                    </a:lnTo>
                    <a:lnTo>
                      <a:pt x="982" y="309"/>
                    </a:lnTo>
                    <a:lnTo>
                      <a:pt x="1006" y="311"/>
                    </a:lnTo>
                    <a:lnTo>
                      <a:pt x="1028" y="309"/>
                    </a:lnTo>
                    <a:lnTo>
                      <a:pt x="1047" y="308"/>
                    </a:lnTo>
                    <a:lnTo>
                      <a:pt x="1065" y="306"/>
                    </a:lnTo>
                    <a:lnTo>
                      <a:pt x="1079" y="304"/>
                    </a:lnTo>
                    <a:lnTo>
                      <a:pt x="1090" y="300"/>
                    </a:lnTo>
                    <a:lnTo>
                      <a:pt x="1098" y="298"/>
                    </a:lnTo>
                    <a:lnTo>
                      <a:pt x="1103" y="297"/>
                    </a:lnTo>
                    <a:lnTo>
                      <a:pt x="1105" y="296"/>
                    </a:lnTo>
                    <a:close/>
                  </a:path>
                </a:pathLst>
              </a:custGeom>
              <a:solidFill>
                <a:srgbClr val="2BA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3"/>
              <p:cNvSpPr>
                <a:spLocks/>
              </p:cNvSpPr>
              <p:nvPr/>
            </p:nvSpPr>
            <p:spPr bwMode="auto">
              <a:xfrm>
                <a:off x="5441" y="2760"/>
                <a:ext cx="408" cy="92"/>
              </a:xfrm>
              <a:custGeom>
                <a:avLst/>
                <a:gdLst>
                  <a:gd name="T0" fmla="*/ 308 w 816"/>
                  <a:gd name="T1" fmla="*/ 129 h 184"/>
                  <a:gd name="T2" fmla="*/ 284 w 816"/>
                  <a:gd name="T3" fmla="*/ 106 h 184"/>
                  <a:gd name="T4" fmla="*/ 258 w 816"/>
                  <a:gd name="T5" fmla="*/ 87 h 184"/>
                  <a:gd name="T6" fmla="*/ 228 w 816"/>
                  <a:gd name="T7" fmla="*/ 75 h 184"/>
                  <a:gd name="T8" fmla="*/ 192 w 816"/>
                  <a:gd name="T9" fmla="*/ 68 h 184"/>
                  <a:gd name="T10" fmla="*/ 154 w 816"/>
                  <a:gd name="T11" fmla="*/ 68 h 184"/>
                  <a:gd name="T12" fmla="*/ 118 w 816"/>
                  <a:gd name="T13" fmla="*/ 73 h 184"/>
                  <a:gd name="T14" fmla="*/ 84 w 816"/>
                  <a:gd name="T15" fmla="*/ 83 h 184"/>
                  <a:gd name="T16" fmla="*/ 55 w 816"/>
                  <a:gd name="T17" fmla="*/ 95 h 184"/>
                  <a:gd name="T18" fmla="*/ 31 w 816"/>
                  <a:gd name="T19" fmla="*/ 107 h 184"/>
                  <a:gd name="T20" fmla="*/ 12 w 816"/>
                  <a:gd name="T21" fmla="*/ 117 h 184"/>
                  <a:gd name="T22" fmla="*/ 2 w 816"/>
                  <a:gd name="T23" fmla="*/ 124 h 184"/>
                  <a:gd name="T24" fmla="*/ 15 w 816"/>
                  <a:gd name="T25" fmla="*/ 146 h 184"/>
                  <a:gd name="T26" fmla="*/ 19 w 816"/>
                  <a:gd name="T27" fmla="*/ 143 h 184"/>
                  <a:gd name="T28" fmla="*/ 32 w 816"/>
                  <a:gd name="T29" fmla="*/ 134 h 184"/>
                  <a:gd name="T30" fmla="*/ 52 w 816"/>
                  <a:gd name="T31" fmla="*/ 124 h 184"/>
                  <a:gd name="T32" fmla="*/ 77 w 816"/>
                  <a:gd name="T33" fmla="*/ 113 h 184"/>
                  <a:gd name="T34" fmla="*/ 106 w 816"/>
                  <a:gd name="T35" fmla="*/ 102 h 184"/>
                  <a:gd name="T36" fmla="*/ 138 w 816"/>
                  <a:gd name="T37" fmla="*/ 95 h 184"/>
                  <a:gd name="T38" fmla="*/ 173 w 816"/>
                  <a:gd name="T39" fmla="*/ 92 h 184"/>
                  <a:gd name="T40" fmla="*/ 207 w 816"/>
                  <a:gd name="T41" fmla="*/ 95 h 184"/>
                  <a:gd name="T42" fmla="*/ 237 w 816"/>
                  <a:gd name="T43" fmla="*/ 105 h 184"/>
                  <a:gd name="T44" fmla="*/ 264 w 816"/>
                  <a:gd name="T45" fmla="*/ 119 h 184"/>
                  <a:gd name="T46" fmla="*/ 288 w 816"/>
                  <a:gd name="T47" fmla="*/ 141 h 184"/>
                  <a:gd name="T48" fmla="*/ 308 w 816"/>
                  <a:gd name="T49" fmla="*/ 169 h 184"/>
                  <a:gd name="T50" fmla="*/ 328 w 816"/>
                  <a:gd name="T51" fmla="*/ 170 h 184"/>
                  <a:gd name="T52" fmla="*/ 341 w 816"/>
                  <a:gd name="T53" fmla="*/ 156 h 184"/>
                  <a:gd name="T54" fmla="*/ 370 w 816"/>
                  <a:gd name="T55" fmla="*/ 126 h 184"/>
                  <a:gd name="T56" fmla="*/ 413 w 816"/>
                  <a:gd name="T57" fmla="*/ 91 h 184"/>
                  <a:gd name="T58" fmla="*/ 472 w 816"/>
                  <a:gd name="T59" fmla="*/ 56 h 184"/>
                  <a:gd name="T60" fmla="*/ 541 w 816"/>
                  <a:gd name="T61" fmla="*/ 32 h 184"/>
                  <a:gd name="T62" fmla="*/ 620 w 816"/>
                  <a:gd name="T63" fmla="*/ 25 h 184"/>
                  <a:gd name="T64" fmla="*/ 707 w 816"/>
                  <a:gd name="T65" fmla="*/ 45 h 184"/>
                  <a:gd name="T66" fmla="*/ 802 w 816"/>
                  <a:gd name="T67" fmla="*/ 99 h 184"/>
                  <a:gd name="T68" fmla="*/ 772 w 816"/>
                  <a:gd name="T69" fmla="*/ 48 h 184"/>
                  <a:gd name="T70" fmla="*/ 684 w 816"/>
                  <a:gd name="T71" fmla="*/ 11 h 184"/>
                  <a:gd name="T72" fmla="*/ 602 w 816"/>
                  <a:gd name="T73" fmla="*/ 0 h 184"/>
                  <a:gd name="T74" fmla="*/ 527 w 816"/>
                  <a:gd name="T75" fmla="*/ 10 h 184"/>
                  <a:gd name="T76" fmla="*/ 462 w 816"/>
                  <a:gd name="T77" fmla="*/ 34 h 184"/>
                  <a:gd name="T78" fmla="*/ 406 w 816"/>
                  <a:gd name="T79" fmla="*/ 67 h 184"/>
                  <a:gd name="T80" fmla="*/ 361 w 816"/>
                  <a:gd name="T81" fmla="*/ 101 h 184"/>
                  <a:gd name="T82" fmla="*/ 329 w 816"/>
                  <a:gd name="T83" fmla="*/ 13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6" h="184">
                    <a:moveTo>
                      <a:pt x="319" y="143"/>
                    </a:moveTo>
                    <a:lnTo>
                      <a:pt x="308" y="129"/>
                    </a:lnTo>
                    <a:lnTo>
                      <a:pt x="297" y="116"/>
                    </a:lnTo>
                    <a:lnTo>
                      <a:pt x="284" y="106"/>
                    </a:lnTo>
                    <a:lnTo>
                      <a:pt x="272" y="95"/>
                    </a:lnTo>
                    <a:lnTo>
                      <a:pt x="258" y="87"/>
                    </a:lnTo>
                    <a:lnTo>
                      <a:pt x="243" y="80"/>
                    </a:lnTo>
                    <a:lnTo>
                      <a:pt x="228" y="75"/>
                    </a:lnTo>
                    <a:lnTo>
                      <a:pt x="212" y="70"/>
                    </a:lnTo>
                    <a:lnTo>
                      <a:pt x="192" y="68"/>
                    </a:lnTo>
                    <a:lnTo>
                      <a:pt x="174" y="67"/>
                    </a:lnTo>
                    <a:lnTo>
                      <a:pt x="154" y="68"/>
                    </a:lnTo>
                    <a:lnTo>
                      <a:pt x="136" y="70"/>
                    </a:lnTo>
                    <a:lnTo>
                      <a:pt x="118" y="73"/>
                    </a:lnTo>
                    <a:lnTo>
                      <a:pt x="101" y="78"/>
                    </a:lnTo>
                    <a:lnTo>
                      <a:pt x="84" y="83"/>
                    </a:lnTo>
                    <a:lnTo>
                      <a:pt x="69" y="88"/>
                    </a:lnTo>
                    <a:lnTo>
                      <a:pt x="55" y="95"/>
                    </a:lnTo>
                    <a:lnTo>
                      <a:pt x="42" y="101"/>
                    </a:lnTo>
                    <a:lnTo>
                      <a:pt x="31" y="107"/>
                    </a:lnTo>
                    <a:lnTo>
                      <a:pt x="21" y="113"/>
                    </a:lnTo>
                    <a:lnTo>
                      <a:pt x="12" y="117"/>
                    </a:lnTo>
                    <a:lnTo>
                      <a:pt x="6" y="122"/>
                    </a:lnTo>
                    <a:lnTo>
                      <a:pt x="2" y="124"/>
                    </a:lnTo>
                    <a:lnTo>
                      <a:pt x="0" y="125"/>
                    </a:lnTo>
                    <a:lnTo>
                      <a:pt x="15" y="146"/>
                    </a:lnTo>
                    <a:lnTo>
                      <a:pt x="16" y="145"/>
                    </a:lnTo>
                    <a:lnTo>
                      <a:pt x="19" y="143"/>
                    </a:lnTo>
                    <a:lnTo>
                      <a:pt x="25" y="139"/>
                    </a:lnTo>
                    <a:lnTo>
                      <a:pt x="32" y="134"/>
                    </a:lnTo>
                    <a:lnTo>
                      <a:pt x="41" y="130"/>
                    </a:lnTo>
                    <a:lnTo>
                      <a:pt x="52" y="124"/>
                    </a:lnTo>
                    <a:lnTo>
                      <a:pt x="64" y="118"/>
                    </a:lnTo>
                    <a:lnTo>
                      <a:pt x="77" y="113"/>
                    </a:lnTo>
                    <a:lnTo>
                      <a:pt x="91" y="108"/>
                    </a:lnTo>
                    <a:lnTo>
                      <a:pt x="106" y="102"/>
                    </a:lnTo>
                    <a:lnTo>
                      <a:pt x="122" y="98"/>
                    </a:lnTo>
                    <a:lnTo>
                      <a:pt x="138" y="95"/>
                    </a:lnTo>
                    <a:lnTo>
                      <a:pt x="155" y="93"/>
                    </a:lnTo>
                    <a:lnTo>
                      <a:pt x="173" y="92"/>
                    </a:lnTo>
                    <a:lnTo>
                      <a:pt x="190" y="93"/>
                    </a:lnTo>
                    <a:lnTo>
                      <a:pt x="207" y="95"/>
                    </a:lnTo>
                    <a:lnTo>
                      <a:pt x="222" y="99"/>
                    </a:lnTo>
                    <a:lnTo>
                      <a:pt x="237" y="105"/>
                    </a:lnTo>
                    <a:lnTo>
                      <a:pt x="251" y="111"/>
                    </a:lnTo>
                    <a:lnTo>
                      <a:pt x="264" y="119"/>
                    </a:lnTo>
                    <a:lnTo>
                      <a:pt x="276" y="130"/>
                    </a:lnTo>
                    <a:lnTo>
                      <a:pt x="288" y="141"/>
                    </a:lnTo>
                    <a:lnTo>
                      <a:pt x="298" y="154"/>
                    </a:lnTo>
                    <a:lnTo>
                      <a:pt x="308" y="169"/>
                    </a:lnTo>
                    <a:lnTo>
                      <a:pt x="318" y="184"/>
                    </a:lnTo>
                    <a:lnTo>
                      <a:pt x="328" y="170"/>
                    </a:lnTo>
                    <a:lnTo>
                      <a:pt x="332" y="166"/>
                    </a:lnTo>
                    <a:lnTo>
                      <a:pt x="341" y="156"/>
                    </a:lnTo>
                    <a:lnTo>
                      <a:pt x="353" y="143"/>
                    </a:lnTo>
                    <a:lnTo>
                      <a:pt x="370" y="126"/>
                    </a:lnTo>
                    <a:lnTo>
                      <a:pt x="390" y="109"/>
                    </a:lnTo>
                    <a:lnTo>
                      <a:pt x="413" y="91"/>
                    </a:lnTo>
                    <a:lnTo>
                      <a:pt x="441" y="73"/>
                    </a:lnTo>
                    <a:lnTo>
                      <a:pt x="472" y="56"/>
                    </a:lnTo>
                    <a:lnTo>
                      <a:pt x="504" y="42"/>
                    </a:lnTo>
                    <a:lnTo>
                      <a:pt x="541" y="32"/>
                    </a:lnTo>
                    <a:lnTo>
                      <a:pt x="579" y="26"/>
                    </a:lnTo>
                    <a:lnTo>
                      <a:pt x="620" y="25"/>
                    </a:lnTo>
                    <a:lnTo>
                      <a:pt x="663" y="31"/>
                    </a:lnTo>
                    <a:lnTo>
                      <a:pt x="707" y="45"/>
                    </a:lnTo>
                    <a:lnTo>
                      <a:pt x="754" y="67"/>
                    </a:lnTo>
                    <a:lnTo>
                      <a:pt x="802" y="99"/>
                    </a:lnTo>
                    <a:lnTo>
                      <a:pt x="816" y="79"/>
                    </a:lnTo>
                    <a:lnTo>
                      <a:pt x="772" y="48"/>
                    </a:lnTo>
                    <a:lnTo>
                      <a:pt x="727" y="26"/>
                    </a:lnTo>
                    <a:lnTo>
                      <a:pt x="684" y="11"/>
                    </a:lnTo>
                    <a:lnTo>
                      <a:pt x="643" y="2"/>
                    </a:lnTo>
                    <a:lnTo>
                      <a:pt x="602" y="0"/>
                    </a:lnTo>
                    <a:lnTo>
                      <a:pt x="564" y="3"/>
                    </a:lnTo>
                    <a:lnTo>
                      <a:pt x="527" y="10"/>
                    </a:lnTo>
                    <a:lnTo>
                      <a:pt x="494" y="20"/>
                    </a:lnTo>
                    <a:lnTo>
                      <a:pt x="462" y="34"/>
                    </a:lnTo>
                    <a:lnTo>
                      <a:pt x="433" y="50"/>
                    </a:lnTo>
                    <a:lnTo>
                      <a:pt x="406" y="67"/>
                    </a:lnTo>
                    <a:lnTo>
                      <a:pt x="382" y="84"/>
                    </a:lnTo>
                    <a:lnTo>
                      <a:pt x="361" y="101"/>
                    </a:lnTo>
                    <a:lnTo>
                      <a:pt x="344" y="117"/>
                    </a:lnTo>
                    <a:lnTo>
                      <a:pt x="329" y="131"/>
                    </a:lnTo>
                    <a:lnTo>
                      <a:pt x="319" y="1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4"/>
              <p:cNvSpPr>
                <a:spLocks/>
              </p:cNvSpPr>
              <p:nvPr/>
            </p:nvSpPr>
            <p:spPr bwMode="auto">
              <a:xfrm>
                <a:off x="5721" y="1749"/>
                <a:ext cx="437" cy="459"/>
              </a:xfrm>
              <a:custGeom>
                <a:avLst/>
                <a:gdLst>
                  <a:gd name="T0" fmla="*/ 87 w 873"/>
                  <a:gd name="T1" fmla="*/ 780 h 918"/>
                  <a:gd name="T2" fmla="*/ 106 w 873"/>
                  <a:gd name="T3" fmla="*/ 810 h 918"/>
                  <a:gd name="T4" fmla="*/ 140 w 873"/>
                  <a:gd name="T5" fmla="*/ 848 h 918"/>
                  <a:gd name="T6" fmla="*/ 189 w 873"/>
                  <a:gd name="T7" fmla="*/ 867 h 918"/>
                  <a:gd name="T8" fmla="*/ 217 w 873"/>
                  <a:gd name="T9" fmla="*/ 865 h 918"/>
                  <a:gd name="T10" fmla="*/ 224 w 873"/>
                  <a:gd name="T11" fmla="*/ 874 h 918"/>
                  <a:gd name="T12" fmla="*/ 239 w 873"/>
                  <a:gd name="T13" fmla="*/ 888 h 918"/>
                  <a:gd name="T14" fmla="*/ 262 w 873"/>
                  <a:gd name="T15" fmla="*/ 902 h 918"/>
                  <a:gd name="T16" fmla="*/ 295 w 873"/>
                  <a:gd name="T17" fmla="*/ 914 h 918"/>
                  <a:gd name="T18" fmla="*/ 336 w 873"/>
                  <a:gd name="T19" fmla="*/ 918 h 918"/>
                  <a:gd name="T20" fmla="*/ 387 w 873"/>
                  <a:gd name="T21" fmla="*/ 911 h 918"/>
                  <a:gd name="T22" fmla="*/ 449 w 873"/>
                  <a:gd name="T23" fmla="*/ 889 h 918"/>
                  <a:gd name="T24" fmla="*/ 487 w 873"/>
                  <a:gd name="T25" fmla="*/ 869 h 918"/>
                  <a:gd name="T26" fmla="*/ 516 w 873"/>
                  <a:gd name="T27" fmla="*/ 854 h 918"/>
                  <a:gd name="T28" fmla="*/ 565 w 873"/>
                  <a:gd name="T29" fmla="*/ 827 h 918"/>
                  <a:gd name="T30" fmla="*/ 629 w 873"/>
                  <a:gd name="T31" fmla="*/ 790 h 918"/>
                  <a:gd name="T32" fmla="*/ 697 w 873"/>
                  <a:gd name="T33" fmla="*/ 748 h 918"/>
                  <a:gd name="T34" fmla="*/ 761 w 873"/>
                  <a:gd name="T35" fmla="*/ 702 h 918"/>
                  <a:gd name="T36" fmla="*/ 818 w 873"/>
                  <a:gd name="T37" fmla="*/ 655 h 918"/>
                  <a:gd name="T38" fmla="*/ 854 w 873"/>
                  <a:gd name="T39" fmla="*/ 611 h 918"/>
                  <a:gd name="T40" fmla="*/ 873 w 873"/>
                  <a:gd name="T41" fmla="*/ 533 h 918"/>
                  <a:gd name="T42" fmla="*/ 851 w 873"/>
                  <a:gd name="T43" fmla="*/ 461 h 918"/>
                  <a:gd name="T44" fmla="*/ 801 w 873"/>
                  <a:gd name="T45" fmla="*/ 429 h 918"/>
                  <a:gd name="T46" fmla="*/ 761 w 873"/>
                  <a:gd name="T47" fmla="*/ 419 h 918"/>
                  <a:gd name="T48" fmla="*/ 755 w 873"/>
                  <a:gd name="T49" fmla="*/ 412 h 918"/>
                  <a:gd name="T50" fmla="*/ 757 w 873"/>
                  <a:gd name="T51" fmla="*/ 359 h 918"/>
                  <a:gd name="T52" fmla="*/ 736 w 873"/>
                  <a:gd name="T53" fmla="*/ 273 h 918"/>
                  <a:gd name="T54" fmla="*/ 674 w 873"/>
                  <a:gd name="T55" fmla="*/ 171 h 918"/>
                  <a:gd name="T56" fmla="*/ 587 w 873"/>
                  <a:gd name="T57" fmla="*/ 96 h 918"/>
                  <a:gd name="T58" fmla="*/ 528 w 873"/>
                  <a:gd name="T59" fmla="*/ 63 h 918"/>
                  <a:gd name="T60" fmla="*/ 477 w 873"/>
                  <a:gd name="T61" fmla="*/ 45 h 918"/>
                  <a:gd name="T62" fmla="*/ 432 w 873"/>
                  <a:gd name="T63" fmla="*/ 37 h 918"/>
                  <a:gd name="T64" fmla="*/ 394 w 873"/>
                  <a:gd name="T65" fmla="*/ 36 h 918"/>
                  <a:gd name="T66" fmla="*/ 365 w 873"/>
                  <a:gd name="T67" fmla="*/ 40 h 918"/>
                  <a:gd name="T68" fmla="*/ 344 w 873"/>
                  <a:gd name="T69" fmla="*/ 46 h 918"/>
                  <a:gd name="T70" fmla="*/ 334 w 873"/>
                  <a:gd name="T71" fmla="*/ 51 h 918"/>
                  <a:gd name="T72" fmla="*/ 332 w 873"/>
                  <a:gd name="T73" fmla="*/ 51 h 918"/>
                  <a:gd name="T74" fmla="*/ 325 w 873"/>
                  <a:gd name="T75" fmla="*/ 43 h 918"/>
                  <a:gd name="T76" fmla="*/ 310 w 873"/>
                  <a:gd name="T77" fmla="*/ 30 h 918"/>
                  <a:gd name="T78" fmla="*/ 289 w 873"/>
                  <a:gd name="T79" fmla="*/ 15 h 918"/>
                  <a:gd name="T80" fmla="*/ 261 w 873"/>
                  <a:gd name="T81" fmla="*/ 5 h 918"/>
                  <a:gd name="T82" fmla="*/ 230 w 873"/>
                  <a:gd name="T83" fmla="*/ 0 h 918"/>
                  <a:gd name="T84" fmla="*/ 194 w 873"/>
                  <a:gd name="T85" fmla="*/ 5 h 918"/>
                  <a:gd name="T86" fmla="*/ 154 w 873"/>
                  <a:gd name="T87" fmla="*/ 24 h 918"/>
                  <a:gd name="T88" fmla="*/ 113 w 873"/>
                  <a:gd name="T89" fmla="*/ 65 h 918"/>
                  <a:gd name="T90" fmla="*/ 73 w 873"/>
                  <a:gd name="T91" fmla="*/ 141 h 918"/>
                  <a:gd name="T92" fmla="*/ 40 w 873"/>
                  <a:gd name="T93" fmla="*/ 244 h 918"/>
                  <a:gd name="T94" fmla="*/ 15 w 873"/>
                  <a:gd name="T95" fmla="*/ 364 h 918"/>
                  <a:gd name="T96" fmla="*/ 2 w 873"/>
                  <a:gd name="T97" fmla="*/ 487 h 918"/>
                  <a:gd name="T98" fmla="*/ 2 w 873"/>
                  <a:gd name="T99" fmla="*/ 602 h 918"/>
                  <a:gd name="T100" fmla="*/ 20 w 873"/>
                  <a:gd name="T101" fmla="*/ 697 h 918"/>
                  <a:gd name="T102" fmla="*/ 57 w 873"/>
                  <a:gd name="T103" fmla="*/ 760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3" h="918">
                    <a:moveTo>
                      <a:pt x="85" y="775"/>
                    </a:moveTo>
                    <a:lnTo>
                      <a:pt x="87" y="780"/>
                    </a:lnTo>
                    <a:lnTo>
                      <a:pt x="94" y="793"/>
                    </a:lnTo>
                    <a:lnTo>
                      <a:pt x="106" y="810"/>
                    </a:lnTo>
                    <a:lnTo>
                      <a:pt x="122" y="829"/>
                    </a:lnTo>
                    <a:lnTo>
                      <a:pt x="140" y="848"/>
                    </a:lnTo>
                    <a:lnTo>
                      <a:pt x="163" y="862"/>
                    </a:lnTo>
                    <a:lnTo>
                      <a:pt x="189" y="867"/>
                    </a:lnTo>
                    <a:lnTo>
                      <a:pt x="216" y="864"/>
                    </a:lnTo>
                    <a:lnTo>
                      <a:pt x="217" y="865"/>
                    </a:lnTo>
                    <a:lnTo>
                      <a:pt x="220" y="869"/>
                    </a:lnTo>
                    <a:lnTo>
                      <a:pt x="224" y="874"/>
                    </a:lnTo>
                    <a:lnTo>
                      <a:pt x="231" y="880"/>
                    </a:lnTo>
                    <a:lnTo>
                      <a:pt x="239" y="888"/>
                    </a:lnTo>
                    <a:lnTo>
                      <a:pt x="250" y="895"/>
                    </a:lnTo>
                    <a:lnTo>
                      <a:pt x="262" y="902"/>
                    </a:lnTo>
                    <a:lnTo>
                      <a:pt x="277" y="909"/>
                    </a:lnTo>
                    <a:lnTo>
                      <a:pt x="295" y="914"/>
                    </a:lnTo>
                    <a:lnTo>
                      <a:pt x="314" y="917"/>
                    </a:lnTo>
                    <a:lnTo>
                      <a:pt x="336" y="918"/>
                    </a:lnTo>
                    <a:lnTo>
                      <a:pt x="360" y="916"/>
                    </a:lnTo>
                    <a:lnTo>
                      <a:pt x="387" y="911"/>
                    </a:lnTo>
                    <a:lnTo>
                      <a:pt x="417" y="902"/>
                    </a:lnTo>
                    <a:lnTo>
                      <a:pt x="449" y="889"/>
                    </a:lnTo>
                    <a:lnTo>
                      <a:pt x="484" y="871"/>
                    </a:lnTo>
                    <a:lnTo>
                      <a:pt x="487" y="869"/>
                    </a:lnTo>
                    <a:lnTo>
                      <a:pt x="499" y="863"/>
                    </a:lnTo>
                    <a:lnTo>
                      <a:pt x="516" y="854"/>
                    </a:lnTo>
                    <a:lnTo>
                      <a:pt x="539" y="842"/>
                    </a:lnTo>
                    <a:lnTo>
                      <a:pt x="565" y="827"/>
                    </a:lnTo>
                    <a:lnTo>
                      <a:pt x="595" y="810"/>
                    </a:lnTo>
                    <a:lnTo>
                      <a:pt x="629" y="790"/>
                    </a:lnTo>
                    <a:lnTo>
                      <a:pt x="662" y="770"/>
                    </a:lnTo>
                    <a:lnTo>
                      <a:pt x="697" y="748"/>
                    </a:lnTo>
                    <a:lnTo>
                      <a:pt x="730" y="726"/>
                    </a:lnTo>
                    <a:lnTo>
                      <a:pt x="761" y="702"/>
                    </a:lnTo>
                    <a:lnTo>
                      <a:pt x="791" y="679"/>
                    </a:lnTo>
                    <a:lnTo>
                      <a:pt x="818" y="655"/>
                    </a:lnTo>
                    <a:lnTo>
                      <a:pt x="838" y="632"/>
                    </a:lnTo>
                    <a:lnTo>
                      <a:pt x="854" y="611"/>
                    </a:lnTo>
                    <a:lnTo>
                      <a:pt x="864" y="590"/>
                    </a:lnTo>
                    <a:lnTo>
                      <a:pt x="873" y="533"/>
                    </a:lnTo>
                    <a:lnTo>
                      <a:pt x="867" y="491"/>
                    </a:lnTo>
                    <a:lnTo>
                      <a:pt x="851" y="461"/>
                    </a:lnTo>
                    <a:lnTo>
                      <a:pt x="828" y="440"/>
                    </a:lnTo>
                    <a:lnTo>
                      <a:pt x="801" y="429"/>
                    </a:lnTo>
                    <a:lnTo>
                      <a:pt x="778" y="422"/>
                    </a:lnTo>
                    <a:lnTo>
                      <a:pt x="761" y="419"/>
                    </a:lnTo>
                    <a:lnTo>
                      <a:pt x="754" y="419"/>
                    </a:lnTo>
                    <a:lnTo>
                      <a:pt x="755" y="412"/>
                    </a:lnTo>
                    <a:lnTo>
                      <a:pt x="757" y="392"/>
                    </a:lnTo>
                    <a:lnTo>
                      <a:pt x="757" y="359"/>
                    </a:lnTo>
                    <a:lnTo>
                      <a:pt x="751" y="319"/>
                    </a:lnTo>
                    <a:lnTo>
                      <a:pt x="736" y="273"/>
                    </a:lnTo>
                    <a:lnTo>
                      <a:pt x="712" y="222"/>
                    </a:lnTo>
                    <a:lnTo>
                      <a:pt x="674" y="171"/>
                    </a:lnTo>
                    <a:lnTo>
                      <a:pt x="618" y="119"/>
                    </a:lnTo>
                    <a:lnTo>
                      <a:pt x="587" y="96"/>
                    </a:lnTo>
                    <a:lnTo>
                      <a:pt x="557" y="77"/>
                    </a:lnTo>
                    <a:lnTo>
                      <a:pt x="528" y="63"/>
                    </a:lnTo>
                    <a:lnTo>
                      <a:pt x="502" y="52"/>
                    </a:lnTo>
                    <a:lnTo>
                      <a:pt x="477" y="45"/>
                    </a:lnTo>
                    <a:lnTo>
                      <a:pt x="452" y="39"/>
                    </a:lnTo>
                    <a:lnTo>
                      <a:pt x="432" y="37"/>
                    </a:lnTo>
                    <a:lnTo>
                      <a:pt x="412" y="36"/>
                    </a:lnTo>
                    <a:lnTo>
                      <a:pt x="394" y="36"/>
                    </a:lnTo>
                    <a:lnTo>
                      <a:pt x="378" y="38"/>
                    </a:lnTo>
                    <a:lnTo>
                      <a:pt x="365" y="40"/>
                    </a:lnTo>
                    <a:lnTo>
                      <a:pt x="353" y="44"/>
                    </a:lnTo>
                    <a:lnTo>
                      <a:pt x="344" y="46"/>
                    </a:lnTo>
                    <a:lnTo>
                      <a:pt x="338" y="50"/>
                    </a:lnTo>
                    <a:lnTo>
                      <a:pt x="334" y="51"/>
                    </a:lnTo>
                    <a:lnTo>
                      <a:pt x="333" y="52"/>
                    </a:lnTo>
                    <a:lnTo>
                      <a:pt x="332" y="51"/>
                    </a:lnTo>
                    <a:lnTo>
                      <a:pt x="329" y="47"/>
                    </a:lnTo>
                    <a:lnTo>
                      <a:pt x="325" y="43"/>
                    </a:lnTo>
                    <a:lnTo>
                      <a:pt x="318" y="36"/>
                    </a:lnTo>
                    <a:lnTo>
                      <a:pt x="310" y="30"/>
                    </a:lnTo>
                    <a:lnTo>
                      <a:pt x="299" y="22"/>
                    </a:lnTo>
                    <a:lnTo>
                      <a:pt x="289" y="15"/>
                    </a:lnTo>
                    <a:lnTo>
                      <a:pt x="276" y="9"/>
                    </a:lnTo>
                    <a:lnTo>
                      <a:pt x="261" y="5"/>
                    </a:lnTo>
                    <a:lnTo>
                      <a:pt x="246" y="1"/>
                    </a:lnTo>
                    <a:lnTo>
                      <a:pt x="230" y="0"/>
                    </a:lnTo>
                    <a:lnTo>
                      <a:pt x="213" y="1"/>
                    </a:lnTo>
                    <a:lnTo>
                      <a:pt x="194" y="5"/>
                    </a:lnTo>
                    <a:lnTo>
                      <a:pt x="175" y="13"/>
                    </a:lnTo>
                    <a:lnTo>
                      <a:pt x="154" y="24"/>
                    </a:lnTo>
                    <a:lnTo>
                      <a:pt x="133" y="40"/>
                    </a:lnTo>
                    <a:lnTo>
                      <a:pt x="113" y="65"/>
                    </a:lnTo>
                    <a:lnTo>
                      <a:pt x="93" y="98"/>
                    </a:lnTo>
                    <a:lnTo>
                      <a:pt x="73" y="141"/>
                    </a:lnTo>
                    <a:lnTo>
                      <a:pt x="56" y="189"/>
                    </a:lnTo>
                    <a:lnTo>
                      <a:pt x="40" y="244"/>
                    </a:lnTo>
                    <a:lnTo>
                      <a:pt x="26" y="303"/>
                    </a:lnTo>
                    <a:lnTo>
                      <a:pt x="15" y="364"/>
                    </a:lnTo>
                    <a:lnTo>
                      <a:pt x="7" y="426"/>
                    </a:lnTo>
                    <a:lnTo>
                      <a:pt x="2" y="487"/>
                    </a:lnTo>
                    <a:lnTo>
                      <a:pt x="0" y="547"/>
                    </a:lnTo>
                    <a:lnTo>
                      <a:pt x="2" y="602"/>
                    </a:lnTo>
                    <a:lnTo>
                      <a:pt x="9" y="653"/>
                    </a:lnTo>
                    <a:lnTo>
                      <a:pt x="20" y="697"/>
                    </a:lnTo>
                    <a:lnTo>
                      <a:pt x="37" y="734"/>
                    </a:lnTo>
                    <a:lnTo>
                      <a:pt x="57" y="760"/>
                    </a:lnTo>
                    <a:lnTo>
                      <a:pt x="85" y="7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5"/>
              <p:cNvSpPr>
                <a:spLocks/>
              </p:cNvSpPr>
              <p:nvPr/>
            </p:nvSpPr>
            <p:spPr bwMode="auto">
              <a:xfrm>
                <a:off x="5683" y="1711"/>
                <a:ext cx="254" cy="445"/>
              </a:xfrm>
              <a:custGeom>
                <a:avLst/>
                <a:gdLst>
                  <a:gd name="T0" fmla="*/ 308 w 508"/>
                  <a:gd name="T1" fmla="*/ 0 h 889"/>
                  <a:gd name="T2" fmla="*/ 295 w 508"/>
                  <a:gd name="T3" fmla="*/ 0 h 889"/>
                  <a:gd name="T4" fmla="*/ 275 w 508"/>
                  <a:gd name="T5" fmla="*/ 2 h 889"/>
                  <a:gd name="T6" fmla="*/ 249 w 508"/>
                  <a:gd name="T7" fmla="*/ 9 h 889"/>
                  <a:gd name="T8" fmla="*/ 223 w 508"/>
                  <a:gd name="T9" fmla="*/ 21 h 889"/>
                  <a:gd name="T10" fmla="*/ 199 w 508"/>
                  <a:gd name="T11" fmla="*/ 38 h 889"/>
                  <a:gd name="T12" fmla="*/ 175 w 508"/>
                  <a:gd name="T13" fmla="*/ 60 h 889"/>
                  <a:gd name="T14" fmla="*/ 153 w 508"/>
                  <a:gd name="T15" fmla="*/ 85 h 889"/>
                  <a:gd name="T16" fmla="*/ 131 w 508"/>
                  <a:gd name="T17" fmla="*/ 116 h 889"/>
                  <a:gd name="T18" fmla="*/ 110 w 508"/>
                  <a:gd name="T19" fmla="*/ 152 h 889"/>
                  <a:gd name="T20" fmla="*/ 56 w 508"/>
                  <a:gd name="T21" fmla="*/ 274 h 889"/>
                  <a:gd name="T22" fmla="*/ 8 w 508"/>
                  <a:gd name="T23" fmla="*/ 484 h 889"/>
                  <a:gd name="T24" fmla="*/ 3 w 508"/>
                  <a:gd name="T25" fmla="*/ 676 h 889"/>
                  <a:gd name="T26" fmla="*/ 41 w 508"/>
                  <a:gd name="T27" fmla="*/ 820 h 889"/>
                  <a:gd name="T28" fmla="*/ 84 w 508"/>
                  <a:gd name="T29" fmla="*/ 872 h 889"/>
                  <a:gd name="T30" fmla="*/ 111 w 508"/>
                  <a:gd name="T31" fmla="*/ 886 h 889"/>
                  <a:gd name="T32" fmla="*/ 145 w 508"/>
                  <a:gd name="T33" fmla="*/ 889 h 889"/>
                  <a:gd name="T34" fmla="*/ 186 w 508"/>
                  <a:gd name="T35" fmla="*/ 877 h 889"/>
                  <a:gd name="T36" fmla="*/ 197 w 508"/>
                  <a:gd name="T37" fmla="*/ 843 h 889"/>
                  <a:gd name="T38" fmla="*/ 167 w 508"/>
                  <a:gd name="T39" fmla="*/ 859 h 889"/>
                  <a:gd name="T40" fmla="*/ 139 w 508"/>
                  <a:gd name="T41" fmla="*/ 864 h 889"/>
                  <a:gd name="T42" fmla="*/ 114 w 508"/>
                  <a:gd name="T43" fmla="*/ 859 h 889"/>
                  <a:gd name="T44" fmla="*/ 91 w 508"/>
                  <a:gd name="T45" fmla="*/ 846 h 889"/>
                  <a:gd name="T46" fmla="*/ 40 w 508"/>
                  <a:gd name="T47" fmla="*/ 743 h 889"/>
                  <a:gd name="T48" fmla="*/ 25 w 508"/>
                  <a:gd name="T49" fmla="*/ 578 h 889"/>
                  <a:gd name="T50" fmla="*/ 52 w 508"/>
                  <a:gd name="T51" fmla="*/ 381 h 889"/>
                  <a:gd name="T52" fmla="*/ 122 w 508"/>
                  <a:gd name="T53" fmla="*/ 182 h 889"/>
                  <a:gd name="T54" fmla="*/ 159 w 508"/>
                  <a:gd name="T55" fmla="*/ 117 h 889"/>
                  <a:gd name="T56" fmla="*/ 200 w 508"/>
                  <a:gd name="T57" fmla="*/ 69 h 889"/>
                  <a:gd name="T58" fmla="*/ 244 w 508"/>
                  <a:gd name="T59" fmla="*/ 38 h 889"/>
                  <a:gd name="T60" fmla="*/ 291 w 508"/>
                  <a:gd name="T61" fmla="*/ 25 h 889"/>
                  <a:gd name="T62" fmla="*/ 329 w 508"/>
                  <a:gd name="T63" fmla="*/ 26 h 889"/>
                  <a:gd name="T64" fmla="*/ 366 w 508"/>
                  <a:gd name="T65" fmla="*/ 38 h 889"/>
                  <a:gd name="T66" fmla="*/ 399 w 508"/>
                  <a:gd name="T67" fmla="*/ 55 h 889"/>
                  <a:gd name="T68" fmla="*/ 428 w 508"/>
                  <a:gd name="T69" fmla="*/ 76 h 889"/>
                  <a:gd name="T70" fmla="*/ 452 w 508"/>
                  <a:gd name="T71" fmla="*/ 98 h 889"/>
                  <a:gd name="T72" fmla="*/ 472 w 508"/>
                  <a:gd name="T73" fmla="*/ 116 h 889"/>
                  <a:gd name="T74" fmla="*/ 484 w 508"/>
                  <a:gd name="T75" fmla="*/ 130 h 889"/>
                  <a:gd name="T76" fmla="*/ 488 w 508"/>
                  <a:gd name="T77" fmla="*/ 136 h 889"/>
                  <a:gd name="T78" fmla="*/ 507 w 508"/>
                  <a:gd name="T79" fmla="*/ 119 h 889"/>
                  <a:gd name="T80" fmla="*/ 497 w 508"/>
                  <a:gd name="T81" fmla="*/ 108 h 889"/>
                  <a:gd name="T82" fmla="*/ 482 w 508"/>
                  <a:gd name="T83" fmla="*/ 92 h 889"/>
                  <a:gd name="T84" fmla="*/ 462 w 508"/>
                  <a:gd name="T85" fmla="*/ 73 h 889"/>
                  <a:gd name="T86" fmla="*/ 436 w 508"/>
                  <a:gd name="T87" fmla="*/ 51 h 889"/>
                  <a:gd name="T88" fmla="*/ 406 w 508"/>
                  <a:gd name="T89" fmla="*/ 30 h 889"/>
                  <a:gd name="T90" fmla="*/ 372 w 508"/>
                  <a:gd name="T91" fmla="*/ 14 h 889"/>
                  <a:gd name="T92" fmla="*/ 334 w 508"/>
                  <a:gd name="T93" fmla="*/ 2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8" h="889">
                    <a:moveTo>
                      <a:pt x="314" y="0"/>
                    </a:moveTo>
                    <a:lnTo>
                      <a:pt x="308" y="0"/>
                    </a:lnTo>
                    <a:lnTo>
                      <a:pt x="302" y="0"/>
                    </a:lnTo>
                    <a:lnTo>
                      <a:pt x="295" y="0"/>
                    </a:lnTo>
                    <a:lnTo>
                      <a:pt x="289" y="0"/>
                    </a:lnTo>
                    <a:lnTo>
                      <a:pt x="275" y="2"/>
                    </a:lnTo>
                    <a:lnTo>
                      <a:pt x="261" y="5"/>
                    </a:lnTo>
                    <a:lnTo>
                      <a:pt x="249" y="9"/>
                    </a:lnTo>
                    <a:lnTo>
                      <a:pt x="236" y="15"/>
                    </a:lnTo>
                    <a:lnTo>
                      <a:pt x="223" y="21"/>
                    </a:lnTo>
                    <a:lnTo>
                      <a:pt x="211" y="29"/>
                    </a:lnTo>
                    <a:lnTo>
                      <a:pt x="199" y="38"/>
                    </a:lnTo>
                    <a:lnTo>
                      <a:pt x="186" y="48"/>
                    </a:lnTo>
                    <a:lnTo>
                      <a:pt x="175" y="60"/>
                    </a:lnTo>
                    <a:lnTo>
                      <a:pt x="163" y="73"/>
                    </a:lnTo>
                    <a:lnTo>
                      <a:pt x="153" y="85"/>
                    </a:lnTo>
                    <a:lnTo>
                      <a:pt x="141" y="100"/>
                    </a:lnTo>
                    <a:lnTo>
                      <a:pt x="131" y="116"/>
                    </a:lnTo>
                    <a:lnTo>
                      <a:pt x="121" y="134"/>
                    </a:lnTo>
                    <a:lnTo>
                      <a:pt x="110" y="152"/>
                    </a:lnTo>
                    <a:lnTo>
                      <a:pt x="100" y="172"/>
                    </a:lnTo>
                    <a:lnTo>
                      <a:pt x="56" y="274"/>
                    </a:lnTo>
                    <a:lnTo>
                      <a:pt x="26" y="380"/>
                    </a:lnTo>
                    <a:lnTo>
                      <a:pt x="8" y="484"/>
                    </a:lnTo>
                    <a:lnTo>
                      <a:pt x="0" y="584"/>
                    </a:lnTo>
                    <a:lnTo>
                      <a:pt x="3" y="676"/>
                    </a:lnTo>
                    <a:lnTo>
                      <a:pt x="17" y="756"/>
                    </a:lnTo>
                    <a:lnTo>
                      <a:pt x="41" y="820"/>
                    </a:lnTo>
                    <a:lnTo>
                      <a:pt x="73" y="864"/>
                    </a:lnTo>
                    <a:lnTo>
                      <a:pt x="84" y="872"/>
                    </a:lnTo>
                    <a:lnTo>
                      <a:pt x="96" y="880"/>
                    </a:lnTo>
                    <a:lnTo>
                      <a:pt x="111" y="886"/>
                    </a:lnTo>
                    <a:lnTo>
                      <a:pt x="128" y="888"/>
                    </a:lnTo>
                    <a:lnTo>
                      <a:pt x="145" y="889"/>
                    </a:lnTo>
                    <a:lnTo>
                      <a:pt x="164" y="885"/>
                    </a:lnTo>
                    <a:lnTo>
                      <a:pt x="186" y="877"/>
                    </a:lnTo>
                    <a:lnTo>
                      <a:pt x="209" y="864"/>
                    </a:lnTo>
                    <a:lnTo>
                      <a:pt x="197" y="843"/>
                    </a:lnTo>
                    <a:lnTo>
                      <a:pt x="182" y="852"/>
                    </a:lnTo>
                    <a:lnTo>
                      <a:pt x="167" y="859"/>
                    </a:lnTo>
                    <a:lnTo>
                      <a:pt x="153" y="863"/>
                    </a:lnTo>
                    <a:lnTo>
                      <a:pt x="139" y="864"/>
                    </a:lnTo>
                    <a:lnTo>
                      <a:pt x="126" y="863"/>
                    </a:lnTo>
                    <a:lnTo>
                      <a:pt x="114" y="859"/>
                    </a:lnTo>
                    <a:lnTo>
                      <a:pt x="102" y="854"/>
                    </a:lnTo>
                    <a:lnTo>
                      <a:pt x="91" y="846"/>
                    </a:lnTo>
                    <a:lnTo>
                      <a:pt x="61" y="804"/>
                    </a:lnTo>
                    <a:lnTo>
                      <a:pt x="40" y="743"/>
                    </a:lnTo>
                    <a:lnTo>
                      <a:pt x="27" y="667"/>
                    </a:lnTo>
                    <a:lnTo>
                      <a:pt x="25" y="578"/>
                    </a:lnTo>
                    <a:lnTo>
                      <a:pt x="33" y="482"/>
                    </a:lnTo>
                    <a:lnTo>
                      <a:pt x="52" y="381"/>
                    </a:lnTo>
                    <a:lnTo>
                      <a:pt x="80" y="280"/>
                    </a:lnTo>
                    <a:lnTo>
                      <a:pt x="122" y="182"/>
                    </a:lnTo>
                    <a:lnTo>
                      <a:pt x="140" y="147"/>
                    </a:lnTo>
                    <a:lnTo>
                      <a:pt x="159" y="117"/>
                    </a:lnTo>
                    <a:lnTo>
                      <a:pt x="179" y="91"/>
                    </a:lnTo>
                    <a:lnTo>
                      <a:pt x="200" y="69"/>
                    </a:lnTo>
                    <a:lnTo>
                      <a:pt x="222" y="52"/>
                    </a:lnTo>
                    <a:lnTo>
                      <a:pt x="244" y="38"/>
                    </a:lnTo>
                    <a:lnTo>
                      <a:pt x="267" y="30"/>
                    </a:lnTo>
                    <a:lnTo>
                      <a:pt x="291" y="25"/>
                    </a:lnTo>
                    <a:lnTo>
                      <a:pt x="311" y="25"/>
                    </a:lnTo>
                    <a:lnTo>
                      <a:pt x="329" y="26"/>
                    </a:lnTo>
                    <a:lnTo>
                      <a:pt x="348" y="31"/>
                    </a:lnTo>
                    <a:lnTo>
                      <a:pt x="366" y="38"/>
                    </a:lnTo>
                    <a:lnTo>
                      <a:pt x="383" y="46"/>
                    </a:lnTo>
                    <a:lnTo>
                      <a:pt x="399" y="55"/>
                    </a:lnTo>
                    <a:lnTo>
                      <a:pt x="414" y="66"/>
                    </a:lnTo>
                    <a:lnTo>
                      <a:pt x="428" y="76"/>
                    </a:lnTo>
                    <a:lnTo>
                      <a:pt x="441" y="88"/>
                    </a:lnTo>
                    <a:lnTo>
                      <a:pt x="452" y="98"/>
                    </a:lnTo>
                    <a:lnTo>
                      <a:pt x="463" y="107"/>
                    </a:lnTo>
                    <a:lnTo>
                      <a:pt x="472" y="116"/>
                    </a:lnTo>
                    <a:lnTo>
                      <a:pt x="479" y="124"/>
                    </a:lnTo>
                    <a:lnTo>
                      <a:pt x="484" y="130"/>
                    </a:lnTo>
                    <a:lnTo>
                      <a:pt x="487" y="135"/>
                    </a:lnTo>
                    <a:lnTo>
                      <a:pt x="488" y="136"/>
                    </a:lnTo>
                    <a:lnTo>
                      <a:pt x="508" y="121"/>
                    </a:lnTo>
                    <a:lnTo>
                      <a:pt x="507" y="119"/>
                    </a:lnTo>
                    <a:lnTo>
                      <a:pt x="503" y="115"/>
                    </a:lnTo>
                    <a:lnTo>
                      <a:pt x="497" y="108"/>
                    </a:lnTo>
                    <a:lnTo>
                      <a:pt x="492" y="101"/>
                    </a:lnTo>
                    <a:lnTo>
                      <a:pt x="482" y="92"/>
                    </a:lnTo>
                    <a:lnTo>
                      <a:pt x="473" y="83"/>
                    </a:lnTo>
                    <a:lnTo>
                      <a:pt x="462" y="73"/>
                    </a:lnTo>
                    <a:lnTo>
                      <a:pt x="450" y="61"/>
                    </a:lnTo>
                    <a:lnTo>
                      <a:pt x="436" y="51"/>
                    </a:lnTo>
                    <a:lnTo>
                      <a:pt x="421" y="40"/>
                    </a:lnTo>
                    <a:lnTo>
                      <a:pt x="406" y="30"/>
                    </a:lnTo>
                    <a:lnTo>
                      <a:pt x="389" y="21"/>
                    </a:lnTo>
                    <a:lnTo>
                      <a:pt x="372" y="14"/>
                    </a:lnTo>
                    <a:lnTo>
                      <a:pt x="353" y="7"/>
                    </a:lnTo>
                    <a:lnTo>
                      <a:pt x="334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6"/>
              <p:cNvSpPr>
                <a:spLocks/>
              </p:cNvSpPr>
              <p:nvPr/>
            </p:nvSpPr>
            <p:spPr bwMode="auto">
              <a:xfrm>
                <a:off x="5736" y="1729"/>
                <a:ext cx="391" cy="476"/>
              </a:xfrm>
              <a:custGeom>
                <a:avLst/>
                <a:gdLst>
                  <a:gd name="T0" fmla="*/ 175 w 783"/>
                  <a:gd name="T1" fmla="*/ 210 h 950"/>
                  <a:gd name="T2" fmla="*/ 91 w 783"/>
                  <a:gd name="T3" fmla="*/ 375 h 950"/>
                  <a:gd name="T4" fmla="*/ 31 w 783"/>
                  <a:gd name="T5" fmla="*/ 548 h 950"/>
                  <a:gd name="T6" fmla="*/ 2 w 783"/>
                  <a:gd name="T7" fmla="*/ 711 h 950"/>
                  <a:gd name="T8" fmla="*/ 11 w 783"/>
                  <a:gd name="T9" fmla="*/ 844 h 950"/>
                  <a:gd name="T10" fmla="*/ 48 w 783"/>
                  <a:gd name="T11" fmla="*/ 915 h 950"/>
                  <a:gd name="T12" fmla="*/ 73 w 783"/>
                  <a:gd name="T13" fmla="*/ 934 h 950"/>
                  <a:gd name="T14" fmla="*/ 107 w 783"/>
                  <a:gd name="T15" fmla="*/ 947 h 950"/>
                  <a:gd name="T16" fmla="*/ 150 w 783"/>
                  <a:gd name="T17" fmla="*/ 950 h 950"/>
                  <a:gd name="T18" fmla="*/ 206 w 783"/>
                  <a:gd name="T19" fmla="*/ 939 h 950"/>
                  <a:gd name="T20" fmla="*/ 275 w 783"/>
                  <a:gd name="T21" fmla="*/ 910 h 950"/>
                  <a:gd name="T22" fmla="*/ 450 w 783"/>
                  <a:gd name="T23" fmla="*/ 799 h 950"/>
                  <a:gd name="T24" fmla="*/ 579 w 783"/>
                  <a:gd name="T25" fmla="*/ 681 h 950"/>
                  <a:gd name="T26" fmla="*/ 668 w 783"/>
                  <a:gd name="T27" fmla="*/ 569 h 950"/>
                  <a:gd name="T28" fmla="*/ 720 w 783"/>
                  <a:gd name="T29" fmla="*/ 483 h 950"/>
                  <a:gd name="T30" fmla="*/ 741 w 783"/>
                  <a:gd name="T31" fmla="*/ 435 h 950"/>
                  <a:gd name="T32" fmla="*/ 717 w 783"/>
                  <a:gd name="T33" fmla="*/ 426 h 950"/>
                  <a:gd name="T34" fmla="*/ 695 w 783"/>
                  <a:gd name="T35" fmla="*/ 472 h 950"/>
                  <a:gd name="T36" fmla="*/ 645 w 783"/>
                  <a:gd name="T37" fmla="*/ 556 h 950"/>
                  <a:gd name="T38" fmla="*/ 559 w 783"/>
                  <a:gd name="T39" fmla="*/ 665 h 950"/>
                  <a:gd name="T40" fmla="*/ 435 w 783"/>
                  <a:gd name="T41" fmla="*/ 781 h 950"/>
                  <a:gd name="T42" fmla="*/ 263 w 783"/>
                  <a:gd name="T43" fmla="*/ 888 h 950"/>
                  <a:gd name="T44" fmla="*/ 212 w 783"/>
                  <a:gd name="T45" fmla="*/ 910 h 950"/>
                  <a:gd name="T46" fmla="*/ 167 w 783"/>
                  <a:gd name="T47" fmla="*/ 923 h 950"/>
                  <a:gd name="T48" fmla="*/ 127 w 783"/>
                  <a:gd name="T49" fmla="*/ 925 h 950"/>
                  <a:gd name="T50" fmla="*/ 95 w 783"/>
                  <a:gd name="T51" fmla="*/ 918 h 950"/>
                  <a:gd name="T52" fmla="*/ 68 w 783"/>
                  <a:gd name="T53" fmla="*/ 900 h 950"/>
                  <a:gd name="T54" fmla="*/ 34 w 783"/>
                  <a:gd name="T55" fmla="*/ 836 h 950"/>
                  <a:gd name="T56" fmla="*/ 26 w 783"/>
                  <a:gd name="T57" fmla="*/ 714 h 950"/>
                  <a:gd name="T58" fmla="*/ 54 w 783"/>
                  <a:gd name="T59" fmla="*/ 560 h 950"/>
                  <a:gd name="T60" fmla="*/ 110 w 783"/>
                  <a:gd name="T61" fmla="*/ 393 h 950"/>
                  <a:gd name="T62" fmla="*/ 193 w 783"/>
                  <a:gd name="T63" fmla="*/ 228 h 950"/>
                  <a:gd name="T64" fmla="*/ 270 w 783"/>
                  <a:gd name="T65" fmla="*/ 115 h 950"/>
                  <a:gd name="T66" fmla="*/ 304 w 783"/>
                  <a:gd name="T67" fmla="*/ 80 h 950"/>
                  <a:gd name="T68" fmla="*/ 337 w 783"/>
                  <a:gd name="T69" fmla="*/ 54 h 950"/>
                  <a:gd name="T70" fmla="*/ 372 w 783"/>
                  <a:gd name="T71" fmla="*/ 36 h 950"/>
                  <a:gd name="T72" fmla="*/ 408 w 783"/>
                  <a:gd name="T73" fmla="*/ 26 h 950"/>
                  <a:gd name="T74" fmla="*/ 445 w 783"/>
                  <a:gd name="T75" fmla="*/ 25 h 950"/>
                  <a:gd name="T76" fmla="*/ 536 w 783"/>
                  <a:gd name="T77" fmla="*/ 55 h 950"/>
                  <a:gd name="T78" fmla="*/ 619 w 783"/>
                  <a:gd name="T79" fmla="*/ 120 h 950"/>
                  <a:gd name="T80" fmla="*/ 686 w 783"/>
                  <a:gd name="T81" fmla="*/ 196 h 950"/>
                  <a:gd name="T82" fmla="*/ 734 w 783"/>
                  <a:gd name="T83" fmla="*/ 264 h 950"/>
                  <a:gd name="T84" fmla="*/ 759 w 783"/>
                  <a:gd name="T85" fmla="*/ 304 h 950"/>
                  <a:gd name="T86" fmla="*/ 781 w 783"/>
                  <a:gd name="T87" fmla="*/ 290 h 950"/>
                  <a:gd name="T88" fmla="*/ 754 w 783"/>
                  <a:gd name="T89" fmla="*/ 246 h 950"/>
                  <a:gd name="T90" fmla="*/ 703 w 783"/>
                  <a:gd name="T91" fmla="*/ 175 h 950"/>
                  <a:gd name="T92" fmla="*/ 632 w 783"/>
                  <a:gd name="T93" fmla="*/ 97 h 950"/>
                  <a:gd name="T94" fmla="*/ 546 w 783"/>
                  <a:gd name="T95" fmla="*/ 32 h 950"/>
                  <a:gd name="T96" fmla="*/ 446 w 783"/>
                  <a:gd name="T97" fmla="*/ 0 h 950"/>
                  <a:gd name="T98" fmla="*/ 405 w 783"/>
                  <a:gd name="T99" fmla="*/ 1 h 950"/>
                  <a:gd name="T100" fmla="*/ 365 w 783"/>
                  <a:gd name="T101" fmla="*/ 11 h 950"/>
                  <a:gd name="T102" fmla="*/ 326 w 783"/>
                  <a:gd name="T103" fmla="*/ 31 h 950"/>
                  <a:gd name="T104" fmla="*/ 289 w 783"/>
                  <a:gd name="T105" fmla="*/ 60 h 950"/>
                  <a:gd name="T106" fmla="*/ 252 w 783"/>
                  <a:gd name="T107" fmla="*/ 98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3" h="950">
                    <a:moveTo>
                      <a:pt x="240" y="113"/>
                    </a:moveTo>
                    <a:lnTo>
                      <a:pt x="207" y="159"/>
                    </a:lnTo>
                    <a:lnTo>
                      <a:pt x="175" y="210"/>
                    </a:lnTo>
                    <a:lnTo>
                      <a:pt x="145" y="263"/>
                    </a:lnTo>
                    <a:lnTo>
                      <a:pt x="117" y="318"/>
                    </a:lnTo>
                    <a:lnTo>
                      <a:pt x="91" y="375"/>
                    </a:lnTo>
                    <a:lnTo>
                      <a:pt x="68" y="433"/>
                    </a:lnTo>
                    <a:lnTo>
                      <a:pt x="48" y="491"/>
                    </a:lnTo>
                    <a:lnTo>
                      <a:pt x="31" y="548"/>
                    </a:lnTo>
                    <a:lnTo>
                      <a:pt x="17" y="605"/>
                    </a:lnTo>
                    <a:lnTo>
                      <a:pt x="8" y="659"/>
                    </a:lnTo>
                    <a:lnTo>
                      <a:pt x="2" y="711"/>
                    </a:lnTo>
                    <a:lnTo>
                      <a:pt x="0" y="759"/>
                    </a:lnTo>
                    <a:lnTo>
                      <a:pt x="3" y="804"/>
                    </a:lnTo>
                    <a:lnTo>
                      <a:pt x="11" y="844"/>
                    </a:lnTo>
                    <a:lnTo>
                      <a:pt x="24" y="879"/>
                    </a:lnTo>
                    <a:lnTo>
                      <a:pt x="42" y="908"/>
                    </a:lnTo>
                    <a:lnTo>
                      <a:pt x="48" y="915"/>
                    </a:lnTo>
                    <a:lnTo>
                      <a:pt x="56" y="921"/>
                    </a:lnTo>
                    <a:lnTo>
                      <a:pt x="64" y="928"/>
                    </a:lnTo>
                    <a:lnTo>
                      <a:pt x="73" y="934"/>
                    </a:lnTo>
                    <a:lnTo>
                      <a:pt x="82" y="940"/>
                    </a:lnTo>
                    <a:lnTo>
                      <a:pt x="94" y="943"/>
                    </a:lnTo>
                    <a:lnTo>
                      <a:pt x="107" y="947"/>
                    </a:lnTo>
                    <a:lnTo>
                      <a:pt x="119" y="949"/>
                    </a:lnTo>
                    <a:lnTo>
                      <a:pt x="134" y="950"/>
                    </a:lnTo>
                    <a:lnTo>
                      <a:pt x="150" y="950"/>
                    </a:lnTo>
                    <a:lnTo>
                      <a:pt x="168" y="948"/>
                    </a:lnTo>
                    <a:lnTo>
                      <a:pt x="186" y="944"/>
                    </a:lnTo>
                    <a:lnTo>
                      <a:pt x="206" y="939"/>
                    </a:lnTo>
                    <a:lnTo>
                      <a:pt x="228" y="932"/>
                    </a:lnTo>
                    <a:lnTo>
                      <a:pt x="251" y="921"/>
                    </a:lnTo>
                    <a:lnTo>
                      <a:pt x="275" y="910"/>
                    </a:lnTo>
                    <a:lnTo>
                      <a:pt x="339" y="875"/>
                    </a:lnTo>
                    <a:lnTo>
                      <a:pt x="397" y="837"/>
                    </a:lnTo>
                    <a:lnTo>
                      <a:pt x="450" y="799"/>
                    </a:lnTo>
                    <a:lnTo>
                      <a:pt x="498" y="760"/>
                    </a:lnTo>
                    <a:lnTo>
                      <a:pt x="541" y="720"/>
                    </a:lnTo>
                    <a:lnTo>
                      <a:pt x="579" y="681"/>
                    </a:lnTo>
                    <a:lnTo>
                      <a:pt x="614" y="641"/>
                    </a:lnTo>
                    <a:lnTo>
                      <a:pt x="642" y="605"/>
                    </a:lnTo>
                    <a:lnTo>
                      <a:pt x="668" y="569"/>
                    </a:lnTo>
                    <a:lnTo>
                      <a:pt x="688" y="537"/>
                    </a:lnTo>
                    <a:lnTo>
                      <a:pt x="706" y="508"/>
                    </a:lnTo>
                    <a:lnTo>
                      <a:pt x="720" y="483"/>
                    </a:lnTo>
                    <a:lnTo>
                      <a:pt x="730" y="462"/>
                    </a:lnTo>
                    <a:lnTo>
                      <a:pt x="737" y="446"/>
                    </a:lnTo>
                    <a:lnTo>
                      <a:pt x="741" y="435"/>
                    </a:lnTo>
                    <a:lnTo>
                      <a:pt x="743" y="432"/>
                    </a:lnTo>
                    <a:lnTo>
                      <a:pt x="718" y="423"/>
                    </a:lnTo>
                    <a:lnTo>
                      <a:pt x="717" y="426"/>
                    </a:lnTo>
                    <a:lnTo>
                      <a:pt x="713" y="436"/>
                    </a:lnTo>
                    <a:lnTo>
                      <a:pt x="706" y="451"/>
                    </a:lnTo>
                    <a:lnTo>
                      <a:pt x="695" y="472"/>
                    </a:lnTo>
                    <a:lnTo>
                      <a:pt x="683" y="496"/>
                    </a:lnTo>
                    <a:lnTo>
                      <a:pt x="665" y="525"/>
                    </a:lnTo>
                    <a:lnTo>
                      <a:pt x="645" y="556"/>
                    </a:lnTo>
                    <a:lnTo>
                      <a:pt x="620" y="591"/>
                    </a:lnTo>
                    <a:lnTo>
                      <a:pt x="593" y="628"/>
                    </a:lnTo>
                    <a:lnTo>
                      <a:pt x="559" y="665"/>
                    </a:lnTo>
                    <a:lnTo>
                      <a:pt x="523" y="704"/>
                    </a:lnTo>
                    <a:lnTo>
                      <a:pt x="481" y="742"/>
                    </a:lnTo>
                    <a:lnTo>
                      <a:pt x="435" y="781"/>
                    </a:lnTo>
                    <a:lnTo>
                      <a:pt x="383" y="818"/>
                    </a:lnTo>
                    <a:lnTo>
                      <a:pt x="326" y="853"/>
                    </a:lnTo>
                    <a:lnTo>
                      <a:pt x="263" y="888"/>
                    </a:lnTo>
                    <a:lnTo>
                      <a:pt x="246" y="896"/>
                    </a:lnTo>
                    <a:lnTo>
                      <a:pt x="229" y="904"/>
                    </a:lnTo>
                    <a:lnTo>
                      <a:pt x="212" y="910"/>
                    </a:lnTo>
                    <a:lnTo>
                      <a:pt x="197" y="916"/>
                    </a:lnTo>
                    <a:lnTo>
                      <a:pt x="182" y="920"/>
                    </a:lnTo>
                    <a:lnTo>
                      <a:pt x="167" y="923"/>
                    </a:lnTo>
                    <a:lnTo>
                      <a:pt x="153" y="925"/>
                    </a:lnTo>
                    <a:lnTo>
                      <a:pt x="140" y="926"/>
                    </a:lnTo>
                    <a:lnTo>
                      <a:pt x="127" y="925"/>
                    </a:lnTo>
                    <a:lnTo>
                      <a:pt x="116" y="924"/>
                    </a:lnTo>
                    <a:lnTo>
                      <a:pt x="106" y="921"/>
                    </a:lnTo>
                    <a:lnTo>
                      <a:pt x="95" y="918"/>
                    </a:lnTo>
                    <a:lnTo>
                      <a:pt x="85" y="913"/>
                    </a:lnTo>
                    <a:lnTo>
                      <a:pt x="77" y="906"/>
                    </a:lnTo>
                    <a:lnTo>
                      <a:pt x="68" y="900"/>
                    </a:lnTo>
                    <a:lnTo>
                      <a:pt x="61" y="891"/>
                    </a:lnTo>
                    <a:lnTo>
                      <a:pt x="46" y="866"/>
                    </a:lnTo>
                    <a:lnTo>
                      <a:pt x="34" y="836"/>
                    </a:lnTo>
                    <a:lnTo>
                      <a:pt x="27" y="799"/>
                    </a:lnTo>
                    <a:lnTo>
                      <a:pt x="25" y="759"/>
                    </a:lnTo>
                    <a:lnTo>
                      <a:pt x="26" y="714"/>
                    </a:lnTo>
                    <a:lnTo>
                      <a:pt x="32" y="666"/>
                    </a:lnTo>
                    <a:lnTo>
                      <a:pt x="41" y="614"/>
                    </a:lnTo>
                    <a:lnTo>
                      <a:pt x="54" y="560"/>
                    </a:lnTo>
                    <a:lnTo>
                      <a:pt x="69" y="506"/>
                    </a:lnTo>
                    <a:lnTo>
                      <a:pt x="88" y="449"/>
                    </a:lnTo>
                    <a:lnTo>
                      <a:pt x="110" y="393"/>
                    </a:lnTo>
                    <a:lnTo>
                      <a:pt x="134" y="336"/>
                    </a:lnTo>
                    <a:lnTo>
                      <a:pt x="162" y="282"/>
                    </a:lnTo>
                    <a:lnTo>
                      <a:pt x="193" y="228"/>
                    </a:lnTo>
                    <a:lnTo>
                      <a:pt x="225" y="177"/>
                    </a:lnTo>
                    <a:lnTo>
                      <a:pt x="260" y="129"/>
                    </a:lnTo>
                    <a:lnTo>
                      <a:pt x="270" y="115"/>
                    </a:lnTo>
                    <a:lnTo>
                      <a:pt x="282" y="102"/>
                    </a:lnTo>
                    <a:lnTo>
                      <a:pt x="292" y="91"/>
                    </a:lnTo>
                    <a:lnTo>
                      <a:pt x="304" y="80"/>
                    </a:lnTo>
                    <a:lnTo>
                      <a:pt x="314" y="70"/>
                    </a:lnTo>
                    <a:lnTo>
                      <a:pt x="326" y="62"/>
                    </a:lnTo>
                    <a:lnTo>
                      <a:pt x="337" y="54"/>
                    </a:lnTo>
                    <a:lnTo>
                      <a:pt x="349" y="47"/>
                    </a:lnTo>
                    <a:lnTo>
                      <a:pt x="360" y="41"/>
                    </a:lnTo>
                    <a:lnTo>
                      <a:pt x="372" y="36"/>
                    </a:lnTo>
                    <a:lnTo>
                      <a:pt x="384" y="32"/>
                    </a:lnTo>
                    <a:lnTo>
                      <a:pt x="396" y="29"/>
                    </a:lnTo>
                    <a:lnTo>
                      <a:pt x="408" y="26"/>
                    </a:lnTo>
                    <a:lnTo>
                      <a:pt x="420" y="25"/>
                    </a:lnTo>
                    <a:lnTo>
                      <a:pt x="433" y="24"/>
                    </a:lnTo>
                    <a:lnTo>
                      <a:pt x="445" y="25"/>
                    </a:lnTo>
                    <a:lnTo>
                      <a:pt x="476" y="31"/>
                    </a:lnTo>
                    <a:lnTo>
                      <a:pt x="508" y="41"/>
                    </a:lnTo>
                    <a:lnTo>
                      <a:pt x="536" y="55"/>
                    </a:lnTo>
                    <a:lnTo>
                      <a:pt x="565" y="74"/>
                    </a:lnTo>
                    <a:lnTo>
                      <a:pt x="593" y="95"/>
                    </a:lnTo>
                    <a:lnTo>
                      <a:pt x="619" y="120"/>
                    </a:lnTo>
                    <a:lnTo>
                      <a:pt x="643" y="144"/>
                    </a:lnTo>
                    <a:lnTo>
                      <a:pt x="665" y="169"/>
                    </a:lnTo>
                    <a:lnTo>
                      <a:pt x="686" y="196"/>
                    </a:lnTo>
                    <a:lnTo>
                      <a:pt x="705" y="220"/>
                    </a:lnTo>
                    <a:lnTo>
                      <a:pt x="721" y="243"/>
                    </a:lnTo>
                    <a:lnTo>
                      <a:pt x="734" y="264"/>
                    </a:lnTo>
                    <a:lnTo>
                      <a:pt x="746" y="281"/>
                    </a:lnTo>
                    <a:lnTo>
                      <a:pt x="754" y="295"/>
                    </a:lnTo>
                    <a:lnTo>
                      <a:pt x="759" y="304"/>
                    </a:lnTo>
                    <a:lnTo>
                      <a:pt x="761" y="307"/>
                    </a:lnTo>
                    <a:lnTo>
                      <a:pt x="783" y="295"/>
                    </a:lnTo>
                    <a:lnTo>
                      <a:pt x="781" y="290"/>
                    </a:lnTo>
                    <a:lnTo>
                      <a:pt x="775" y="280"/>
                    </a:lnTo>
                    <a:lnTo>
                      <a:pt x="766" y="265"/>
                    </a:lnTo>
                    <a:lnTo>
                      <a:pt x="754" y="246"/>
                    </a:lnTo>
                    <a:lnTo>
                      <a:pt x="739" y="224"/>
                    </a:lnTo>
                    <a:lnTo>
                      <a:pt x="722" y="200"/>
                    </a:lnTo>
                    <a:lnTo>
                      <a:pt x="703" y="175"/>
                    </a:lnTo>
                    <a:lnTo>
                      <a:pt x="681" y="148"/>
                    </a:lnTo>
                    <a:lnTo>
                      <a:pt x="657" y="122"/>
                    </a:lnTo>
                    <a:lnTo>
                      <a:pt x="632" y="97"/>
                    </a:lnTo>
                    <a:lnTo>
                      <a:pt x="604" y="72"/>
                    </a:lnTo>
                    <a:lnTo>
                      <a:pt x="576" y="51"/>
                    </a:lnTo>
                    <a:lnTo>
                      <a:pt x="546" y="32"/>
                    </a:lnTo>
                    <a:lnTo>
                      <a:pt x="513" y="16"/>
                    </a:lnTo>
                    <a:lnTo>
                      <a:pt x="480" y="6"/>
                    </a:lnTo>
                    <a:lnTo>
                      <a:pt x="446" y="0"/>
                    </a:lnTo>
                    <a:lnTo>
                      <a:pt x="433" y="0"/>
                    </a:lnTo>
                    <a:lnTo>
                      <a:pt x="419" y="0"/>
                    </a:lnTo>
                    <a:lnTo>
                      <a:pt x="405" y="1"/>
                    </a:lnTo>
                    <a:lnTo>
                      <a:pt x="391" y="3"/>
                    </a:lnTo>
                    <a:lnTo>
                      <a:pt x="379" y="7"/>
                    </a:lnTo>
                    <a:lnTo>
                      <a:pt x="365" y="11"/>
                    </a:lnTo>
                    <a:lnTo>
                      <a:pt x="352" y="17"/>
                    </a:lnTo>
                    <a:lnTo>
                      <a:pt x="338" y="24"/>
                    </a:lnTo>
                    <a:lnTo>
                      <a:pt x="326" y="31"/>
                    </a:lnTo>
                    <a:lnTo>
                      <a:pt x="313" y="40"/>
                    </a:lnTo>
                    <a:lnTo>
                      <a:pt x="300" y="49"/>
                    </a:lnTo>
                    <a:lnTo>
                      <a:pt x="289" y="60"/>
                    </a:lnTo>
                    <a:lnTo>
                      <a:pt x="276" y="72"/>
                    </a:lnTo>
                    <a:lnTo>
                      <a:pt x="264" y="84"/>
                    </a:lnTo>
                    <a:lnTo>
                      <a:pt x="252" y="98"/>
                    </a:lnTo>
                    <a:lnTo>
                      <a:pt x="240" y="1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7"/>
              <p:cNvSpPr>
                <a:spLocks/>
              </p:cNvSpPr>
              <p:nvPr/>
            </p:nvSpPr>
            <p:spPr bwMode="auto">
              <a:xfrm>
                <a:off x="5806" y="1942"/>
                <a:ext cx="394" cy="296"/>
              </a:xfrm>
              <a:custGeom>
                <a:avLst/>
                <a:gdLst>
                  <a:gd name="T0" fmla="*/ 692 w 788"/>
                  <a:gd name="T1" fmla="*/ 29 h 592"/>
                  <a:gd name="T2" fmla="*/ 719 w 788"/>
                  <a:gd name="T3" fmla="*/ 45 h 592"/>
                  <a:gd name="T4" fmla="*/ 743 w 788"/>
                  <a:gd name="T5" fmla="*/ 69 h 592"/>
                  <a:gd name="T6" fmla="*/ 759 w 788"/>
                  <a:gd name="T7" fmla="*/ 102 h 592"/>
                  <a:gd name="T8" fmla="*/ 763 w 788"/>
                  <a:gd name="T9" fmla="*/ 135 h 592"/>
                  <a:gd name="T10" fmla="*/ 758 w 788"/>
                  <a:gd name="T11" fmla="*/ 161 h 592"/>
                  <a:gd name="T12" fmla="*/ 745 w 788"/>
                  <a:gd name="T13" fmla="*/ 193 h 592"/>
                  <a:gd name="T14" fmla="*/ 723 w 788"/>
                  <a:gd name="T15" fmla="*/ 231 h 592"/>
                  <a:gd name="T16" fmla="*/ 688 w 788"/>
                  <a:gd name="T17" fmla="*/ 274 h 592"/>
                  <a:gd name="T18" fmla="*/ 637 w 788"/>
                  <a:gd name="T19" fmla="*/ 322 h 592"/>
                  <a:gd name="T20" fmla="*/ 568 w 788"/>
                  <a:gd name="T21" fmla="*/ 375 h 592"/>
                  <a:gd name="T22" fmla="*/ 478 w 788"/>
                  <a:gd name="T23" fmla="*/ 434 h 592"/>
                  <a:gd name="T24" fmla="*/ 385 w 788"/>
                  <a:gd name="T25" fmla="*/ 486 h 592"/>
                  <a:gd name="T26" fmla="*/ 315 w 788"/>
                  <a:gd name="T27" fmla="*/ 521 h 592"/>
                  <a:gd name="T28" fmla="*/ 254 w 788"/>
                  <a:gd name="T29" fmla="*/ 544 h 592"/>
                  <a:gd name="T30" fmla="*/ 203 w 788"/>
                  <a:gd name="T31" fmla="*/ 559 h 592"/>
                  <a:gd name="T32" fmla="*/ 160 w 788"/>
                  <a:gd name="T33" fmla="*/ 567 h 592"/>
                  <a:gd name="T34" fmla="*/ 126 w 788"/>
                  <a:gd name="T35" fmla="*/ 568 h 592"/>
                  <a:gd name="T36" fmla="*/ 98 w 788"/>
                  <a:gd name="T37" fmla="*/ 564 h 592"/>
                  <a:gd name="T38" fmla="*/ 76 w 788"/>
                  <a:gd name="T39" fmla="*/ 556 h 592"/>
                  <a:gd name="T40" fmla="*/ 53 w 788"/>
                  <a:gd name="T41" fmla="*/ 540 h 592"/>
                  <a:gd name="T42" fmla="*/ 35 w 788"/>
                  <a:gd name="T43" fmla="*/ 514 h 592"/>
                  <a:gd name="T44" fmla="*/ 27 w 788"/>
                  <a:gd name="T45" fmla="*/ 488 h 592"/>
                  <a:gd name="T46" fmla="*/ 24 w 788"/>
                  <a:gd name="T47" fmla="*/ 471 h 592"/>
                  <a:gd name="T48" fmla="*/ 0 w 788"/>
                  <a:gd name="T49" fmla="*/ 466 h 592"/>
                  <a:gd name="T50" fmla="*/ 0 w 788"/>
                  <a:gd name="T51" fmla="*/ 479 h 592"/>
                  <a:gd name="T52" fmla="*/ 6 w 788"/>
                  <a:gd name="T53" fmla="*/ 507 h 592"/>
                  <a:gd name="T54" fmla="*/ 22 w 788"/>
                  <a:gd name="T55" fmla="*/ 541 h 592"/>
                  <a:gd name="T56" fmla="*/ 54 w 788"/>
                  <a:gd name="T57" fmla="*/ 572 h 592"/>
                  <a:gd name="T58" fmla="*/ 84 w 788"/>
                  <a:gd name="T59" fmla="*/ 585 h 592"/>
                  <a:gd name="T60" fmla="*/ 119 w 788"/>
                  <a:gd name="T61" fmla="*/ 592 h 592"/>
                  <a:gd name="T62" fmla="*/ 158 w 788"/>
                  <a:gd name="T63" fmla="*/ 591 h 592"/>
                  <a:gd name="T64" fmla="*/ 204 w 788"/>
                  <a:gd name="T65" fmla="*/ 584 h 592"/>
                  <a:gd name="T66" fmla="*/ 254 w 788"/>
                  <a:gd name="T67" fmla="*/ 570 h 592"/>
                  <a:gd name="T68" fmla="*/ 309 w 788"/>
                  <a:gd name="T69" fmla="*/ 549 h 592"/>
                  <a:gd name="T70" fmla="*/ 370 w 788"/>
                  <a:gd name="T71" fmla="*/ 522 h 592"/>
                  <a:gd name="T72" fmla="*/ 436 w 788"/>
                  <a:gd name="T73" fmla="*/ 487 h 592"/>
                  <a:gd name="T74" fmla="*/ 533 w 788"/>
                  <a:gd name="T75" fmla="*/ 428 h 592"/>
                  <a:gd name="T76" fmla="*/ 612 w 788"/>
                  <a:gd name="T77" fmla="*/ 374 h 592"/>
                  <a:gd name="T78" fmla="*/ 673 w 788"/>
                  <a:gd name="T79" fmla="*/ 324 h 592"/>
                  <a:gd name="T80" fmla="*/ 719 w 788"/>
                  <a:gd name="T81" fmla="*/ 278 h 592"/>
                  <a:gd name="T82" fmla="*/ 751 w 788"/>
                  <a:gd name="T83" fmla="*/ 234 h 592"/>
                  <a:gd name="T84" fmla="*/ 773 w 788"/>
                  <a:gd name="T85" fmla="*/ 196 h 592"/>
                  <a:gd name="T86" fmla="*/ 785 w 788"/>
                  <a:gd name="T87" fmla="*/ 161 h 592"/>
                  <a:gd name="T88" fmla="*/ 788 w 788"/>
                  <a:gd name="T89" fmla="*/ 130 h 592"/>
                  <a:gd name="T90" fmla="*/ 788 w 788"/>
                  <a:gd name="T91" fmla="*/ 125 h 592"/>
                  <a:gd name="T92" fmla="*/ 787 w 788"/>
                  <a:gd name="T93" fmla="*/ 122 h 592"/>
                  <a:gd name="T94" fmla="*/ 779 w 788"/>
                  <a:gd name="T95" fmla="*/ 84 h 592"/>
                  <a:gd name="T96" fmla="*/ 759 w 788"/>
                  <a:gd name="T97" fmla="*/ 51 h 592"/>
                  <a:gd name="T98" fmla="*/ 729 w 788"/>
                  <a:gd name="T99" fmla="*/ 22 h 592"/>
                  <a:gd name="T100" fmla="*/ 690 w 788"/>
                  <a:gd name="T10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8" h="592">
                    <a:moveTo>
                      <a:pt x="681" y="23"/>
                    </a:moveTo>
                    <a:lnTo>
                      <a:pt x="692" y="29"/>
                    </a:lnTo>
                    <a:lnTo>
                      <a:pt x="705" y="36"/>
                    </a:lnTo>
                    <a:lnTo>
                      <a:pt x="719" y="45"/>
                    </a:lnTo>
                    <a:lnTo>
                      <a:pt x="732" y="55"/>
                    </a:lnTo>
                    <a:lnTo>
                      <a:pt x="743" y="69"/>
                    </a:lnTo>
                    <a:lnTo>
                      <a:pt x="752" y="84"/>
                    </a:lnTo>
                    <a:lnTo>
                      <a:pt x="759" y="102"/>
                    </a:lnTo>
                    <a:lnTo>
                      <a:pt x="763" y="123"/>
                    </a:lnTo>
                    <a:lnTo>
                      <a:pt x="763" y="135"/>
                    </a:lnTo>
                    <a:lnTo>
                      <a:pt x="762" y="147"/>
                    </a:lnTo>
                    <a:lnTo>
                      <a:pt x="758" y="161"/>
                    </a:lnTo>
                    <a:lnTo>
                      <a:pt x="753" y="176"/>
                    </a:lnTo>
                    <a:lnTo>
                      <a:pt x="745" y="193"/>
                    </a:lnTo>
                    <a:lnTo>
                      <a:pt x="736" y="212"/>
                    </a:lnTo>
                    <a:lnTo>
                      <a:pt x="723" y="231"/>
                    </a:lnTo>
                    <a:lnTo>
                      <a:pt x="707" y="252"/>
                    </a:lnTo>
                    <a:lnTo>
                      <a:pt x="688" y="274"/>
                    </a:lnTo>
                    <a:lnTo>
                      <a:pt x="665" y="298"/>
                    </a:lnTo>
                    <a:lnTo>
                      <a:pt x="637" y="322"/>
                    </a:lnTo>
                    <a:lnTo>
                      <a:pt x="605" y="349"/>
                    </a:lnTo>
                    <a:lnTo>
                      <a:pt x="568" y="375"/>
                    </a:lnTo>
                    <a:lnTo>
                      <a:pt x="525" y="404"/>
                    </a:lnTo>
                    <a:lnTo>
                      <a:pt x="478" y="434"/>
                    </a:lnTo>
                    <a:lnTo>
                      <a:pt x="424" y="465"/>
                    </a:lnTo>
                    <a:lnTo>
                      <a:pt x="385" y="486"/>
                    </a:lnTo>
                    <a:lnTo>
                      <a:pt x="348" y="504"/>
                    </a:lnTo>
                    <a:lnTo>
                      <a:pt x="315" y="521"/>
                    </a:lnTo>
                    <a:lnTo>
                      <a:pt x="283" y="533"/>
                    </a:lnTo>
                    <a:lnTo>
                      <a:pt x="254" y="544"/>
                    </a:lnTo>
                    <a:lnTo>
                      <a:pt x="227" y="552"/>
                    </a:lnTo>
                    <a:lnTo>
                      <a:pt x="203" y="559"/>
                    </a:lnTo>
                    <a:lnTo>
                      <a:pt x="181" y="563"/>
                    </a:lnTo>
                    <a:lnTo>
                      <a:pt x="160" y="567"/>
                    </a:lnTo>
                    <a:lnTo>
                      <a:pt x="142" y="568"/>
                    </a:lnTo>
                    <a:lnTo>
                      <a:pt x="126" y="568"/>
                    </a:lnTo>
                    <a:lnTo>
                      <a:pt x="111" y="567"/>
                    </a:lnTo>
                    <a:lnTo>
                      <a:pt x="98" y="564"/>
                    </a:lnTo>
                    <a:lnTo>
                      <a:pt x="86" y="561"/>
                    </a:lnTo>
                    <a:lnTo>
                      <a:pt x="76" y="556"/>
                    </a:lnTo>
                    <a:lnTo>
                      <a:pt x="67" y="552"/>
                    </a:lnTo>
                    <a:lnTo>
                      <a:pt x="53" y="540"/>
                    </a:lnTo>
                    <a:lnTo>
                      <a:pt x="42" y="528"/>
                    </a:lnTo>
                    <a:lnTo>
                      <a:pt x="35" y="514"/>
                    </a:lnTo>
                    <a:lnTo>
                      <a:pt x="29" y="500"/>
                    </a:lnTo>
                    <a:lnTo>
                      <a:pt x="27" y="488"/>
                    </a:lnTo>
                    <a:lnTo>
                      <a:pt x="24" y="478"/>
                    </a:lnTo>
                    <a:lnTo>
                      <a:pt x="24" y="471"/>
                    </a:lnTo>
                    <a:lnTo>
                      <a:pt x="24" y="468"/>
                    </a:lnTo>
                    <a:lnTo>
                      <a:pt x="0" y="466"/>
                    </a:lnTo>
                    <a:lnTo>
                      <a:pt x="0" y="471"/>
                    </a:lnTo>
                    <a:lnTo>
                      <a:pt x="0" y="479"/>
                    </a:lnTo>
                    <a:lnTo>
                      <a:pt x="2" y="492"/>
                    </a:lnTo>
                    <a:lnTo>
                      <a:pt x="6" y="507"/>
                    </a:lnTo>
                    <a:lnTo>
                      <a:pt x="12" y="524"/>
                    </a:lnTo>
                    <a:lnTo>
                      <a:pt x="22" y="541"/>
                    </a:lnTo>
                    <a:lnTo>
                      <a:pt x="36" y="557"/>
                    </a:lnTo>
                    <a:lnTo>
                      <a:pt x="54" y="572"/>
                    </a:lnTo>
                    <a:lnTo>
                      <a:pt x="68" y="579"/>
                    </a:lnTo>
                    <a:lnTo>
                      <a:pt x="84" y="585"/>
                    </a:lnTo>
                    <a:lnTo>
                      <a:pt x="100" y="590"/>
                    </a:lnTo>
                    <a:lnTo>
                      <a:pt x="119" y="592"/>
                    </a:lnTo>
                    <a:lnTo>
                      <a:pt x="137" y="592"/>
                    </a:lnTo>
                    <a:lnTo>
                      <a:pt x="158" y="591"/>
                    </a:lnTo>
                    <a:lnTo>
                      <a:pt x="180" y="589"/>
                    </a:lnTo>
                    <a:lnTo>
                      <a:pt x="204" y="584"/>
                    </a:lnTo>
                    <a:lnTo>
                      <a:pt x="228" y="578"/>
                    </a:lnTo>
                    <a:lnTo>
                      <a:pt x="254" y="570"/>
                    </a:lnTo>
                    <a:lnTo>
                      <a:pt x="281" y="561"/>
                    </a:lnTo>
                    <a:lnTo>
                      <a:pt x="309" y="549"/>
                    </a:lnTo>
                    <a:lnTo>
                      <a:pt x="339" y="537"/>
                    </a:lnTo>
                    <a:lnTo>
                      <a:pt x="370" y="522"/>
                    </a:lnTo>
                    <a:lnTo>
                      <a:pt x="402" y="506"/>
                    </a:lnTo>
                    <a:lnTo>
                      <a:pt x="436" y="487"/>
                    </a:lnTo>
                    <a:lnTo>
                      <a:pt x="486" y="457"/>
                    </a:lnTo>
                    <a:lnTo>
                      <a:pt x="533" y="428"/>
                    </a:lnTo>
                    <a:lnTo>
                      <a:pt x="575" y="401"/>
                    </a:lnTo>
                    <a:lnTo>
                      <a:pt x="612" y="374"/>
                    </a:lnTo>
                    <a:lnTo>
                      <a:pt x="644" y="349"/>
                    </a:lnTo>
                    <a:lnTo>
                      <a:pt x="673" y="324"/>
                    </a:lnTo>
                    <a:lnTo>
                      <a:pt x="698" y="301"/>
                    </a:lnTo>
                    <a:lnTo>
                      <a:pt x="719" y="278"/>
                    </a:lnTo>
                    <a:lnTo>
                      <a:pt x="737" y="256"/>
                    </a:lnTo>
                    <a:lnTo>
                      <a:pt x="751" y="234"/>
                    </a:lnTo>
                    <a:lnTo>
                      <a:pt x="764" y="214"/>
                    </a:lnTo>
                    <a:lnTo>
                      <a:pt x="773" y="196"/>
                    </a:lnTo>
                    <a:lnTo>
                      <a:pt x="780" y="177"/>
                    </a:lnTo>
                    <a:lnTo>
                      <a:pt x="785" y="161"/>
                    </a:lnTo>
                    <a:lnTo>
                      <a:pt x="787" y="145"/>
                    </a:lnTo>
                    <a:lnTo>
                      <a:pt x="788" y="130"/>
                    </a:lnTo>
                    <a:lnTo>
                      <a:pt x="788" y="128"/>
                    </a:lnTo>
                    <a:lnTo>
                      <a:pt x="788" y="125"/>
                    </a:lnTo>
                    <a:lnTo>
                      <a:pt x="787" y="124"/>
                    </a:lnTo>
                    <a:lnTo>
                      <a:pt x="787" y="122"/>
                    </a:lnTo>
                    <a:lnTo>
                      <a:pt x="785" y="102"/>
                    </a:lnTo>
                    <a:lnTo>
                      <a:pt x="779" y="84"/>
                    </a:lnTo>
                    <a:lnTo>
                      <a:pt x="771" y="67"/>
                    </a:lnTo>
                    <a:lnTo>
                      <a:pt x="759" y="51"/>
                    </a:lnTo>
                    <a:lnTo>
                      <a:pt x="745" y="36"/>
                    </a:lnTo>
                    <a:lnTo>
                      <a:pt x="729" y="22"/>
                    </a:lnTo>
                    <a:lnTo>
                      <a:pt x="711" y="10"/>
                    </a:lnTo>
                    <a:lnTo>
                      <a:pt x="690" y="0"/>
                    </a:lnTo>
                    <a:lnTo>
                      <a:pt x="681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8"/>
              <p:cNvSpPr>
                <a:spLocks/>
              </p:cNvSpPr>
              <p:nvPr/>
            </p:nvSpPr>
            <p:spPr bwMode="auto">
              <a:xfrm>
                <a:off x="5617" y="2201"/>
                <a:ext cx="138" cy="609"/>
              </a:xfrm>
              <a:custGeom>
                <a:avLst/>
                <a:gdLst>
                  <a:gd name="T0" fmla="*/ 39 w 277"/>
                  <a:gd name="T1" fmla="*/ 383 h 1218"/>
                  <a:gd name="T2" fmla="*/ 19 w 277"/>
                  <a:gd name="T3" fmla="*/ 468 h 1218"/>
                  <a:gd name="T4" fmla="*/ 5 w 277"/>
                  <a:gd name="T5" fmla="*/ 562 h 1218"/>
                  <a:gd name="T6" fmla="*/ 0 w 277"/>
                  <a:gd name="T7" fmla="*/ 665 h 1218"/>
                  <a:gd name="T8" fmla="*/ 8 w 277"/>
                  <a:gd name="T9" fmla="*/ 776 h 1218"/>
                  <a:gd name="T10" fmla="*/ 31 w 277"/>
                  <a:gd name="T11" fmla="*/ 894 h 1218"/>
                  <a:gd name="T12" fmla="*/ 73 w 277"/>
                  <a:gd name="T13" fmla="*/ 1020 h 1218"/>
                  <a:gd name="T14" fmla="*/ 135 w 277"/>
                  <a:gd name="T15" fmla="*/ 1150 h 1218"/>
                  <a:gd name="T16" fmla="*/ 196 w 277"/>
                  <a:gd name="T17" fmla="*/ 1204 h 1218"/>
                  <a:gd name="T18" fmla="*/ 125 w 277"/>
                  <a:gd name="T19" fmla="*/ 1074 h 1218"/>
                  <a:gd name="T20" fmla="*/ 74 w 277"/>
                  <a:gd name="T21" fmla="*/ 950 h 1218"/>
                  <a:gd name="T22" fmla="*/ 43 w 277"/>
                  <a:gd name="T23" fmla="*/ 831 h 1218"/>
                  <a:gd name="T24" fmla="*/ 28 w 277"/>
                  <a:gd name="T25" fmla="*/ 719 h 1218"/>
                  <a:gd name="T26" fmla="*/ 26 w 277"/>
                  <a:gd name="T27" fmla="*/ 614 h 1218"/>
                  <a:gd name="T28" fmla="*/ 35 w 277"/>
                  <a:gd name="T29" fmla="*/ 519 h 1218"/>
                  <a:gd name="T30" fmla="*/ 52 w 277"/>
                  <a:gd name="T31" fmla="*/ 431 h 1218"/>
                  <a:gd name="T32" fmla="*/ 75 w 277"/>
                  <a:gd name="T33" fmla="*/ 354 h 1218"/>
                  <a:gd name="T34" fmla="*/ 105 w 277"/>
                  <a:gd name="T35" fmla="*/ 280 h 1218"/>
                  <a:gd name="T36" fmla="*/ 137 w 277"/>
                  <a:gd name="T37" fmla="*/ 213 h 1218"/>
                  <a:gd name="T38" fmla="*/ 171 w 277"/>
                  <a:gd name="T39" fmla="*/ 157 h 1218"/>
                  <a:gd name="T40" fmla="*/ 202 w 277"/>
                  <a:gd name="T41" fmla="*/ 109 h 1218"/>
                  <a:gd name="T42" fmla="*/ 231 w 277"/>
                  <a:gd name="T43" fmla="*/ 71 h 1218"/>
                  <a:gd name="T44" fmla="*/ 255 w 277"/>
                  <a:gd name="T45" fmla="*/ 42 h 1218"/>
                  <a:gd name="T46" fmla="*/ 270 w 277"/>
                  <a:gd name="T47" fmla="*/ 24 h 1218"/>
                  <a:gd name="T48" fmla="*/ 277 w 277"/>
                  <a:gd name="T49" fmla="*/ 19 h 1218"/>
                  <a:gd name="T50" fmla="*/ 256 w 277"/>
                  <a:gd name="T51" fmla="*/ 3 h 1218"/>
                  <a:gd name="T52" fmla="*/ 244 w 277"/>
                  <a:gd name="T53" fmla="*/ 16 h 1218"/>
                  <a:gd name="T54" fmla="*/ 224 w 277"/>
                  <a:gd name="T55" fmla="*/ 39 h 1218"/>
                  <a:gd name="T56" fmla="*/ 197 w 277"/>
                  <a:gd name="T57" fmla="*/ 74 h 1218"/>
                  <a:gd name="T58" fmla="*/ 166 w 277"/>
                  <a:gd name="T59" fmla="*/ 118 h 1218"/>
                  <a:gd name="T60" fmla="*/ 133 w 277"/>
                  <a:gd name="T61" fmla="*/ 172 h 1218"/>
                  <a:gd name="T62" fmla="*/ 98 w 277"/>
                  <a:gd name="T63" fmla="*/ 234 h 1218"/>
                  <a:gd name="T64" fmla="*/ 67 w 277"/>
                  <a:gd name="T65" fmla="*/ 306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1218">
                    <a:moveTo>
                      <a:pt x="52" y="345"/>
                    </a:moveTo>
                    <a:lnTo>
                      <a:pt x="39" y="383"/>
                    </a:lnTo>
                    <a:lnTo>
                      <a:pt x="28" y="424"/>
                    </a:lnTo>
                    <a:lnTo>
                      <a:pt x="19" y="468"/>
                    </a:lnTo>
                    <a:lnTo>
                      <a:pt x="11" y="514"/>
                    </a:lnTo>
                    <a:lnTo>
                      <a:pt x="5" y="562"/>
                    </a:lnTo>
                    <a:lnTo>
                      <a:pt x="0" y="612"/>
                    </a:lnTo>
                    <a:lnTo>
                      <a:pt x="0" y="665"/>
                    </a:lnTo>
                    <a:lnTo>
                      <a:pt x="3" y="719"/>
                    </a:lnTo>
                    <a:lnTo>
                      <a:pt x="8" y="776"/>
                    </a:lnTo>
                    <a:lnTo>
                      <a:pt x="19" y="834"/>
                    </a:lnTo>
                    <a:lnTo>
                      <a:pt x="31" y="894"/>
                    </a:lnTo>
                    <a:lnTo>
                      <a:pt x="50" y="956"/>
                    </a:lnTo>
                    <a:lnTo>
                      <a:pt x="73" y="1020"/>
                    </a:lnTo>
                    <a:lnTo>
                      <a:pt x="102" y="1084"/>
                    </a:lnTo>
                    <a:lnTo>
                      <a:pt x="135" y="1150"/>
                    </a:lnTo>
                    <a:lnTo>
                      <a:pt x="174" y="1218"/>
                    </a:lnTo>
                    <a:lnTo>
                      <a:pt x="196" y="1204"/>
                    </a:lnTo>
                    <a:lnTo>
                      <a:pt x="158" y="1138"/>
                    </a:lnTo>
                    <a:lnTo>
                      <a:pt x="125" y="1074"/>
                    </a:lnTo>
                    <a:lnTo>
                      <a:pt x="97" y="1011"/>
                    </a:lnTo>
                    <a:lnTo>
                      <a:pt x="74" y="950"/>
                    </a:lnTo>
                    <a:lnTo>
                      <a:pt x="57" y="890"/>
                    </a:lnTo>
                    <a:lnTo>
                      <a:pt x="43" y="831"/>
                    </a:lnTo>
                    <a:lnTo>
                      <a:pt x="34" y="774"/>
                    </a:lnTo>
                    <a:lnTo>
                      <a:pt x="28" y="719"/>
                    </a:lnTo>
                    <a:lnTo>
                      <a:pt x="26" y="666"/>
                    </a:lnTo>
                    <a:lnTo>
                      <a:pt x="26" y="614"/>
                    </a:lnTo>
                    <a:lnTo>
                      <a:pt x="29" y="566"/>
                    </a:lnTo>
                    <a:lnTo>
                      <a:pt x="35" y="519"/>
                    </a:lnTo>
                    <a:lnTo>
                      <a:pt x="43" y="474"/>
                    </a:lnTo>
                    <a:lnTo>
                      <a:pt x="52" y="431"/>
                    </a:lnTo>
                    <a:lnTo>
                      <a:pt x="64" y="392"/>
                    </a:lnTo>
                    <a:lnTo>
                      <a:pt x="75" y="354"/>
                    </a:lnTo>
                    <a:lnTo>
                      <a:pt x="89" y="316"/>
                    </a:lnTo>
                    <a:lnTo>
                      <a:pt x="105" y="280"/>
                    </a:lnTo>
                    <a:lnTo>
                      <a:pt x="120" y="246"/>
                    </a:lnTo>
                    <a:lnTo>
                      <a:pt x="137" y="213"/>
                    </a:lnTo>
                    <a:lnTo>
                      <a:pt x="153" y="185"/>
                    </a:lnTo>
                    <a:lnTo>
                      <a:pt x="171" y="157"/>
                    </a:lnTo>
                    <a:lnTo>
                      <a:pt x="187" y="132"/>
                    </a:lnTo>
                    <a:lnTo>
                      <a:pt x="202" y="109"/>
                    </a:lnTo>
                    <a:lnTo>
                      <a:pt x="217" y="88"/>
                    </a:lnTo>
                    <a:lnTo>
                      <a:pt x="231" y="71"/>
                    </a:lnTo>
                    <a:lnTo>
                      <a:pt x="243" y="54"/>
                    </a:lnTo>
                    <a:lnTo>
                      <a:pt x="255" y="42"/>
                    </a:lnTo>
                    <a:lnTo>
                      <a:pt x="264" y="33"/>
                    </a:lnTo>
                    <a:lnTo>
                      <a:pt x="270" y="24"/>
                    </a:lnTo>
                    <a:lnTo>
                      <a:pt x="274" y="20"/>
                    </a:lnTo>
                    <a:lnTo>
                      <a:pt x="277" y="19"/>
                    </a:lnTo>
                    <a:lnTo>
                      <a:pt x="258" y="0"/>
                    </a:lnTo>
                    <a:lnTo>
                      <a:pt x="256" y="3"/>
                    </a:lnTo>
                    <a:lnTo>
                      <a:pt x="251" y="8"/>
                    </a:lnTo>
                    <a:lnTo>
                      <a:pt x="244" y="16"/>
                    </a:lnTo>
                    <a:lnTo>
                      <a:pt x="234" y="27"/>
                    </a:lnTo>
                    <a:lnTo>
                      <a:pt x="224" y="39"/>
                    </a:lnTo>
                    <a:lnTo>
                      <a:pt x="211" y="56"/>
                    </a:lnTo>
                    <a:lnTo>
                      <a:pt x="197" y="74"/>
                    </a:lnTo>
                    <a:lnTo>
                      <a:pt x="181" y="95"/>
                    </a:lnTo>
                    <a:lnTo>
                      <a:pt x="166" y="118"/>
                    </a:lnTo>
                    <a:lnTo>
                      <a:pt x="149" y="143"/>
                    </a:lnTo>
                    <a:lnTo>
                      <a:pt x="133" y="172"/>
                    </a:lnTo>
                    <a:lnTo>
                      <a:pt x="115" y="202"/>
                    </a:lnTo>
                    <a:lnTo>
                      <a:pt x="98" y="234"/>
                    </a:lnTo>
                    <a:lnTo>
                      <a:pt x="82" y="269"/>
                    </a:lnTo>
                    <a:lnTo>
                      <a:pt x="67" y="306"/>
                    </a:lnTo>
                    <a:lnTo>
                      <a:pt x="52" y="3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9"/>
              <p:cNvSpPr>
                <a:spLocks/>
              </p:cNvSpPr>
              <p:nvPr/>
            </p:nvSpPr>
            <p:spPr bwMode="auto">
              <a:xfrm>
                <a:off x="5655" y="2335"/>
                <a:ext cx="453" cy="322"/>
              </a:xfrm>
              <a:custGeom>
                <a:avLst/>
                <a:gdLst>
                  <a:gd name="T0" fmla="*/ 68 w 907"/>
                  <a:gd name="T1" fmla="*/ 110 h 644"/>
                  <a:gd name="T2" fmla="*/ 11 w 907"/>
                  <a:gd name="T3" fmla="*/ 281 h 644"/>
                  <a:gd name="T4" fmla="*/ 0 w 907"/>
                  <a:gd name="T5" fmla="*/ 375 h 644"/>
                  <a:gd name="T6" fmla="*/ 29 w 907"/>
                  <a:gd name="T7" fmla="*/ 334 h 644"/>
                  <a:gd name="T8" fmla="*/ 63 w 907"/>
                  <a:gd name="T9" fmla="*/ 182 h 644"/>
                  <a:gd name="T10" fmla="*/ 166 w 907"/>
                  <a:gd name="T11" fmla="*/ 45 h 644"/>
                  <a:gd name="T12" fmla="*/ 203 w 907"/>
                  <a:gd name="T13" fmla="*/ 30 h 644"/>
                  <a:gd name="T14" fmla="*/ 244 w 907"/>
                  <a:gd name="T15" fmla="*/ 25 h 644"/>
                  <a:gd name="T16" fmla="*/ 290 w 907"/>
                  <a:gd name="T17" fmla="*/ 31 h 644"/>
                  <a:gd name="T18" fmla="*/ 340 w 907"/>
                  <a:gd name="T19" fmla="*/ 45 h 644"/>
                  <a:gd name="T20" fmla="*/ 394 w 907"/>
                  <a:gd name="T21" fmla="*/ 70 h 644"/>
                  <a:gd name="T22" fmla="*/ 482 w 907"/>
                  <a:gd name="T23" fmla="*/ 113 h 644"/>
                  <a:gd name="T24" fmla="*/ 582 w 907"/>
                  <a:gd name="T25" fmla="*/ 137 h 644"/>
                  <a:gd name="T26" fmla="*/ 674 w 907"/>
                  <a:gd name="T27" fmla="*/ 136 h 644"/>
                  <a:gd name="T28" fmla="*/ 753 w 907"/>
                  <a:gd name="T29" fmla="*/ 120 h 644"/>
                  <a:gd name="T30" fmla="*/ 818 w 907"/>
                  <a:gd name="T31" fmla="*/ 96 h 644"/>
                  <a:gd name="T32" fmla="*/ 841 w 907"/>
                  <a:gd name="T33" fmla="*/ 96 h 644"/>
                  <a:gd name="T34" fmla="*/ 803 w 907"/>
                  <a:gd name="T35" fmla="*/ 151 h 644"/>
                  <a:gd name="T36" fmla="*/ 745 w 907"/>
                  <a:gd name="T37" fmla="*/ 205 h 644"/>
                  <a:gd name="T38" fmla="*/ 667 w 907"/>
                  <a:gd name="T39" fmla="*/ 250 h 644"/>
                  <a:gd name="T40" fmla="*/ 567 w 907"/>
                  <a:gd name="T41" fmla="*/ 269 h 644"/>
                  <a:gd name="T42" fmla="*/ 442 w 907"/>
                  <a:gd name="T43" fmla="*/ 253 h 644"/>
                  <a:gd name="T44" fmla="*/ 370 w 907"/>
                  <a:gd name="T45" fmla="*/ 243 h 644"/>
                  <a:gd name="T46" fmla="*/ 302 w 907"/>
                  <a:gd name="T47" fmla="*/ 253 h 644"/>
                  <a:gd name="T48" fmla="*/ 242 w 907"/>
                  <a:gd name="T49" fmla="*/ 278 h 644"/>
                  <a:gd name="T50" fmla="*/ 189 w 907"/>
                  <a:gd name="T51" fmla="*/ 315 h 644"/>
                  <a:gd name="T52" fmla="*/ 146 w 907"/>
                  <a:gd name="T53" fmla="*/ 359 h 644"/>
                  <a:gd name="T54" fmla="*/ 92 w 907"/>
                  <a:gd name="T55" fmla="*/ 447 h 644"/>
                  <a:gd name="T56" fmla="*/ 70 w 907"/>
                  <a:gd name="T57" fmla="*/ 553 h 644"/>
                  <a:gd name="T58" fmla="*/ 96 w 907"/>
                  <a:gd name="T59" fmla="*/ 644 h 644"/>
                  <a:gd name="T60" fmla="*/ 97 w 907"/>
                  <a:gd name="T61" fmla="*/ 579 h 644"/>
                  <a:gd name="T62" fmla="*/ 105 w 907"/>
                  <a:gd name="T63" fmla="*/ 487 h 644"/>
                  <a:gd name="T64" fmla="*/ 153 w 907"/>
                  <a:gd name="T65" fmla="*/ 390 h 644"/>
                  <a:gd name="T66" fmla="*/ 190 w 907"/>
                  <a:gd name="T67" fmla="*/ 349 h 644"/>
                  <a:gd name="T68" fmla="*/ 236 w 907"/>
                  <a:gd name="T69" fmla="*/ 312 h 644"/>
                  <a:gd name="T70" fmla="*/ 289 w 907"/>
                  <a:gd name="T71" fmla="*/ 284 h 644"/>
                  <a:gd name="T72" fmla="*/ 348 w 907"/>
                  <a:gd name="T73" fmla="*/ 269 h 644"/>
                  <a:gd name="T74" fmla="*/ 413 w 907"/>
                  <a:gd name="T75" fmla="*/ 272 h 644"/>
                  <a:gd name="T76" fmla="*/ 548 w 907"/>
                  <a:gd name="T77" fmla="*/ 295 h 644"/>
                  <a:gd name="T78" fmla="*/ 686 w 907"/>
                  <a:gd name="T79" fmla="*/ 268 h 644"/>
                  <a:gd name="T80" fmla="*/ 786 w 907"/>
                  <a:gd name="T81" fmla="*/ 201 h 644"/>
                  <a:gd name="T82" fmla="*/ 850 w 907"/>
                  <a:gd name="T83" fmla="*/ 126 h 644"/>
                  <a:gd name="T84" fmla="*/ 884 w 907"/>
                  <a:gd name="T85" fmla="*/ 69 h 644"/>
                  <a:gd name="T86" fmla="*/ 907 w 907"/>
                  <a:gd name="T87" fmla="*/ 15 h 644"/>
                  <a:gd name="T88" fmla="*/ 862 w 907"/>
                  <a:gd name="T89" fmla="*/ 46 h 644"/>
                  <a:gd name="T90" fmla="*/ 813 w 907"/>
                  <a:gd name="T91" fmla="*/ 71 h 644"/>
                  <a:gd name="T92" fmla="*/ 734 w 907"/>
                  <a:gd name="T93" fmla="*/ 99 h 644"/>
                  <a:gd name="T94" fmla="*/ 630 w 907"/>
                  <a:gd name="T95" fmla="*/ 113 h 644"/>
                  <a:gd name="T96" fmla="*/ 510 w 907"/>
                  <a:gd name="T97" fmla="*/ 95 h 644"/>
                  <a:gd name="T98" fmla="*/ 404 w 907"/>
                  <a:gd name="T99" fmla="*/ 47 h 644"/>
                  <a:gd name="T100" fmla="*/ 347 w 907"/>
                  <a:gd name="T101" fmla="*/ 20 h 644"/>
                  <a:gd name="T102" fmla="*/ 292 w 907"/>
                  <a:gd name="T103" fmla="*/ 5 h 644"/>
                  <a:gd name="T104" fmla="*/ 241 w 907"/>
                  <a:gd name="T105" fmla="*/ 0 h 644"/>
                  <a:gd name="T106" fmla="*/ 195 w 907"/>
                  <a:gd name="T107" fmla="*/ 7 h 644"/>
                  <a:gd name="T108" fmla="*/ 153 w 907"/>
                  <a:gd name="T109" fmla="*/ 23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7" h="644">
                    <a:moveTo>
                      <a:pt x="153" y="23"/>
                    </a:moveTo>
                    <a:lnTo>
                      <a:pt x="105" y="61"/>
                    </a:lnTo>
                    <a:lnTo>
                      <a:pt x="68" y="110"/>
                    </a:lnTo>
                    <a:lnTo>
                      <a:pt x="42" y="168"/>
                    </a:lnTo>
                    <a:lnTo>
                      <a:pt x="23" y="225"/>
                    </a:lnTo>
                    <a:lnTo>
                      <a:pt x="11" y="281"/>
                    </a:lnTo>
                    <a:lnTo>
                      <a:pt x="4" y="327"/>
                    </a:lnTo>
                    <a:lnTo>
                      <a:pt x="1" y="360"/>
                    </a:lnTo>
                    <a:lnTo>
                      <a:pt x="0" y="375"/>
                    </a:lnTo>
                    <a:lnTo>
                      <a:pt x="25" y="376"/>
                    </a:lnTo>
                    <a:lnTo>
                      <a:pt x="27" y="365"/>
                    </a:lnTo>
                    <a:lnTo>
                      <a:pt x="29" y="334"/>
                    </a:lnTo>
                    <a:lnTo>
                      <a:pt x="35" y="290"/>
                    </a:lnTo>
                    <a:lnTo>
                      <a:pt x="46" y="237"/>
                    </a:lnTo>
                    <a:lnTo>
                      <a:pt x="63" y="182"/>
                    </a:lnTo>
                    <a:lnTo>
                      <a:pt x="88" y="128"/>
                    </a:lnTo>
                    <a:lnTo>
                      <a:pt x="122" y="80"/>
                    </a:lnTo>
                    <a:lnTo>
                      <a:pt x="166" y="45"/>
                    </a:lnTo>
                    <a:lnTo>
                      <a:pt x="178" y="39"/>
                    </a:lnTo>
                    <a:lnTo>
                      <a:pt x="190" y="34"/>
                    </a:lnTo>
                    <a:lnTo>
                      <a:pt x="203" y="30"/>
                    </a:lnTo>
                    <a:lnTo>
                      <a:pt x="217" y="27"/>
                    </a:lnTo>
                    <a:lnTo>
                      <a:pt x="231" y="26"/>
                    </a:lnTo>
                    <a:lnTo>
                      <a:pt x="244" y="25"/>
                    </a:lnTo>
                    <a:lnTo>
                      <a:pt x="259" y="26"/>
                    </a:lnTo>
                    <a:lnTo>
                      <a:pt x="274" y="27"/>
                    </a:lnTo>
                    <a:lnTo>
                      <a:pt x="290" y="31"/>
                    </a:lnTo>
                    <a:lnTo>
                      <a:pt x="307" y="34"/>
                    </a:lnTo>
                    <a:lnTo>
                      <a:pt x="323" y="39"/>
                    </a:lnTo>
                    <a:lnTo>
                      <a:pt x="340" y="45"/>
                    </a:lnTo>
                    <a:lnTo>
                      <a:pt x="357" y="53"/>
                    </a:lnTo>
                    <a:lnTo>
                      <a:pt x="376" y="61"/>
                    </a:lnTo>
                    <a:lnTo>
                      <a:pt x="394" y="70"/>
                    </a:lnTo>
                    <a:lnTo>
                      <a:pt x="413" y="80"/>
                    </a:lnTo>
                    <a:lnTo>
                      <a:pt x="447" y="99"/>
                    </a:lnTo>
                    <a:lnTo>
                      <a:pt x="482" y="113"/>
                    </a:lnTo>
                    <a:lnTo>
                      <a:pt x="516" y="124"/>
                    </a:lnTo>
                    <a:lnTo>
                      <a:pt x="550" y="131"/>
                    </a:lnTo>
                    <a:lnTo>
                      <a:pt x="582" y="137"/>
                    </a:lnTo>
                    <a:lnTo>
                      <a:pt x="614" y="138"/>
                    </a:lnTo>
                    <a:lnTo>
                      <a:pt x="644" y="138"/>
                    </a:lnTo>
                    <a:lnTo>
                      <a:pt x="674" y="136"/>
                    </a:lnTo>
                    <a:lnTo>
                      <a:pt x="702" y="132"/>
                    </a:lnTo>
                    <a:lnTo>
                      <a:pt x="728" y="126"/>
                    </a:lnTo>
                    <a:lnTo>
                      <a:pt x="753" y="120"/>
                    </a:lnTo>
                    <a:lnTo>
                      <a:pt x="777" y="113"/>
                    </a:lnTo>
                    <a:lnTo>
                      <a:pt x="798" y="105"/>
                    </a:lnTo>
                    <a:lnTo>
                      <a:pt x="818" y="96"/>
                    </a:lnTo>
                    <a:lnTo>
                      <a:pt x="835" y="88"/>
                    </a:lnTo>
                    <a:lnTo>
                      <a:pt x="850" y="81"/>
                    </a:lnTo>
                    <a:lnTo>
                      <a:pt x="841" y="96"/>
                    </a:lnTo>
                    <a:lnTo>
                      <a:pt x="831" y="114"/>
                    </a:lnTo>
                    <a:lnTo>
                      <a:pt x="818" y="131"/>
                    </a:lnTo>
                    <a:lnTo>
                      <a:pt x="803" y="151"/>
                    </a:lnTo>
                    <a:lnTo>
                      <a:pt x="786" y="169"/>
                    </a:lnTo>
                    <a:lnTo>
                      <a:pt x="766" y="187"/>
                    </a:lnTo>
                    <a:lnTo>
                      <a:pt x="745" y="205"/>
                    </a:lnTo>
                    <a:lnTo>
                      <a:pt x="721" y="222"/>
                    </a:lnTo>
                    <a:lnTo>
                      <a:pt x="696" y="237"/>
                    </a:lnTo>
                    <a:lnTo>
                      <a:pt x="667" y="250"/>
                    </a:lnTo>
                    <a:lnTo>
                      <a:pt x="636" y="259"/>
                    </a:lnTo>
                    <a:lnTo>
                      <a:pt x="603" y="266"/>
                    </a:lnTo>
                    <a:lnTo>
                      <a:pt x="567" y="269"/>
                    </a:lnTo>
                    <a:lnTo>
                      <a:pt x="528" y="269"/>
                    </a:lnTo>
                    <a:lnTo>
                      <a:pt x="486" y="264"/>
                    </a:lnTo>
                    <a:lnTo>
                      <a:pt x="442" y="253"/>
                    </a:lnTo>
                    <a:lnTo>
                      <a:pt x="417" y="247"/>
                    </a:lnTo>
                    <a:lnTo>
                      <a:pt x="393" y="244"/>
                    </a:lnTo>
                    <a:lnTo>
                      <a:pt x="370" y="243"/>
                    </a:lnTo>
                    <a:lnTo>
                      <a:pt x="347" y="244"/>
                    </a:lnTo>
                    <a:lnTo>
                      <a:pt x="324" y="247"/>
                    </a:lnTo>
                    <a:lnTo>
                      <a:pt x="302" y="253"/>
                    </a:lnTo>
                    <a:lnTo>
                      <a:pt x="281" y="260"/>
                    </a:lnTo>
                    <a:lnTo>
                      <a:pt x="262" y="268"/>
                    </a:lnTo>
                    <a:lnTo>
                      <a:pt x="242" y="278"/>
                    </a:lnTo>
                    <a:lnTo>
                      <a:pt x="224" y="290"/>
                    </a:lnTo>
                    <a:lnTo>
                      <a:pt x="206" y="302"/>
                    </a:lnTo>
                    <a:lnTo>
                      <a:pt x="189" y="315"/>
                    </a:lnTo>
                    <a:lnTo>
                      <a:pt x="174" y="329"/>
                    </a:lnTo>
                    <a:lnTo>
                      <a:pt x="159" y="344"/>
                    </a:lnTo>
                    <a:lnTo>
                      <a:pt x="146" y="359"/>
                    </a:lnTo>
                    <a:lnTo>
                      <a:pt x="134" y="375"/>
                    </a:lnTo>
                    <a:lnTo>
                      <a:pt x="111" y="411"/>
                    </a:lnTo>
                    <a:lnTo>
                      <a:pt x="92" y="447"/>
                    </a:lnTo>
                    <a:lnTo>
                      <a:pt x="80" y="482"/>
                    </a:lnTo>
                    <a:lnTo>
                      <a:pt x="73" y="518"/>
                    </a:lnTo>
                    <a:lnTo>
                      <a:pt x="70" y="553"/>
                    </a:lnTo>
                    <a:lnTo>
                      <a:pt x="73" y="586"/>
                    </a:lnTo>
                    <a:lnTo>
                      <a:pt x="82" y="616"/>
                    </a:lnTo>
                    <a:lnTo>
                      <a:pt x="96" y="644"/>
                    </a:lnTo>
                    <a:lnTo>
                      <a:pt x="116" y="630"/>
                    </a:lnTo>
                    <a:lnTo>
                      <a:pt x="104" y="606"/>
                    </a:lnTo>
                    <a:lnTo>
                      <a:pt x="97" y="579"/>
                    </a:lnTo>
                    <a:lnTo>
                      <a:pt x="95" y="549"/>
                    </a:lnTo>
                    <a:lnTo>
                      <a:pt x="97" y="518"/>
                    </a:lnTo>
                    <a:lnTo>
                      <a:pt x="105" y="487"/>
                    </a:lnTo>
                    <a:lnTo>
                      <a:pt x="116" y="455"/>
                    </a:lnTo>
                    <a:lnTo>
                      <a:pt x="133" y="421"/>
                    </a:lnTo>
                    <a:lnTo>
                      <a:pt x="153" y="390"/>
                    </a:lnTo>
                    <a:lnTo>
                      <a:pt x="165" y="376"/>
                    </a:lnTo>
                    <a:lnTo>
                      <a:pt x="178" y="361"/>
                    </a:lnTo>
                    <a:lnTo>
                      <a:pt x="190" y="349"/>
                    </a:lnTo>
                    <a:lnTo>
                      <a:pt x="205" y="335"/>
                    </a:lnTo>
                    <a:lnTo>
                      <a:pt x="220" y="323"/>
                    </a:lnTo>
                    <a:lnTo>
                      <a:pt x="236" y="312"/>
                    </a:lnTo>
                    <a:lnTo>
                      <a:pt x="254" y="302"/>
                    </a:lnTo>
                    <a:lnTo>
                      <a:pt x="271" y="292"/>
                    </a:lnTo>
                    <a:lnTo>
                      <a:pt x="289" y="284"/>
                    </a:lnTo>
                    <a:lnTo>
                      <a:pt x="309" y="277"/>
                    </a:lnTo>
                    <a:lnTo>
                      <a:pt x="328" y="273"/>
                    </a:lnTo>
                    <a:lnTo>
                      <a:pt x="348" y="269"/>
                    </a:lnTo>
                    <a:lnTo>
                      <a:pt x="370" y="268"/>
                    </a:lnTo>
                    <a:lnTo>
                      <a:pt x="391" y="269"/>
                    </a:lnTo>
                    <a:lnTo>
                      <a:pt x="413" y="272"/>
                    </a:lnTo>
                    <a:lnTo>
                      <a:pt x="436" y="277"/>
                    </a:lnTo>
                    <a:lnTo>
                      <a:pt x="494" y="290"/>
                    </a:lnTo>
                    <a:lnTo>
                      <a:pt x="548" y="295"/>
                    </a:lnTo>
                    <a:lnTo>
                      <a:pt x="599" y="291"/>
                    </a:lnTo>
                    <a:lnTo>
                      <a:pt x="644" y="282"/>
                    </a:lnTo>
                    <a:lnTo>
                      <a:pt x="686" y="268"/>
                    </a:lnTo>
                    <a:lnTo>
                      <a:pt x="724" y="249"/>
                    </a:lnTo>
                    <a:lnTo>
                      <a:pt x="756" y="227"/>
                    </a:lnTo>
                    <a:lnTo>
                      <a:pt x="786" y="201"/>
                    </a:lnTo>
                    <a:lnTo>
                      <a:pt x="811" y="176"/>
                    </a:lnTo>
                    <a:lnTo>
                      <a:pt x="832" y="151"/>
                    </a:lnTo>
                    <a:lnTo>
                      <a:pt x="850" y="126"/>
                    </a:lnTo>
                    <a:lnTo>
                      <a:pt x="865" y="103"/>
                    </a:lnTo>
                    <a:lnTo>
                      <a:pt x="877" y="84"/>
                    </a:lnTo>
                    <a:lnTo>
                      <a:pt x="884" y="69"/>
                    </a:lnTo>
                    <a:lnTo>
                      <a:pt x="889" y="58"/>
                    </a:lnTo>
                    <a:lnTo>
                      <a:pt x="891" y="54"/>
                    </a:lnTo>
                    <a:lnTo>
                      <a:pt x="907" y="15"/>
                    </a:lnTo>
                    <a:lnTo>
                      <a:pt x="872" y="39"/>
                    </a:lnTo>
                    <a:lnTo>
                      <a:pt x="869" y="41"/>
                    </a:lnTo>
                    <a:lnTo>
                      <a:pt x="862" y="46"/>
                    </a:lnTo>
                    <a:lnTo>
                      <a:pt x="850" y="53"/>
                    </a:lnTo>
                    <a:lnTo>
                      <a:pt x="834" y="62"/>
                    </a:lnTo>
                    <a:lnTo>
                      <a:pt x="813" y="71"/>
                    </a:lnTo>
                    <a:lnTo>
                      <a:pt x="790" y="81"/>
                    </a:lnTo>
                    <a:lnTo>
                      <a:pt x="764" y="91"/>
                    </a:lnTo>
                    <a:lnTo>
                      <a:pt x="734" y="99"/>
                    </a:lnTo>
                    <a:lnTo>
                      <a:pt x="702" y="106"/>
                    </a:lnTo>
                    <a:lnTo>
                      <a:pt x="667" y="111"/>
                    </a:lnTo>
                    <a:lnTo>
                      <a:pt x="630" y="113"/>
                    </a:lnTo>
                    <a:lnTo>
                      <a:pt x="591" y="111"/>
                    </a:lnTo>
                    <a:lnTo>
                      <a:pt x="552" y="106"/>
                    </a:lnTo>
                    <a:lnTo>
                      <a:pt x="510" y="95"/>
                    </a:lnTo>
                    <a:lnTo>
                      <a:pt x="468" y="80"/>
                    </a:lnTo>
                    <a:lnTo>
                      <a:pt x="425" y="58"/>
                    </a:lnTo>
                    <a:lnTo>
                      <a:pt x="404" y="47"/>
                    </a:lnTo>
                    <a:lnTo>
                      <a:pt x="385" y="37"/>
                    </a:lnTo>
                    <a:lnTo>
                      <a:pt x="365" y="29"/>
                    </a:lnTo>
                    <a:lnTo>
                      <a:pt x="347" y="20"/>
                    </a:lnTo>
                    <a:lnTo>
                      <a:pt x="327" y="15"/>
                    </a:lnTo>
                    <a:lnTo>
                      <a:pt x="310" y="9"/>
                    </a:lnTo>
                    <a:lnTo>
                      <a:pt x="292" y="5"/>
                    </a:lnTo>
                    <a:lnTo>
                      <a:pt x="274" y="2"/>
                    </a:lnTo>
                    <a:lnTo>
                      <a:pt x="258" y="1"/>
                    </a:lnTo>
                    <a:lnTo>
                      <a:pt x="241" y="0"/>
                    </a:lnTo>
                    <a:lnTo>
                      <a:pt x="226" y="1"/>
                    </a:lnTo>
                    <a:lnTo>
                      <a:pt x="210" y="3"/>
                    </a:lnTo>
                    <a:lnTo>
                      <a:pt x="195" y="7"/>
                    </a:lnTo>
                    <a:lnTo>
                      <a:pt x="181" y="10"/>
                    </a:lnTo>
                    <a:lnTo>
                      <a:pt x="167" y="16"/>
                    </a:lnTo>
                    <a:lnTo>
                      <a:pt x="153" y="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0"/>
              <p:cNvSpPr>
                <a:spLocks/>
              </p:cNvSpPr>
              <p:nvPr/>
            </p:nvSpPr>
            <p:spPr bwMode="auto">
              <a:xfrm>
                <a:off x="5419" y="2188"/>
                <a:ext cx="272" cy="446"/>
              </a:xfrm>
              <a:custGeom>
                <a:avLst/>
                <a:gdLst>
                  <a:gd name="T0" fmla="*/ 5 w 545"/>
                  <a:gd name="T1" fmla="*/ 52 h 892"/>
                  <a:gd name="T2" fmla="*/ 18 w 545"/>
                  <a:gd name="T3" fmla="*/ 107 h 892"/>
                  <a:gd name="T4" fmla="*/ 51 w 545"/>
                  <a:gd name="T5" fmla="*/ 184 h 892"/>
                  <a:gd name="T6" fmla="*/ 94 w 545"/>
                  <a:gd name="T7" fmla="*/ 244 h 892"/>
                  <a:gd name="T8" fmla="*/ 159 w 545"/>
                  <a:gd name="T9" fmla="*/ 293 h 892"/>
                  <a:gd name="T10" fmla="*/ 222 w 545"/>
                  <a:gd name="T11" fmla="*/ 316 h 892"/>
                  <a:gd name="T12" fmla="*/ 241 w 545"/>
                  <a:gd name="T13" fmla="*/ 324 h 892"/>
                  <a:gd name="T14" fmla="*/ 253 w 545"/>
                  <a:gd name="T15" fmla="*/ 334 h 892"/>
                  <a:gd name="T16" fmla="*/ 260 w 545"/>
                  <a:gd name="T17" fmla="*/ 386 h 892"/>
                  <a:gd name="T18" fmla="*/ 235 w 545"/>
                  <a:gd name="T19" fmla="*/ 485 h 892"/>
                  <a:gd name="T20" fmla="*/ 215 w 545"/>
                  <a:gd name="T21" fmla="*/ 596 h 892"/>
                  <a:gd name="T22" fmla="*/ 226 w 545"/>
                  <a:gd name="T23" fmla="*/ 701 h 892"/>
                  <a:gd name="T24" fmla="*/ 281 w 545"/>
                  <a:gd name="T25" fmla="*/ 814 h 892"/>
                  <a:gd name="T26" fmla="*/ 367 w 545"/>
                  <a:gd name="T27" fmla="*/ 873 h 892"/>
                  <a:gd name="T28" fmla="*/ 283 w 545"/>
                  <a:gd name="T29" fmla="*/ 773 h 892"/>
                  <a:gd name="T30" fmla="*/ 245 w 545"/>
                  <a:gd name="T31" fmla="*/ 677 h 892"/>
                  <a:gd name="T32" fmla="*/ 242 w 545"/>
                  <a:gd name="T33" fmla="*/ 575 h 892"/>
                  <a:gd name="T34" fmla="*/ 268 w 545"/>
                  <a:gd name="T35" fmla="*/ 460 h 892"/>
                  <a:gd name="T36" fmla="*/ 287 w 545"/>
                  <a:gd name="T37" fmla="*/ 387 h 892"/>
                  <a:gd name="T38" fmla="*/ 286 w 545"/>
                  <a:gd name="T39" fmla="*/ 346 h 892"/>
                  <a:gd name="T40" fmla="*/ 273 w 545"/>
                  <a:gd name="T41" fmla="*/ 320 h 892"/>
                  <a:gd name="T42" fmla="*/ 256 w 545"/>
                  <a:gd name="T43" fmla="*/ 304 h 892"/>
                  <a:gd name="T44" fmla="*/ 232 w 545"/>
                  <a:gd name="T45" fmla="*/ 291 h 892"/>
                  <a:gd name="T46" fmla="*/ 177 w 545"/>
                  <a:gd name="T47" fmla="*/ 273 h 892"/>
                  <a:gd name="T48" fmla="*/ 124 w 545"/>
                  <a:gd name="T49" fmla="*/ 238 h 892"/>
                  <a:gd name="T50" fmla="*/ 86 w 545"/>
                  <a:gd name="T51" fmla="*/ 193 h 892"/>
                  <a:gd name="T52" fmla="*/ 59 w 545"/>
                  <a:gd name="T53" fmla="*/ 146 h 892"/>
                  <a:gd name="T54" fmla="*/ 41 w 545"/>
                  <a:gd name="T55" fmla="*/ 100 h 892"/>
                  <a:gd name="T56" fmla="*/ 44 w 545"/>
                  <a:gd name="T57" fmla="*/ 83 h 892"/>
                  <a:gd name="T58" fmla="*/ 78 w 545"/>
                  <a:gd name="T59" fmla="*/ 109 h 892"/>
                  <a:gd name="T60" fmla="*/ 122 w 545"/>
                  <a:gd name="T61" fmla="*/ 136 h 892"/>
                  <a:gd name="T62" fmla="*/ 174 w 545"/>
                  <a:gd name="T63" fmla="*/ 157 h 892"/>
                  <a:gd name="T64" fmla="*/ 233 w 545"/>
                  <a:gd name="T65" fmla="*/ 168 h 892"/>
                  <a:gd name="T66" fmla="*/ 296 w 545"/>
                  <a:gd name="T67" fmla="*/ 166 h 892"/>
                  <a:gd name="T68" fmla="*/ 344 w 545"/>
                  <a:gd name="T69" fmla="*/ 164 h 892"/>
                  <a:gd name="T70" fmla="*/ 389 w 545"/>
                  <a:gd name="T71" fmla="*/ 176 h 892"/>
                  <a:gd name="T72" fmla="*/ 445 w 545"/>
                  <a:gd name="T73" fmla="*/ 218 h 892"/>
                  <a:gd name="T74" fmla="*/ 500 w 545"/>
                  <a:gd name="T75" fmla="*/ 318 h 892"/>
                  <a:gd name="T76" fmla="*/ 520 w 545"/>
                  <a:gd name="T77" fmla="*/ 393 h 892"/>
                  <a:gd name="T78" fmla="*/ 544 w 545"/>
                  <a:gd name="T79" fmla="*/ 387 h 892"/>
                  <a:gd name="T80" fmla="*/ 523 w 545"/>
                  <a:gd name="T81" fmla="*/ 306 h 892"/>
                  <a:gd name="T82" fmla="*/ 463 w 545"/>
                  <a:gd name="T83" fmla="*/ 200 h 892"/>
                  <a:gd name="T84" fmla="*/ 400 w 545"/>
                  <a:gd name="T85" fmla="*/ 153 h 892"/>
                  <a:gd name="T86" fmla="*/ 348 w 545"/>
                  <a:gd name="T87" fmla="*/ 139 h 892"/>
                  <a:gd name="T88" fmla="*/ 291 w 545"/>
                  <a:gd name="T89" fmla="*/ 142 h 892"/>
                  <a:gd name="T90" fmla="*/ 212 w 545"/>
                  <a:gd name="T91" fmla="*/ 140 h 892"/>
                  <a:gd name="T92" fmla="*/ 143 w 545"/>
                  <a:gd name="T93" fmla="*/ 117 h 892"/>
                  <a:gd name="T94" fmla="*/ 86 w 545"/>
                  <a:gd name="T95" fmla="*/ 84 h 892"/>
                  <a:gd name="T96" fmla="*/ 47 w 545"/>
                  <a:gd name="T97" fmla="*/ 52 h 892"/>
                  <a:gd name="T98" fmla="*/ 26 w 545"/>
                  <a:gd name="T99" fmla="*/ 31 h 892"/>
                  <a:gd name="T100" fmla="*/ 2 w 545"/>
                  <a:gd name="T101" fmla="*/ 39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5" h="892">
                    <a:moveTo>
                      <a:pt x="2" y="39"/>
                    </a:moveTo>
                    <a:lnTo>
                      <a:pt x="3" y="43"/>
                    </a:lnTo>
                    <a:lnTo>
                      <a:pt x="5" y="52"/>
                    </a:lnTo>
                    <a:lnTo>
                      <a:pt x="8" y="67"/>
                    </a:lnTo>
                    <a:lnTo>
                      <a:pt x="12" y="85"/>
                    </a:lnTo>
                    <a:lnTo>
                      <a:pt x="18" y="107"/>
                    </a:lnTo>
                    <a:lnTo>
                      <a:pt x="26" y="131"/>
                    </a:lnTo>
                    <a:lnTo>
                      <a:pt x="37" y="158"/>
                    </a:lnTo>
                    <a:lnTo>
                      <a:pt x="51" y="184"/>
                    </a:lnTo>
                    <a:lnTo>
                      <a:pt x="63" y="205"/>
                    </a:lnTo>
                    <a:lnTo>
                      <a:pt x="78" y="225"/>
                    </a:lnTo>
                    <a:lnTo>
                      <a:pt x="94" y="244"/>
                    </a:lnTo>
                    <a:lnTo>
                      <a:pt x="114" y="263"/>
                    </a:lnTo>
                    <a:lnTo>
                      <a:pt x="135" y="279"/>
                    </a:lnTo>
                    <a:lnTo>
                      <a:pt x="159" y="293"/>
                    </a:lnTo>
                    <a:lnTo>
                      <a:pt x="185" y="304"/>
                    </a:lnTo>
                    <a:lnTo>
                      <a:pt x="215" y="313"/>
                    </a:lnTo>
                    <a:lnTo>
                      <a:pt x="222" y="316"/>
                    </a:lnTo>
                    <a:lnTo>
                      <a:pt x="229" y="318"/>
                    </a:lnTo>
                    <a:lnTo>
                      <a:pt x="236" y="321"/>
                    </a:lnTo>
                    <a:lnTo>
                      <a:pt x="241" y="324"/>
                    </a:lnTo>
                    <a:lnTo>
                      <a:pt x="245" y="327"/>
                    </a:lnTo>
                    <a:lnTo>
                      <a:pt x="250" y="331"/>
                    </a:lnTo>
                    <a:lnTo>
                      <a:pt x="253" y="334"/>
                    </a:lnTo>
                    <a:lnTo>
                      <a:pt x="256" y="339"/>
                    </a:lnTo>
                    <a:lnTo>
                      <a:pt x="261" y="359"/>
                    </a:lnTo>
                    <a:lnTo>
                      <a:pt x="260" y="386"/>
                    </a:lnTo>
                    <a:lnTo>
                      <a:pt x="255" y="417"/>
                    </a:lnTo>
                    <a:lnTo>
                      <a:pt x="244" y="453"/>
                    </a:lnTo>
                    <a:lnTo>
                      <a:pt x="235" y="485"/>
                    </a:lnTo>
                    <a:lnTo>
                      <a:pt x="227" y="519"/>
                    </a:lnTo>
                    <a:lnTo>
                      <a:pt x="220" y="556"/>
                    </a:lnTo>
                    <a:lnTo>
                      <a:pt x="215" y="596"/>
                    </a:lnTo>
                    <a:lnTo>
                      <a:pt x="215" y="630"/>
                    </a:lnTo>
                    <a:lnTo>
                      <a:pt x="219" y="665"/>
                    </a:lnTo>
                    <a:lnTo>
                      <a:pt x="226" y="701"/>
                    </a:lnTo>
                    <a:lnTo>
                      <a:pt x="238" y="738"/>
                    </a:lnTo>
                    <a:lnTo>
                      <a:pt x="257" y="776"/>
                    </a:lnTo>
                    <a:lnTo>
                      <a:pt x="281" y="814"/>
                    </a:lnTo>
                    <a:lnTo>
                      <a:pt x="312" y="852"/>
                    </a:lnTo>
                    <a:lnTo>
                      <a:pt x="351" y="892"/>
                    </a:lnTo>
                    <a:lnTo>
                      <a:pt x="367" y="873"/>
                    </a:lnTo>
                    <a:lnTo>
                      <a:pt x="334" y="840"/>
                    </a:lnTo>
                    <a:lnTo>
                      <a:pt x="305" y="806"/>
                    </a:lnTo>
                    <a:lnTo>
                      <a:pt x="283" y="773"/>
                    </a:lnTo>
                    <a:lnTo>
                      <a:pt x="266" y="741"/>
                    </a:lnTo>
                    <a:lnTo>
                      <a:pt x="253" y="710"/>
                    </a:lnTo>
                    <a:lnTo>
                      <a:pt x="245" y="677"/>
                    </a:lnTo>
                    <a:lnTo>
                      <a:pt x="241" y="647"/>
                    </a:lnTo>
                    <a:lnTo>
                      <a:pt x="240" y="617"/>
                    </a:lnTo>
                    <a:lnTo>
                      <a:pt x="242" y="575"/>
                    </a:lnTo>
                    <a:lnTo>
                      <a:pt x="249" y="533"/>
                    </a:lnTo>
                    <a:lnTo>
                      <a:pt x="258" y="495"/>
                    </a:lnTo>
                    <a:lnTo>
                      <a:pt x="268" y="460"/>
                    </a:lnTo>
                    <a:lnTo>
                      <a:pt x="275" y="433"/>
                    </a:lnTo>
                    <a:lnTo>
                      <a:pt x="282" y="409"/>
                    </a:lnTo>
                    <a:lnTo>
                      <a:pt x="287" y="387"/>
                    </a:lnTo>
                    <a:lnTo>
                      <a:pt x="288" y="366"/>
                    </a:lnTo>
                    <a:lnTo>
                      <a:pt x="287" y="356"/>
                    </a:lnTo>
                    <a:lnTo>
                      <a:pt x="286" y="346"/>
                    </a:lnTo>
                    <a:lnTo>
                      <a:pt x="282" y="335"/>
                    </a:lnTo>
                    <a:lnTo>
                      <a:pt x="278" y="326"/>
                    </a:lnTo>
                    <a:lnTo>
                      <a:pt x="273" y="320"/>
                    </a:lnTo>
                    <a:lnTo>
                      <a:pt x="268" y="314"/>
                    </a:lnTo>
                    <a:lnTo>
                      <a:pt x="263" y="309"/>
                    </a:lnTo>
                    <a:lnTo>
                      <a:pt x="256" y="304"/>
                    </a:lnTo>
                    <a:lnTo>
                      <a:pt x="249" y="299"/>
                    </a:lnTo>
                    <a:lnTo>
                      <a:pt x="241" y="295"/>
                    </a:lnTo>
                    <a:lnTo>
                      <a:pt x="232" y="291"/>
                    </a:lnTo>
                    <a:lnTo>
                      <a:pt x="221" y="289"/>
                    </a:lnTo>
                    <a:lnTo>
                      <a:pt x="198" y="282"/>
                    </a:lnTo>
                    <a:lnTo>
                      <a:pt x="177" y="273"/>
                    </a:lnTo>
                    <a:lnTo>
                      <a:pt x="158" y="263"/>
                    </a:lnTo>
                    <a:lnTo>
                      <a:pt x="141" y="251"/>
                    </a:lnTo>
                    <a:lnTo>
                      <a:pt x="124" y="238"/>
                    </a:lnTo>
                    <a:lnTo>
                      <a:pt x="111" y="225"/>
                    </a:lnTo>
                    <a:lnTo>
                      <a:pt x="98" y="210"/>
                    </a:lnTo>
                    <a:lnTo>
                      <a:pt x="86" y="193"/>
                    </a:lnTo>
                    <a:lnTo>
                      <a:pt x="76" y="177"/>
                    </a:lnTo>
                    <a:lnTo>
                      <a:pt x="67" y="161"/>
                    </a:lnTo>
                    <a:lnTo>
                      <a:pt x="59" y="146"/>
                    </a:lnTo>
                    <a:lnTo>
                      <a:pt x="52" y="130"/>
                    </a:lnTo>
                    <a:lnTo>
                      <a:pt x="46" y="115"/>
                    </a:lnTo>
                    <a:lnTo>
                      <a:pt x="41" y="100"/>
                    </a:lnTo>
                    <a:lnTo>
                      <a:pt x="38" y="88"/>
                    </a:lnTo>
                    <a:lnTo>
                      <a:pt x="35" y="75"/>
                    </a:lnTo>
                    <a:lnTo>
                      <a:pt x="44" y="83"/>
                    </a:lnTo>
                    <a:lnTo>
                      <a:pt x="54" y="91"/>
                    </a:lnTo>
                    <a:lnTo>
                      <a:pt x="66" y="100"/>
                    </a:lnTo>
                    <a:lnTo>
                      <a:pt x="78" y="109"/>
                    </a:lnTo>
                    <a:lnTo>
                      <a:pt x="92" y="119"/>
                    </a:lnTo>
                    <a:lnTo>
                      <a:pt x="107" y="128"/>
                    </a:lnTo>
                    <a:lnTo>
                      <a:pt x="122" y="136"/>
                    </a:lnTo>
                    <a:lnTo>
                      <a:pt x="138" y="144"/>
                    </a:lnTo>
                    <a:lnTo>
                      <a:pt x="156" y="151"/>
                    </a:lnTo>
                    <a:lnTo>
                      <a:pt x="174" y="157"/>
                    </a:lnTo>
                    <a:lnTo>
                      <a:pt x="192" y="162"/>
                    </a:lnTo>
                    <a:lnTo>
                      <a:pt x="212" y="166"/>
                    </a:lnTo>
                    <a:lnTo>
                      <a:pt x="233" y="168"/>
                    </a:lnTo>
                    <a:lnTo>
                      <a:pt x="253" y="169"/>
                    </a:lnTo>
                    <a:lnTo>
                      <a:pt x="274" y="168"/>
                    </a:lnTo>
                    <a:lnTo>
                      <a:pt x="296" y="166"/>
                    </a:lnTo>
                    <a:lnTo>
                      <a:pt x="312" y="164"/>
                    </a:lnTo>
                    <a:lnTo>
                      <a:pt x="328" y="164"/>
                    </a:lnTo>
                    <a:lnTo>
                      <a:pt x="344" y="164"/>
                    </a:lnTo>
                    <a:lnTo>
                      <a:pt x="359" y="166"/>
                    </a:lnTo>
                    <a:lnTo>
                      <a:pt x="374" y="170"/>
                    </a:lnTo>
                    <a:lnTo>
                      <a:pt x="389" y="176"/>
                    </a:lnTo>
                    <a:lnTo>
                      <a:pt x="403" y="183"/>
                    </a:lnTo>
                    <a:lnTo>
                      <a:pt x="416" y="191"/>
                    </a:lnTo>
                    <a:lnTo>
                      <a:pt x="445" y="218"/>
                    </a:lnTo>
                    <a:lnTo>
                      <a:pt x="468" y="250"/>
                    </a:lnTo>
                    <a:lnTo>
                      <a:pt x="486" y="283"/>
                    </a:lnTo>
                    <a:lnTo>
                      <a:pt x="500" y="318"/>
                    </a:lnTo>
                    <a:lnTo>
                      <a:pt x="509" y="349"/>
                    </a:lnTo>
                    <a:lnTo>
                      <a:pt x="516" y="374"/>
                    </a:lnTo>
                    <a:lnTo>
                      <a:pt x="520" y="393"/>
                    </a:lnTo>
                    <a:lnTo>
                      <a:pt x="521" y="400"/>
                    </a:lnTo>
                    <a:lnTo>
                      <a:pt x="545" y="396"/>
                    </a:lnTo>
                    <a:lnTo>
                      <a:pt x="544" y="387"/>
                    </a:lnTo>
                    <a:lnTo>
                      <a:pt x="540" y="367"/>
                    </a:lnTo>
                    <a:lnTo>
                      <a:pt x="533" y="340"/>
                    </a:lnTo>
                    <a:lnTo>
                      <a:pt x="523" y="306"/>
                    </a:lnTo>
                    <a:lnTo>
                      <a:pt x="508" y="271"/>
                    </a:lnTo>
                    <a:lnTo>
                      <a:pt x="488" y="235"/>
                    </a:lnTo>
                    <a:lnTo>
                      <a:pt x="463" y="200"/>
                    </a:lnTo>
                    <a:lnTo>
                      <a:pt x="431" y="172"/>
                    </a:lnTo>
                    <a:lnTo>
                      <a:pt x="416" y="161"/>
                    </a:lnTo>
                    <a:lnTo>
                      <a:pt x="400" y="153"/>
                    </a:lnTo>
                    <a:lnTo>
                      <a:pt x="382" y="147"/>
                    </a:lnTo>
                    <a:lnTo>
                      <a:pt x="366" y="143"/>
                    </a:lnTo>
                    <a:lnTo>
                      <a:pt x="348" y="139"/>
                    </a:lnTo>
                    <a:lnTo>
                      <a:pt x="329" y="138"/>
                    </a:lnTo>
                    <a:lnTo>
                      <a:pt x="311" y="139"/>
                    </a:lnTo>
                    <a:lnTo>
                      <a:pt x="291" y="142"/>
                    </a:lnTo>
                    <a:lnTo>
                      <a:pt x="264" y="145"/>
                    </a:lnTo>
                    <a:lnTo>
                      <a:pt x="237" y="144"/>
                    </a:lnTo>
                    <a:lnTo>
                      <a:pt x="212" y="140"/>
                    </a:lnTo>
                    <a:lnTo>
                      <a:pt x="188" y="135"/>
                    </a:lnTo>
                    <a:lnTo>
                      <a:pt x="165" y="127"/>
                    </a:lnTo>
                    <a:lnTo>
                      <a:pt x="143" y="117"/>
                    </a:lnTo>
                    <a:lnTo>
                      <a:pt x="122" y="107"/>
                    </a:lnTo>
                    <a:lnTo>
                      <a:pt x="104" y="96"/>
                    </a:lnTo>
                    <a:lnTo>
                      <a:pt x="86" y="84"/>
                    </a:lnTo>
                    <a:lnTo>
                      <a:pt x="71" y="73"/>
                    </a:lnTo>
                    <a:lnTo>
                      <a:pt x="58" y="61"/>
                    </a:lnTo>
                    <a:lnTo>
                      <a:pt x="47" y="52"/>
                    </a:lnTo>
                    <a:lnTo>
                      <a:pt x="38" y="43"/>
                    </a:lnTo>
                    <a:lnTo>
                      <a:pt x="31" y="36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0" y="0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954588" y="5029200"/>
              <a:ext cx="192722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6056313" y="5318125"/>
              <a:ext cx="76200" cy="117475"/>
            </a:xfrm>
            <a:custGeom>
              <a:avLst/>
              <a:gdLst>
                <a:gd name="T0" fmla="*/ 0 w 48"/>
                <a:gd name="T1" fmla="*/ 70 h 74"/>
                <a:gd name="T2" fmla="*/ 0 w 48"/>
                <a:gd name="T3" fmla="*/ 70 h 74"/>
                <a:gd name="T4" fmla="*/ 8 w 48"/>
                <a:gd name="T5" fmla="*/ 68 h 74"/>
                <a:gd name="T6" fmla="*/ 16 w 48"/>
                <a:gd name="T7" fmla="*/ 62 h 74"/>
                <a:gd name="T8" fmla="*/ 24 w 48"/>
                <a:gd name="T9" fmla="*/ 56 h 74"/>
                <a:gd name="T10" fmla="*/ 32 w 48"/>
                <a:gd name="T11" fmla="*/ 46 h 74"/>
                <a:gd name="T12" fmla="*/ 38 w 48"/>
                <a:gd name="T13" fmla="*/ 34 h 74"/>
                <a:gd name="T14" fmla="*/ 40 w 48"/>
                <a:gd name="T15" fmla="*/ 18 h 74"/>
                <a:gd name="T16" fmla="*/ 40 w 48"/>
                <a:gd name="T17" fmla="*/ 10 h 74"/>
                <a:gd name="T18" fmla="*/ 40 w 48"/>
                <a:gd name="T19" fmla="*/ 0 h 74"/>
                <a:gd name="T20" fmla="*/ 40 w 48"/>
                <a:gd name="T21" fmla="*/ 0 h 74"/>
                <a:gd name="T22" fmla="*/ 44 w 48"/>
                <a:gd name="T23" fmla="*/ 8 h 74"/>
                <a:gd name="T24" fmla="*/ 46 w 48"/>
                <a:gd name="T25" fmla="*/ 16 h 74"/>
                <a:gd name="T26" fmla="*/ 48 w 48"/>
                <a:gd name="T27" fmla="*/ 26 h 74"/>
                <a:gd name="T28" fmla="*/ 48 w 48"/>
                <a:gd name="T29" fmla="*/ 38 h 74"/>
                <a:gd name="T30" fmla="*/ 46 w 48"/>
                <a:gd name="T31" fmla="*/ 50 h 74"/>
                <a:gd name="T32" fmla="*/ 40 w 48"/>
                <a:gd name="T33" fmla="*/ 62 h 74"/>
                <a:gd name="T34" fmla="*/ 34 w 48"/>
                <a:gd name="T35" fmla="*/ 68 h 74"/>
                <a:gd name="T36" fmla="*/ 28 w 48"/>
                <a:gd name="T37" fmla="*/ 74 h 74"/>
                <a:gd name="T38" fmla="*/ 0 w 48"/>
                <a:gd name="T39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4">
                  <a:moveTo>
                    <a:pt x="0" y="70"/>
                  </a:moveTo>
                  <a:lnTo>
                    <a:pt x="0" y="70"/>
                  </a:lnTo>
                  <a:lnTo>
                    <a:pt x="8" y="68"/>
                  </a:lnTo>
                  <a:lnTo>
                    <a:pt x="16" y="62"/>
                  </a:lnTo>
                  <a:lnTo>
                    <a:pt x="24" y="56"/>
                  </a:lnTo>
                  <a:lnTo>
                    <a:pt x="32" y="46"/>
                  </a:lnTo>
                  <a:lnTo>
                    <a:pt x="38" y="34"/>
                  </a:lnTo>
                  <a:lnTo>
                    <a:pt x="40" y="18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8"/>
                  </a:lnTo>
                  <a:lnTo>
                    <a:pt x="46" y="16"/>
                  </a:lnTo>
                  <a:lnTo>
                    <a:pt x="48" y="26"/>
                  </a:lnTo>
                  <a:lnTo>
                    <a:pt x="48" y="38"/>
                  </a:lnTo>
                  <a:lnTo>
                    <a:pt x="46" y="50"/>
                  </a:lnTo>
                  <a:lnTo>
                    <a:pt x="40" y="62"/>
                  </a:lnTo>
                  <a:lnTo>
                    <a:pt x="34" y="68"/>
                  </a:lnTo>
                  <a:lnTo>
                    <a:pt x="28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5294313" y="5397500"/>
              <a:ext cx="387350" cy="615950"/>
            </a:xfrm>
            <a:custGeom>
              <a:avLst/>
              <a:gdLst>
                <a:gd name="T0" fmla="*/ 244 w 244"/>
                <a:gd name="T1" fmla="*/ 52 h 388"/>
                <a:gd name="T2" fmla="*/ 226 w 244"/>
                <a:gd name="T3" fmla="*/ 26 h 388"/>
                <a:gd name="T4" fmla="*/ 204 w 244"/>
                <a:gd name="T5" fmla="*/ 10 h 388"/>
                <a:gd name="T6" fmla="*/ 180 w 244"/>
                <a:gd name="T7" fmla="*/ 2 h 388"/>
                <a:gd name="T8" fmla="*/ 154 w 244"/>
                <a:gd name="T9" fmla="*/ 0 h 388"/>
                <a:gd name="T10" fmla="*/ 128 w 244"/>
                <a:gd name="T11" fmla="*/ 6 h 388"/>
                <a:gd name="T12" fmla="*/ 102 w 244"/>
                <a:gd name="T13" fmla="*/ 16 h 388"/>
                <a:gd name="T14" fmla="*/ 78 w 244"/>
                <a:gd name="T15" fmla="*/ 30 h 388"/>
                <a:gd name="T16" fmla="*/ 58 w 244"/>
                <a:gd name="T17" fmla="*/ 50 h 388"/>
                <a:gd name="T18" fmla="*/ 44 w 244"/>
                <a:gd name="T19" fmla="*/ 66 h 388"/>
                <a:gd name="T20" fmla="*/ 22 w 244"/>
                <a:gd name="T21" fmla="*/ 104 h 388"/>
                <a:gd name="T22" fmla="*/ 8 w 244"/>
                <a:gd name="T23" fmla="*/ 146 h 388"/>
                <a:gd name="T24" fmla="*/ 2 w 244"/>
                <a:gd name="T25" fmla="*/ 188 h 388"/>
                <a:gd name="T26" fmla="*/ 0 w 244"/>
                <a:gd name="T27" fmla="*/ 256 h 388"/>
                <a:gd name="T28" fmla="*/ 12 w 244"/>
                <a:gd name="T29" fmla="*/ 344 h 388"/>
                <a:gd name="T30" fmla="*/ 20 w 244"/>
                <a:gd name="T31" fmla="*/ 386 h 388"/>
                <a:gd name="T32" fmla="*/ 26 w 244"/>
                <a:gd name="T33" fmla="*/ 388 h 388"/>
                <a:gd name="T34" fmla="*/ 30 w 244"/>
                <a:gd name="T35" fmla="*/ 382 h 388"/>
                <a:gd name="T36" fmla="*/ 22 w 244"/>
                <a:gd name="T37" fmla="*/ 344 h 388"/>
                <a:gd name="T38" fmla="*/ 10 w 244"/>
                <a:gd name="T39" fmla="*/ 260 h 388"/>
                <a:gd name="T40" fmla="*/ 10 w 244"/>
                <a:gd name="T41" fmla="*/ 196 h 388"/>
                <a:gd name="T42" fmla="*/ 16 w 244"/>
                <a:gd name="T43" fmla="*/ 154 h 388"/>
                <a:gd name="T44" fmla="*/ 28 w 244"/>
                <a:gd name="T45" fmla="*/ 116 h 388"/>
                <a:gd name="T46" fmla="*/ 48 w 244"/>
                <a:gd name="T47" fmla="*/ 78 h 388"/>
                <a:gd name="T48" fmla="*/ 60 w 244"/>
                <a:gd name="T49" fmla="*/ 62 h 388"/>
                <a:gd name="T50" fmla="*/ 78 w 244"/>
                <a:gd name="T51" fmla="*/ 44 h 388"/>
                <a:gd name="T52" fmla="*/ 112 w 244"/>
                <a:gd name="T53" fmla="*/ 22 h 388"/>
                <a:gd name="T54" fmla="*/ 136 w 244"/>
                <a:gd name="T55" fmla="*/ 12 h 388"/>
                <a:gd name="T56" fmla="*/ 162 w 244"/>
                <a:gd name="T57" fmla="*/ 10 h 388"/>
                <a:gd name="T58" fmla="*/ 186 w 244"/>
                <a:gd name="T59" fmla="*/ 12 h 388"/>
                <a:gd name="T60" fmla="*/ 208 w 244"/>
                <a:gd name="T61" fmla="*/ 24 h 388"/>
                <a:gd name="T62" fmla="*/ 228 w 244"/>
                <a:gd name="T63" fmla="*/ 44 h 388"/>
                <a:gd name="T64" fmla="*/ 234 w 244"/>
                <a:gd name="T65" fmla="*/ 56 h 388"/>
                <a:gd name="T66" fmla="*/ 242 w 244"/>
                <a:gd name="T67" fmla="*/ 58 h 388"/>
                <a:gd name="T68" fmla="*/ 244 w 244"/>
                <a:gd name="T69" fmla="*/ 5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388">
                  <a:moveTo>
                    <a:pt x="244" y="52"/>
                  </a:moveTo>
                  <a:lnTo>
                    <a:pt x="244" y="52"/>
                  </a:lnTo>
                  <a:lnTo>
                    <a:pt x="236" y="38"/>
                  </a:lnTo>
                  <a:lnTo>
                    <a:pt x="226" y="26"/>
                  </a:lnTo>
                  <a:lnTo>
                    <a:pt x="216" y="18"/>
                  </a:lnTo>
                  <a:lnTo>
                    <a:pt x="204" y="10"/>
                  </a:lnTo>
                  <a:lnTo>
                    <a:pt x="192" y="4"/>
                  </a:lnTo>
                  <a:lnTo>
                    <a:pt x="180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8" y="6"/>
                  </a:lnTo>
                  <a:lnTo>
                    <a:pt x="114" y="10"/>
                  </a:lnTo>
                  <a:lnTo>
                    <a:pt x="102" y="16"/>
                  </a:lnTo>
                  <a:lnTo>
                    <a:pt x="90" y="22"/>
                  </a:lnTo>
                  <a:lnTo>
                    <a:pt x="78" y="30"/>
                  </a:lnTo>
                  <a:lnTo>
                    <a:pt x="66" y="4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44" y="66"/>
                  </a:lnTo>
                  <a:lnTo>
                    <a:pt x="32" y="84"/>
                  </a:lnTo>
                  <a:lnTo>
                    <a:pt x="22" y="104"/>
                  </a:lnTo>
                  <a:lnTo>
                    <a:pt x="14" y="124"/>
                  </a:lnTo>
                  <a:lnTo>
                    <a:pt x="8" y="146"/>
                  </a:lnTo>
                  <a:lnTo>
                    <a:pt x="4" y="166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56"/>
                  </a:lnTo>
                  <a:lnTo>
                    <a:pt x="4" y="300"/>
                  </a:lnTo>
                  <a:lnTo>
                    <a:pt x="12" y="344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2" y="388"/>
                  </a:lnTo>
                  <a:lnTo>
                    <a:pt x="26" y="388"/>
                  </a:lnTo>
                  <a:lnTo>
                    <a:pt x="28" y="386"/>
                  </a:lnTo>
                  <a:lnTo>
                    <a:pt x="30" y="382"/>
                  </a:lnTo>
                  <a:lnTo>
                    <a:pt x="30" y="382"/>
                  </a:lnTo>
                  <a:lnTo>
                    <a:pt x="22" y="344"/>
                  </a:lnTo>
                  <a:lnTo>
                    <a:pt x="14" y="302"/>
                  </a:lnTo>
                  <a:lnTo>
                    <a:pt x="10" y="260"/>
                  </a:lnTo>
                  <a:lnTo>
                    <a:pt x="10" y="218"/>
                  </a:lnTo>
                  <a:lnTo>
                    <a:pt x="10" y="196"/>
                  </a:lnTo>
                  <a:lnTo>
                    <a:pt x="12" y="176"/>
                  </a:lnTo>
                  <a:lnTo>
                    <a:pt x="16" y="154"/>
                  </a:lnTo>
                  <a:lnTo>
                    <a:pt x="22" y="134"/>
                  </a:lnTo>
                  <a:lnTo>
                    <a:pt x="28" y="116"/>
                  </a:lnTo>
                  <a:lnTo>
                    <a:pt x="38" y="96"/>
                  </a:lnTo>
                  <a:lnTo>
                    <a:pt x="48" y="7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8" y="52"/>
                  </a:lnTo>
                  <a:lnTo>
                    <a:pt x="78" y="44"/>
                  </a:lnTo>
                  <a:lnTo>
                    <a:pt x="100" y="28"/>
                  </a:lnTo>
                  <a:lnTo>
                    <a:pt x="112" y="22"/>
                  </a:lnTo>
                  <a:lnTo>
                    <a:pt x="124" y="16"/>
                  </a:lnTo>
                  <a:lnTo>
                    <a:pt x="136" y="12"/>
                  </a:lnTo>
                  <a:lnTo>
                    <a:pt x="148" y="10"/>
                  </a:lnTo>
                  <a:lnTo>
                    <a:pt x="162" y="10"/>
                  </a:lnTo>
                  <a:lnTo>
                    <a:pt x="174" y="1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08" y="24"/>
                  </a:lnTo>
                  <a:lnTo>
                    <a:pt x="218" y="32"/>
                  </a:lnTo>
                  <a:lnTo>
                    <a:pt x="228" y="44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8" y="60"/>
                  </a:lnTo>
                  <a:lnTo>
                    <a:pt x="242" y="58"/>
                  </a:lnTo>
                  <a:lnTo>
                    <a:pt x="244" y="56"/>
                  </a:lnTo>
                  <a:lnTo>
                    <a:pt x="244" y="52"/>
                  </a:lnTo>
                  <a:lnTo>
                    <a:pt x="244" y="52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5970588" y="5426075"/>
              <a:ext cx="238125" cy="260350"/>
            </a:xfrm>
            <a:custGeom>
              <a:avLst/>
              <a:gdLst>
                <a:gd name="T0" fmla="*/ 48 w 150"/>
                <a:gd name="T1" fmla="*/ 2 h 164"/>
                <a:gd name="T2" fmla="*/ 48 w 150"/>
                <a:gd name="T3" fmla="*/ 2 h 164"/>
                <a:gd name="T4" fmla="*/ 38 w 150"/>
                <a:gd name="T5" fmla="*/ 6 h 164"/>
                <a:gd name="T6" fmla="*/ 30 w 150"/>
                <a:gd name="T7" fmla="*/ 12 h 164"/>
                <a:gd name="T8" fmla="*/ 22 w 150"/>
                <a:gd name="T9" fmla="*/ 18 h 164"/>
                <a:gd name="T10" fmla="*/ 12 w 150"/>
                <a:gd name="T11" fmla="*/ 28 h 164"/>
                <a:gd name="T12" fmla="*/ 4 w 150"/>
                <a:gd name="T13" fmla="*/ 40 h 164"/>
                <a:gd name="T14" fmla="*/ 0 w 150"/>
                <a:gd name="T15" fmla="*/ 54 h 164"/>
                <a:gd name="T16" fmla="*/ 0 w 150"/>
                <a:gd name="T17" fmla="*/ 62 h 164"/>
                <a:gd name="T18" fmla="*/ 0 w 150"/>
                <a:gd name="T19" fmla="*/ 70 h 164"/>
                <a:gd name="T20" fmla="*/ 0 w 150"/>
                <a:gd name="T21" fmla="*/ 70 h 164"/>
                <a:gd name="T22" fmla="*/ 4 w 150"/>
                <a:gd name="T23" fmla="*/ 88 h 164"/>
                <a:gd name="T24" fmla="*/ 8 w 150"/>
                <a:gd name="T25" fmla="*/ 102 h 164"/>
                <a:gd name="T26" fmla="*/ 16 w 150"/>
                <a:gd name="T27" fmla="*/ 116 h 164"/>
                <a:gd name="T28" fmla="*/ 24 w 150"/>
                <a:gd name="T29" fmla="*/ 128 h 164"/>
                <a:gd name="T30" fmla="*/ 40 w 150"/>
                <a:gd name="T31" fmla="*/ 146 h 164"/>
                <a:gd name="T32" fmla="*/ 54 w 150"/>
                <a:gd name="T33" fmla="*/ 156 h 164"/>
                <a:gd name="T34" fmla="*/ 54 w 150"/>
                <a:gd name="T35" fmla="*/ 156 h 164"/>
                <a:gd name="T36" fmla="*/ 60 w 150"/>
                <a:gd name="T37" fmla="*/ 160 h 164"/>
                <a:gd name="T38" fmla="*/ 68 w 150"/>
                <a:gd name="T39" fmla="*/ 162 h 164"/>
                <a:gd name="T40" fmla="*/ 76 w 150"/>
                <a:gd name="T41" fmla="*/ 164 h 164"/>
                <a:gd name="T42" fmla="*/ 82 w 150"/>
                <a:gd name="T43" fmla="*/ 164 h 164"/>
                <a:gd name="T44" fmla="*/ 96 w 150"/>
                <a:gd name="T45" fmla="*/ 160 h 164"/>
                <a:gd name="T46" fmla="*/ 108 w 150"/>
                <a:gd name="T47" fmla="*/ 152 h 164"/>
                <a:gd name="T48" fmla="*/ 118 w 150"/>
                <a:gd name="T49" fmla="*/ 144 h 164"/>
                <a:gd name="T50" fmla="*/ 126 w 150"/>
                <a:gd name="T51" fmla="*/ 132 h 164"/>
                <a:gd name="T52" fmla="*/ 134 w 150"/>
                <a:gd name="T53" fmla="*/ 122 h 164"/>
                <a:gd name="T54" fmla="*/ 140 w 150"/>
                <a:gd name="T55" fmla="*/ 110 h 164"/>
                <a:gd name="T56" fmla="*/ 140 w 150"/>
                <a:gd name="T57" fmla="*/ 110 h 164"/>
                <a:gd name="T58" fmla="*/ 146 w 150"/>
                <a:gd name="T59" fmla="*/ 94 h 164"/>
                <a:gd name="T60" fmla="*/ 150 w 150"/>
                <a:gd name="T61" fmla="*/ 76 h 164"/>
                <a:gd name="T62" fmla="*/ 150 w 150"/>
                <a:gd name="T63" fmla="*/ 60 h 164"/>
                <a:gd name="T64" fmla="*/ 148 w 150"/>
                <a:gd name="T65" fmla="*/ 44 h 164"/>
                <a:gd name="T66" fmla="*/ 144 w 150"/>
                <a:gd name="T67" fmla="*/ 36 h 164"/>
                <a:gd name="T68" fmla="*/ 140 w 150"/>
                <a:gd name="T69" fmla="*/ 28 h 164"/>
                <a:gd name="T70" fmla="*/ 136 w 150"/>
                <a:gd name="T71" fmla="*/ 22 h 164"/>
                <a:gd name="T72" fmla="*/ 130 w 150"/>
                <a:gd name="T73" fmla="*/ 16 h 164"/>
                <a:gd name="T74" fmla="*/ 122 w 150"/>
                <a:gd name="T75" fmla="*/ 10 h 164"/>
                <a:gd name="T76" fmla="*/ 112 w 150"/>
                <a:gd name="T77" fmla="*/ 6 h 164"/>
                <a:gd name="T78" fmla="*/ 102 w 150"/>
                <a:gd name="T79" fmla="*/ 2 h 164"/>
                <a:gd name="T80" fmla="*/ 90 w 150"/>
                <a:gd name="T81" fmla="*/ 0 h 164"/>
                <a:gd name="T82" fmla="*/ 90 w 150"/>
                <a:gd name="T83" fmla="*/ 0 h 164"/>
                <a:gd name="T84" fmla="*/ 88 w 150"/>
                <a:gd name="T85" fmla="*/ 2 h 164"/>
                <a:gd name="T86" fmla="*/ 80 w 150"/>
                <a:gd name="T87" fmla="*/ 8 h 164"/>
                <a:gd name="T88" fmla="*/ 74 w 150"/>
                <a:gd name="T89" fmla="*/ 10 h 164"/>
                <a:gd name="T90" fmla="*/ 66 w 150"/>
                <a:gd name="T91" fmla="*/ 10 h 164"/>
                <a:gd name="T92" fmla="*/ 58 w 150"/>
                <a:gd name="T93" fmla="*/ 8 h 164"/>
                <a:gd name="T94" fmla="*/ 48 w 150"/>
                <a:gd name="T95" fmla="*/ 2 h 164"/>
                <a:gd name="T96" fmla="*/ 48 w 150"/>
                <a:gd name="T97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64">
                  <a:moveTo>
                    <a:pt x="48" y="2"/>
                  </a:moveTo>
                  <a:lnTo>
                    <a:pt x="48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2" y="18"/>
                  </a:lnTo>
                  <a:lnTo>
                    <a:pt x="12" y="28"/>
                  </a:lnTo>
                  <a:lnTo>
                    <a:pt x="4" y="40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4" y="88"/>
                  </a:lnTo>
                  <a:lnTo>
                    <a:pt x="8" y="102"/>
                  </a:lnTo>
                  <a:lnTo>
                    <a:pt x="16" y="116"/>
                  </a:lnTo>
                  <a:lnTo>
                    <a:pt x="24" y="128"/>
                  </a:lnTo>
                  <a:lnTo>
                    <a:pt x="40" y="14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60" y="160"/>
                  </a:lnTo>
                  <a:lnTo>
                    <a:pt x="68" y="162"/>
                  </a:lnTo>
                  <a:lnTo>
                    <a:pt x="76" y="164"/>
                  </a:lnTo>
                  <a:lnTo>
                    <a:pt x="82" y="164"/>
                  </a:lnTo>
                  <a:lnTo>
                    <a:pt x="96" y="160"/>
                  </a:lnTo>
                  <a:lnTo>
                    <a:pt x="108" y="152"/>
                  </a:lnTo>
                  <a:lnTo>
                    <a:pt x="118" y="144"/>
                  </a:lnTo>
                  <a:lnTo>
                    <a:pt x="126" y="132"/>
                  </a:lnTo>
                  <a:lnTo>
                    <a:pt x="134" y="122"/>
                  </a:lnTo>
                  <a:lnTo>
                    <a:pt x="140" y="110"/>
                  </a:lnTo>
                  <a:lnTo>
                    <a:pt x="140" y="110"/>
                  </a:lnTo>
                  <a:lnTo>
                    <a:pt x="146" y="94"/>
                  </a:lnTo>
                  <a:lnTo>
                    <a:pt x="150" y="76"/>
                  </a:lnTo>
                  <a:lnTo>
                    <a:pt x="150" y="60"/>
                  </a:lnTo>
                  <a:lnTo>
                    <a:pt x="148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2"/>
                  </a:lnTo>
                  <a:lnTo>
                    <a:pt x="130" y="16"/>
                  </a:lnTo>
                  <a:lnTo>
                    <a:pt x="122" y="10"/>
                  </a:lnTo>
                  <a:lnTo>
                    <a:pt x="112" y="6"/>
                  </a:lnTo>
                  <a:lnTo>
                    <a:pt x="10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66" y="10"/>
                  </a:lnTo>
                  <a:lnTo>
                    <a:pt x="58" y="8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EF4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5954713" y="5403850"/>
              <a:ext cx="257175" cy="120650"/>
            </a:xfrm>
            <a:custGeom>
              <a:avLst/>
              <a:gdLst>
                <a:gd name="T0" fmla="*/ 62 w 162"/>
                <a:gd name="T1" fmla="*/ 4 h 76"/>
                <a:gd name="T2" fmla="*/ 62 w 162"/>
                <a:gd name="T3" fmla="*/ 4 h 76"/>
                <a:gd name="T4" fmla="*/ 46 w 162"/>
                <a:gd name="T5" fmla="*/ 8 h 76"/>
                <a:gd name="T6" fmla="*/ 30 w 162"/>
                <a:gd name="T7" fmla="*/ 10 h 76"/>
                <a:gd name="T8" fmla="*/ 14 w 162"/>
                <a:gd name="T9" fmla="*/ 8 h 76"/>
                <a:gd name="T10" fmla="*/ 6 w 162"/>
                <a:gd name="T11" fmla="*/ 4 h 76"/>
                <a:gd name="T12" fmla="*/ 0 w 162"/>
                <a:gd name="T13" fmla="*/ 0 h 76"/>
                <a:gd name="T14" fmla="*/ 0 w 162"/>
                <a:gd name="T15" fmla="*/ 0 h 76"/>
                <a:gd name="T16" fmla="*/ 2 w 162"/>
                <a:gd name="T17" fmla="*/ 6 h 76"/>
                <a:gd name="T18" fmla="*/ 12 w 162"/>
                <a:gd name="T19" fmla="*/ 14 h 76"/>
                <a:gd name="T20" fmla="*/ 18 w 162"/>
                <a:gd name="T21" fmla="*/ 20 h 76"/>
                <a:gd name="T22" fmla="*/ 28 w 162"/>
                <a:gd name="T23" fmla="*/ 24 h 76"/>
                <a:gd name="T24" fmla="*/ 40 w 162"/>
                <a:gd name="T25" fmla="*/ 26 h 76"/>
                <a:gd name="T26" fmla="*/ 54 w 162"/>
                <a:gd name="T27" fmla="*/ 26 h 76"/>
                <a:gd name="T28" fmla="*/ 54 w 162"/>
                <a:gd name="T29" fmla="*/ 26 h 76"/>
                <a:gd name="T30" fmla="*/ 42 w 162"/>
                <a:gd name="T31" fmla="*/ 42 h 76"/>
                <a:gd name="T32" fmla="*/ 36 w 162"/>
                <a:gd name="T33" fmla="*/ 58 h 76"/>
                <a:gd name="T34" fmla="*/ 34 w 162"/>
                <a:gd name="T35" fmla="*/ 66 h 76"/>
                <a:gd name="T36" fmla="*/ 32 w 162"/>
                <a:gd name="T37" fmla="*/ 76 h 76"/>
                <a:gd name="T38" fmla="*/ 32 w 162"/>
                <a:gd name="T39" fmla="*/ 76 h 76"/>
                <a:gd name="T40" fmla="*/ 36 w 162"/>
                <a:gd name="T41" fmla="*/ 70 h 76"/>
                <a:gd name="T42" fmla="*/ 46 w 162"/>
                <a:gd name="T43" fmla="*/ 56 h 76"/>
                <a:gd name="T44" fmla="*/ 60 w 162"/>
                <a:gd name="T45" fmla="*/ 40 h 76"/>
                <a:gd name="T46" fmla="*/ 70 w 162"/>
                <a:gd name="T47" fmla="*/ 32 h 76"/>
                <a:gd name="T48" fmla="*/ 78 w 162"/>
                <a:gd name="T49" fmla="*/ 26 h 76"/>
                <a:gd name="T50" fmla="*/ 78 w 162"/>
                <a:gd name="T51" fmla="*/ 26 h 76"/>
                <a:gd name="T52" fmla="*/ 84 w 162"/>
                <a:gd name="T53" fmla="*/ 28 h 76"/>
                <a:gd name="T54" fmla="*/ 94 w 162"/>
                <a:gd name="T55" fmla="*/ 36 h 76"/>
                <a:gd name="T56" fmla="*/ 110 w 162"/>
                <a:gd name="T57" fmla="*/ 48 h 76"/>
                <a:gd name="T58" fmla="*/ 118 w 162"/>
                <a:gd name="T59" fmla="*/ 58 h 76"/>
                <a:gd name="T60" fmla="*/ 126 w 162"/>
                <a:gd name="T61" fmla="*/ 66 h 76"/>
                <a:gd name="T62" fmla="*/ 126 w 162"/>
                <a:gd name="T63" fmla="*/ 66 h 76"/>
                <a:gd name="T64" fmla="*/ 126 w 162"/>
                <a:gd name="T65" fmla="*/ 62 h 76"/>
                <a:gd name="T66" fmla="*/ 124 w 162"/>
                <a:gd name="T67" fmla="*/ 50 h 76"/>
                <a:gd name="T68" fmla="*/ 118 w 162"/>
                <a:gd name="T69" fmla="*/ 36 h 76"/>
                <a:gd name="T70" fmla="*/ 114 w 162"/>
                <a:gd name="T71" fmla="*/ 28 h 76"/>
                <a:gd name="T72" fmla="*/ 106 w 162"/>
                <a:gd name="T73" fmla="*/ 20 h 76"/>
                <a:gd name="T74" fmla="*/ 106 w 162"/>
                <a:gd name="T75" fmla="*/ 20 h 76"/>
                <a:gd name="T76" fmla="*/ 112 w 162"/>
                <a:gd name="T77" fmla="*/ 18 h 76"/>
                <a:gd name="T78" fmla="*/ 126 w 162"/>
                <a:gd name="T79" fmla="*/ 14 h 76"/>
                <a:gd name="T80" fmla="*/ 134 w 162"/>
                <a:gd name="T81" fmla="*/ 14 h 76"/>
                <a:gd name="T82" fmla="*/ 144 w 162"/>
                <a:gd name="T83" fmla="*/ 14 h 76"/>
                <a:gd name="T84" fmla="*/ 154 w 162"/>
                <a:gd name="T85" fmla="*/ 18 h 76"/>
                <a:gd name="T86" fmla="*/ 162 w 162"/>
                <a:gd name="T87" fmla="*/ 22 h 76"/>
                <a:gd name="T88" fmla="*/ 162 w 162"/>
                <a:gd name="T89" fmla="*/ 22 h 76"/>
                <a:gd name="T90" fmla="*/ 156 w 162"/>
                <a:gd name="T91" fmla="*/ 16 h 76"/>
                <a:gd name="T92" fmla="*/ 148 w 162"/>
                <a:gd name="T93" fmla="*/ 12 h 76"/>
                <a:gd name="T94" fmla="*/ 136 w 162"/>
                <a:gd name="T95" fmla="*/ 6 h 76"/>
                <a:gd name="T96" fmla="*/ 122 w 162"/>
                <a:gd name="T97" fmla="*/ 2 h 76"/>
                <a:gd name="T98" fmla="*/ 104 w 162"/>
                <a:gd name="T99" fmla="*/ 0 h 76"/>
                <a:gd name="T100" fmla="*/ 84 w 162"/>
                <a:gd name="T101" fmla="*/ 0 h 76"/>
                <a:gd name="T102" fmla="*/ 62 w 162"/>
                <a:gd name="T103" fmla="*/ 4 h 76"/>
                <a:gd name="T104" fmla="*/ 62 w 162"/>
                <a:gd name="T105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76">
                  <a:moveTo>
                    <a:pt x="62" y="4"/>
                  </a:moveTo>
                  <a:lnTo>
                    <a:pt x="62" y="4"/>
                  </a:lnTo>
                  <a:lnTo>
                    <a:pt x="46" y="8"/>
                  </a:lnTo>
                  <a:lnTo>
                    <a:pt x="30" y="10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12" y="14"/>
                  </a:lnTo>
                  <a:lnTo>
                    <a:pt x="18" y="20"/>
                  </a:lnTo>
                  <a:lnTo>
                    <a:pt x="28" y="24"/>
                  </a:lnTo>
                  <a:lnTo>
                    <a:pt x="40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2" y="42"/>
                  </a:lnTo>
                  <a:lnTo>
                    <a:pt x="36" y="58"/>
                  </a:lnTo>
                  <a:lnTo>
                    <a:pt x="34" y="6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6" y="70"/>
                  </a:lnTo>
                  <a:lnTo>
                    <a:pt x="46" y="56"/>
                  </a:lnTo>
                  <a:lnTo>
                    <a:pt x="60" y="40"/>
                  </a:lnTo>
                  <a:lnTo>
                    <a:pt x="70" y="32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4" y="28"/>
                  </a:lnTo>
                  <a:lnTo>
                    <a:pt x="94" y="36"/>
                  </a:lnTo>
                  <a:lnTo>
                    <a:pt x="110" y="48"/>
                  </a:lnTo>
                  <a:lnTo>
                    <a:pt x="118" y="58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4" y="50"/>
                  </a:lnTo>
                  <a:lnTo>
                    <a:pt x="118" y="36"/>
                  </a:lnTo>
                  <a:lnTo>
                    <a:pt x="114" y="28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12" y="18"/>
                  </a:lnTo>
                  <a:lnTo>
                    <a:pt x="126" y="14"/>
                  </a:lnTo>
                  <a:lnTo>
                    <a:pt x="134" y="14"/>
                  </a:lnTo>
                  <a:lnTo>
                    <a:pt x="144" y="14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56" y="16"/>
                  </a:lnTo>
                  <a:lnTo>
                    <a:pt x="148" y="12"/>
                  </a:lnTo>
                  <a:lnTo>
                    <a:pt x="136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0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6015038" y="5362575"/>
              <a:ext cx="69850" cy="85725"/>
            </a:xfrm>
            <a:custGeom>
              <a:avLst/>
              <a:gdLst>
                <a:gd name="T0" fmla="*/ 44 w 44"/>
                <a:gd name="T1" fmla="*/ 38 h 54"/>
                <a:gd name="T2" fmla="*/ 44 w 44"/>
                <a:gd name="T3" fmla="*/ 38 h 54"/>
                <a:gd name="T4" fmla="*/ 42 w 44"/>
                <a:gd name="T5" fmla="*/ 32 h 54"/>
                <a:gd name="T6" fmla="*/ 34 w 44"/>
                <a:gd name="T7" fmla="*/ 20 h 54"/>
                <a:gd name="T8" fmla="*/ 28 w 44"/>
                <a:gd name="T9" fmla="*/ 14 h 54"/>
                <a:gd name="T10" fmla="*/ 20 w 44"/>
                <a:gd name="T11" fmla="*/ 8 h 54"/>
                <a:gd name="T12" fmla="*/ 12 w 44"/>
                <a:gd name="T13" fmla="*/ 4 h 54"/>
                <a:gd name="T14" fmla="*/ 0 w 44"/>
                <a:gd name="T15" fmla="*/ 0 h 54"/>
                <a:gd name="T16" fmla="*/ 0 w 44"/>
                <a:gd name="T17" fmla="*/ 0 h 54"/>
                <a:gd name="T18" fmla="*/ 4 w 44"/>
                <a:gd name="T19" fmla="*/ 4 h 54"/>
                <a:gd name="T20" fmla="*/ 12 w 44"/>
                <a:gd name="T21" fmla="*/ 14 h 54"/>
                <a:gd name="T22" fmla="*/ 20 w 44"/>
                <a:gd name="T23" fmla="*/ 28 h 54"/>
                <a:gd name="T24" fmla="*/ 22 w 44"/>
                <a:gd name="T25" fmla="*/ 36 h 54"/>
                <a:gd name="T26" fmla="*/ 24 w 44"/>
                <a:gd name="T27" fmla="*/ 44 h 54"/>
                <a:gd name="T28" fmla="*/ 24 w 44"/>
                <a:gd name="T29" fmla="*/ 44 h 54"/>
                <a:gd name="T30" fmla="*/ 26 w 44"/>
                <a:gd name="T31" fmla="*/ 52 h 54"/>
                <a:gd name="T32" fmla="*/ 28 w 44"/>
                <a:gd name="T33" fmla="*/ 54 h 54"/>
                <a:gd name="T34" fmla="*/ 30 w 44"/>
                <a:gd name="T35" fmla="*/ 52 h 54"/>
                <a:gd name="T36" fmla="*/ 34 w 44"/>
                <a:gd name="T37" fmla="*/ 50 h 54"/>
                <a:gd name="T38" fmla="*/ 40 w 44"/>
                <a:gd name="T39" fmla="*/ 42 h 54"/>
                <a:gd name="T40" fmla="*/ 44 w 44"/>
                <a:gd name="T41" fmla="*/ 38 h 54"/>
                <a:gd name="T42" fmla="*/ 44 w 44"/>
                <a:gd name="T4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54">
                  <a:moveTo>
                    <a:pt x="44" y="38"/>
                  </a:moveTo>
                  <a:lnTo>
                    <a:pt x="44" y="38"/>
                  </a:lnTo>
                  <a:lnTo>
                    <a:pt x="42" y="32"/>
                  </a:lnTo>
                  <a:lnTo>
                    <a:pt x="34" y="20"/>
                  </a:lnTo>
                  <a:lnTo>
                    <a:pt x="28" y="14"/>
                  </a:lnTo>
                  <a:lnTo>
                    <a:pt x="20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2" y="14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4" y="50"/>
                  </a:lnTo>
                  <a:lnTo>
                    <a:pt x="40" y="42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5208588" y="5045075"/>
              <a:ext cx="882650" cy="1552575"/>
            </a:xfrm>
            <a:custGeom>
              <a:avLst/>
              <a:gdLst>
                <a:gd name="T0" fmla="*/ 22 w 556"/>
                <a:gd name="T1" fmla="*/ 430 h 978"/>
                <a:gd name="T2" fmla="*/ 12 w 556"/>
                <a:gd name="T3" fmla="*/ 358 h 978"/>
                <a:gd name="T4" fmla="*/ 12 w 556"/>
                <a:gd name="T5" fmla="*/ 284 h 978"/>
                <a:gd name="T6" fmla="*/ 16 w 556"/>
                <a:gd name="T7" fmla="*/ 248 h 978"/>
                <a:gd name="T8" fmla="*/ 36 w 556"/>
                <a:gd name="T9" fmla="*/ 180 h 978"/>
                <a:gd name="T10" fmla="*/ 54 w 556"/>
                <a:gd name="T11" fmla="*/ 148 h 978"/>
                <a:gd name="T12" fmla="*/ 96 w 556"/>
                <a:gd name="T13" fmla="*/ 94 h 978"/>
                <a:gd name="T14" fmla="*/ 150 w 556"/>
                <a:gd name="T15" fmla="*/ 52 h 978"/>
                <a:gd name="T16" fmla="*/ 180 w 556"/>
                <a:gd name="T17" fmla="*/ 36 h 978"/>
                <a:gd name="T18" fmla="*/ 242 w 556"/>
                <a:gd name="T19" fmla="*/ 16 h 978"/>
                <a:gd name="T20" fmla="*/ 274 w 556"/>
                <a:gd name="T21" fmla="*/ 10 h 978"/>
                <a:gd name="T22" fmla="*/ 304 w 556"/>
                <a:gd name="T23" fmla="*/ 8 h 978"/>
                <a:gd name="T24" fmla="*/ 368 w 556"/>
                <a:gd name="T25" fmla="*/ 16 h 978"/>
                <a:gd name="T26" fmla="*/ 398 w 556"/>
                <a:gd name="T27" fmla="*/ 24 h 978"/>
                <a:gd name="T28" fmla="*/ 448 w 556"/>
                <a:gd name="T29" fmla="*/ 46 h 978"/>
                <a:gd name="T30" fmla="*/ 490 w 556"/>
                <a:gd name="T31" fmla="*/ 80 h 978"/>
                <a:gd name="T32" fmla="*/ 502 w 556"/>
                <a:gd name="T33" fmla="*/ 96 h 978"/>
                <a:gd name="T34" fmla="*/ 524 w 556"/>
                <a:gd name="T35" fmla="*/ 130 h 978"/>
                <a:gd name="T36" fmla="*/ 538 w 556"/>
                <a:gd name="T37" fmla="*/ 166 h 978"/>
                <a:gd name="T38" fmla="*/ 546 w 556"/>
                <a:gd name="T39" fmla="*/ 206 h 978"/>
                <a:gd name="T40" fmla="*/ 548 w 556"/>
                <a:gd name="T41" fmla="*/ 226 h 978"/>
                <a:gd name="T42" fmla="*/ 552 w 556"/>
                <a:gd name="T43" fmla="*/ 232 h 978"/>
                <a:gd name="T44" fmla="*/ 556 w 556"/>
                <a:gd name="T45" fmla="*/ 226 h 978"/>
                <a:gd name="T46" fmla="*/ 556 w 556"/>
                <a:gd name="T47" fmla="*/ 202 h 978"/>
                <a:gd name="T48" fmla="*/ 544 w 556"/>
                <a:gd name="T49" fmla="*/ 156 h 978"/>
                <a:gd name="T50" fmla="*/ 524 w 556"/>
                <a:gd name="T51" fmla="*/ 112 h 978"/>
                <a:gd name="T52" fmla="*/ 496 w 556"/>
                <a:gd name="T53" fmla="*/ 74 h 978"/>
                <a:gd name="T54" fmla="*/ 478 w 556"/>
                <a:gd name="T55" fmla="*/ 56 h 978"/>
                <a:gd name="T56" fmla="*/ 452 w 556"/>
                <a:gd name="T57" fmla="*/ 38 h 978"/>
                <a:gd name="T58" fmla="*/ 394 w 556"/>
                <a:gd name="T59" fmla="*/ 12 h 978"/>
                <a:gd name="T60" fmla="*/ 362 w 556"/>
                <a:gd name="T61" fmla="*/ 4 h 978"/>
                <a:gd name="T62" fmla="*/ 328 w 556"/>
                <a:gd name="T63" fmla="*/ 0 h 978"/>
                <a:gd name="T64" fmla="*/ 260 w 556"/>
                <a:gd name="T65" fmla="*/ 4 h 978"/>
                <a:gd name="T66" fmla="*/ 226 w 556"/>
                <a:gd name="T67" fmla="*/ 10 h 978"/>
                <a:gd name="T68" fmla="*/ 168 w 556"/>
                <a:gd name="T69" fmla="*/ 32 h 978"/>
                <a:gd name="T70" fmla="*/ 116 w 556"/>
                <a:gd name="T71" fmla="*/ 64 h 978"/>
                <a:gd name="T72" fmla="*/ 72 w 556"/>
                <a:gd name="T73" fmla="*/ 106 h 978"/>
                <a:gd name="T74" fmla="*/ 36 w 556"/>
                <a:gd name="T75" fmla="*/ 158 h 978"/>
                <a:gd name="T76" fmla="*/ 24 w 556"/>
                <a:gd name="T77" fmla="*/ 186 h 978"/>
                <a:gd name="T78" fmla="*/ 6 w 556"/>
                <a:gd name="T79" fmla="*/ 250 h 978"/>
                <a:gd name="T80" fmla="*/ 0 w 556"/>
                <a:gd name="T81" fmla="*/ 316 h 978"/>
                <a:gd name="T82" fmla="*/ 4 w 556"/>
                <a:gd name="T83" fmla="*/ 384 h 978"/>
                <a:gd name="T84" fmla="*/ 8 w 556"/>
                <a:gd name="T85" fmla="*/ 416 h 978"/>
                <a:gd name="T86" fmla="*/ 24 w 556"/>
                <a:gd name="T87" fmla="*/ 488 h 978"/>
                <a:gd name="T88" fmla="*/ 70 w 556"/>
                <a:gd name="T89" fmla="*/ 630 h 978"/>
                <a:gd name="T90" fmla="*/ 98 w 556"/>
                <a:gd name="T91" fmla="*/ 706 h 978"/>
                <a:gd name="T92" fmla="*/ 120 w 556"/>
                <a:gd name="T93" fmla="*/ 772 h 978"/>
                <a:gd name="T94" fmla="*/ 136 w 556"/>
                <a:gd name="T95" fmla="*/ 840 h 978"/>
                <a:gd name="T96" fmla="*/ 154 w 556"/>
                <a:gd name="T97" fmla="*/ 978 h 978"/>
                <a:gd name="T98" fmla="*/ 204 w 556"/>
                <a:gd name="T99" fmla="*/ 978 h 978"/>
                <a:gd name="T100" fmla="*/ 192 w 556"/>
                <a:gd name="T101" fmla="*/ 912 h 978"/>
                <a:gd name="T102" fmla="*/ 154 w 556"/>
                <a:gd name="T103" fmla="*/ 782 h 978"/>
                <a:gd name="T104" fmla="*/ 130 w 556"/>
                <a:gd name="T105" fmla="*/ 720 h 978"/>
                <a:gd name="T106" fmla="*/ 72 w 556"/>
                <a:gd name="T107" fmla="*/ 576 h 978"/>
                <a:gd name="T108" fmla="*/ 32 w 556"/>
                <a:gd name="T109" fmla="*/ 468 h 978"/>
                <a:gd name="T110" fmla="*/ 22 w 556"/>
                <a:gd name="T111" fmla="*/ 43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6" h="978">
                  <a:moveTo>
                    <a:pt x="22" y="430"/>
                  </a:moveTo>
                  <a:lnTo>
                    <a:pt x="22" y="430"/>
                  </a:lnTo>
                  <a:lnTo>
                    <a:pt x="14" y="394"/>
                  </a:lnTo>
                  <a:lnTo>
                    <a:pt x="12" y="358"/>
                  </a:lnTo>
                  <a:lnTo>
                    <a:pt x="10" y="320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6" y="248"/>
                  </a:lnTo>
                  <a:lnTo>
                    <a:pt x="24" y="214"/>
                  </a:lnTo>
                  <a:lnTo>
                    <a:pt x="36" y="180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72" y="120"/>
                  </a:lnTo>
                  <a:lnTo>
                    <a:pt x="96" y="94"/>
                  </a:lnTo>
                  <a:lnTo>
                    <a:pt x="122" y="7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80" y="36"/>
                  </a:lnTo>
                  <a:lnTo>
                    <a:pt x="210" y="26"/>
                  </a:lnTo>
                  <a:lnTo>
                    <a:pt x="242" y="16"/>
                  </a:lnTo>
                  <a:lnTo>
                    <a:pt x="274" y="10"/>
                  </a:lnTo>
                  <a:lnTo>
                    <a:pt x="274" y="10"/>
                  </a:lnTo>
                  <a:lnTo>
                    <a:pt x="288" y="8"/>
                  </a:lnTo>
                  <a:lnTo>
                    <a:pt x="304" y="8"/>
                  </a:lnTo>
                  <a:lnTo>
                    <a:pt x="336" y="10"/>
                  </a:lnTo>
                  <a:lnTo>
                    <a:pt x="368" y="16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424" y="34"/>
                  </a:lnTo>
                  <a:lnTo>
                    <a:pt x="448" y="46"/>
                  </a:lnTo>
                  <a:lnTo>
                    <a:pt x="470" y="62"/>
                  </a:lnTo>
                  <a:lnTo>
                    <a:pt x="490" y="80"/>
                  </a:lnTo>
                  <a:lnTo>
                    <a:pt x="490" y="80"/>
                  </a:lnTo>
                  <a:lnTo>
                    <a:pt x="502" y="96"/>
                  </a:lnTo>
                  <a:lnTo>
                    <a:pt x="514" y="112"/>
                  </a:lnTo>
                  <a:lnTo>
                    <a:pt x="524" y="130"/>
                  </a:lnTo>
                  <a:lnTo>
                    <a:pt x="532" y="148"/>
                  </a:lnTo>
                  <a:lnTo>
                    <a:pt x="538" y="166"/>
                  </a:lnTo>
                  <a:lnTo>
                    <a:pt x="542" y="186"/>
                  </a:lnTo>
                  <a:lnTo>
                    <a:pt x="546" y="206"/>
                  </a:lnTo>
                  <a:lnTo>
                    <a:pt x="548" y="226"/>
                  </a:lnTo>
                  <a:lnTo>
                    <a:pt x="548" y="226"/>
                  </a:lnTo>
                  <a:lnTo>
                    <a:pt x="548" y="230"/>
                  </a:lnTo>
                  <a:lnTo>
                    <a:pt x="552" y="232"/>
                  </a:lnTo>
                  <a:lnTo>
                    <a:pt x="556" y="230"/>
                  </a:lnTo>
                  <a:lnTo>
                    <a:pt x="556" y="226"/>
                  </a:lnTo>
                  <a:lnTo>
                    <a:pt x="556" y="226"/>
                  </a:lnTo>
                  <a:lnTo>
                    <a:pt x="556" y="202"/>
                  </a:lnTo>
                  <a:lnTo>
                    <a:pt x="552" y="178"/>
                  </a:lnTo>
                  <a:lnTo>
                    <a:pt x="544" y="156"/>
                  </a:lnTo>
                  <a:lnTo>
                    <a:pt x="536" y="132"/>
                  </a:lnTo>
                  <a:lnTo>
                    <a:pt x="524" y="112"/>
                  </a:lnTo>
                  <a:lnTo>
                    <a:pt x="512" y="92"/>
                  </a:lnTo>
                  <a:lnTo>
                    <a:pt x="496" y="74"/>
                  </a:lnTo>
                  <a:lnTo>
                    <a:pt x="478" y="56"/>
                  </a:lnTo>
                  <a:lnTo>
                    <a:pt x="478" y="56"/>
                  </a:lnTo>
                  <a:lnTo>
                    <a:pt x="466" y="46"/>
                  </a:lnTo>
                  <a:lnTo>
                    <a:pt x="452" y="38"/>
                  </a:lnTo>
                  <a:lnTo>
                    <a:pt x="424" y="24"/>
                  </a:lnTo>
                  <a:lnTo>
                    <a:pt x="394" y="12"/>
                  </a:lnTo>
                  <a:lnTo>
                    <a:pt x="362" y="4"/>
                  </a:lnTo>
                  <a:lnTo>
                    <a:pt x="362" y="4"/>
                  </a:lnTo>
                  <a:lnTo>
                    <a:pt x="346" y="2"/>
                  </a:lnTo>
                  <a:lnTo>
                    <a:pt x="328" y="0"/>
                  </a:lnTo>
                  <a:lnTo>
                    <a:pt x="294" y="0"/>
                  </a:lnTo>
                  <a:lnTo>
                    <a:pt x="260" y="4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198" y="20"/>
                  </a:lnTo>
                  <a:lnTo>
                    <a:pt x="168" y="32"/>
                  </a:lnTo>
                  <a:lnTo>
                    <a:pt x="142" y="46"/>
                  </a:lnTo>
                  <a:lnTo>
                    <a:pt x="116" y="64"/>
                  </a:lnTo>
                  <a:lnTo>
                    <a:pt x="94" y="84"/>
                  </a:lnTo>
                  <a:lnTo>
                    <a:pt x="72" y="106"/>
                  </a:lnTo>
                  <a:lnTo>
                    <a:pt x="54" y="130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24" y="186"/>
                  </a:lnTo>
                  <a:lnTo>
                    <a:pt x="12" y="218"/>
                  </a:lnTo>
                  <a:lnTo>
                    <a:pt x="6" y="250"/>
                  </a:lnTo>
                  <a:lnTo>
                    <a:pt x="2" y="284"/>
                  </a:lnTo>
                  <a:lnTo>
                    <a:pt x="0" y="316"/>
                  </a:lnTo>
                  <a:lnTo>
                    <a:pt x="0" y="350"/>
                  </a:lnTo>
                  <a:lnTo>
                    <a:pt x="4" y="384"/>
                  </a:lnTo>
                  <a:lnTo>
                    <a:pt x="8" y="416"/>
                  </a:lnTo>
                  <a:lnTo>
                    <a:pt x="8" y="416"/>
                  </a:lnTo>
                  <a:lnTo>
                    <a:pt x="16" y="452"/>
                  </a:lnTo>
                  <a:lnTo>
                    <a:pt x="24" y="488"/>
                  </a:lnTo>
                  <a:lnTo>
                    <a:pt x="46" y="558"/>
                  </a:lnTo>
                  <a:lnTo>
                    <a:pt x="70" y="630"/>
                  </a:lnTo>
                  <a:lnTo>
                    <a:pt x="98" y="706"/>
                  </a:lnTo>
                  <a:lnTo>
                    <a:pt x="98" y="706"/>
                  </a:lnTo>
                  <a:lnTo>
                    <a:pt x="110" y="738"/>
                  </a:lnTo>
                  <a:lnTo>
                    <a:pt x="120" y="772"/>
                  </a:lnTo>
                  <a:lnTo>
                    <a:pt x="128" y="806"/>
                  </a:lnTo>
                  <a:lnTo>
                    <a:pt x="136" y="840"/>
                  </a:lnTo>
                  <a:lnTo>
                    <a:pt x="146" y="908"/>
                  </a:lnTo>
                  <a:lnTo>
                    <a:pt x="154" y="978"/>
                  </a:lnTo>
                  <a:lnTo>
                    <a:pt x="204" y="978"/>
                  </a:lnTo>
                  <a:lnTo>
                    <a:pt x="204" y="978"/>
                  </a:lnTo>
                  <a:lnTo>
                    <a:pt x="198" y="944"/>
                  </a:lnTo>
                  <a:lnTo>
                    <a:pt x="192" y="912"/>
                  </a:lnTo>
                  <a:lnTo>
                    <a:pt x="174" y="846"/>
                  </a:lnTo>
                  <a:lnTo>
                    <a:pt x="154" y="782"/>
                  </a:lnTo>
                  <a:lnTo>
                    <a:pt x="130" y="720"/>
                  </a:lnTo>
                  <a:lnTo>
                    <a:pt x="130" y="720"/>
                  </a:lnTo>
                  <a:lnTo>
                    <a:pt x="102" y="648"/>
                  </a:lnTo>
                  <a:lnTo>
                    <a:pt x="72" y="576"/>
                  </a:lnTo>
                  <a:lnTo>
                    <a:pt x="44" y="504"/>
                  </a:lnTo>
                  <a:lnTo>
                    <a:pt x="32" y="468"/>
                  </a:lnTo>
                  <a:lnTo>
                    <a:pt x="22" y="430"/>
                  </a:lnTo>
                  <a:lnTo>
                    <a:pt x="22" y="430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6081713" y="5499100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8 h 16"/>
                <a:gd name="T10" fmla="*/ 6 w 8"/>
                <a:gd name="T11" fmla="*/ 4 h 16"/>
                <a:gd name="T12" fmla="*/ 6 w 8"/>
                <a:gd name="T13" fmla="*/ 2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2 h 16"/>
                <a:gd name="T20" fmla="*/ 0 w 8"/>
                <a:gd name="T21" fmla="*/ 4 h 16"/>
                <a:gd name="T22" fmla="*/ 0 w 8"/>
                <a:gd name="T23" fmla="*/ 8 h 16"/>
                <a:gd name="T24" fmla="*/ 0 w 8"/>
                <a:gd name="T25" fmla="*/ 14 h 16"/>
                <a:gd name="T26" fmla="*/ 2 w 8"/>
                <a:gd name="T27" fmla="*/ 16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6030913" y="5514975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4 h 16"/>
                <a:gd name="T6" fmla="*/ 8 w 8"/>
                <a:gd name="T7" fmla="*/ 14 h 16"/>
                <a:gd name="T8" fmla="*/ 8 w 8"/>
                <a:gd name="T9" fmla="*/ 8 h 16"/>
                <a:gd name="T10" fmla="*/ 8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0 w 8"/>
                <a:gd name="T21" fmla="*/ 2 h 16"/>
                <a:gd name="T22" fmla="*/ 0 w 8"/>
                <a:gd name="T23" fmla="*/ 8 h 16"/>
                <a:gd name="T24" fmla="*/ 2 w 8"/>
                <a:gd name="T25" fmla="*/ 14 h 16"/>
                <a:gd name="T26" fmla="*/ 2 w 8"/>
                <a:gd name="T27" fmla="*/ 14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6135688" y="5518150"/>
              <a:ext cx="15875" cy="28575"/>
            </a:xfrm>
            <a:custGeom>
              <a:avLst/>
              <a:gdLst>
                <a:gd name="T0" fmla="*/ 6 w 10"/>
                <a:gd name="T1" fmla="*/ 18 h 18"/>
                <a:gd name="T2" fmla="*/ 6 w 10"/>
                <a:gd name="T3" fmla="*/ 18 h 18"/>
                <a:gd name="T4" fmla="*/ 8 w 10"/>
                <a:gd name="T5" fmla="*/ 16 h 18"/>
                <a:gd name="T6" fmla="*/ 8 w 10"/>
                <a:gd name="T7" fmla="*/ 14 h 18"/>
                <a:gd name="T8" fmla="*/ 10 w 10"/>
                <a:gd name="T9" fmla="*/ 8 h 18"/>
                <a:gd name="T10" fmla="*/ 8 w 10"/>
                <a:gd name="T11" fmla="*/ 4 h 18"/>
                <a:gd name="T12" fmla="*/ 6 w 10"/>
                <a:gd name="T13" fmla="*/ 2 h 18"/>
                <a:gd name="T14" fmla="*/ 4 w 10"/>
                <a:gd name="T15" fmla="*/ 0 h 18"/>
                <a:gd name="T16" fmla="*/ 4 w 10"/>
                <a:gd name="T17" fmla="*/ 0 h 18"/>
                <a:gd name="T18" fmla="*/ 2 w 10"/>
                <a:gd name="T19" fmla="*/ 2 h 18"/>
                <a:gd name="T20" fmla="*/ 2 w 10"/>
                <a:gd name="T21" fmla="*/ 4 h 18"/>
                <a:gd name="T22" fmla="*/ 0 w 10"/>
                <a:gd name="T23" fmla="*/ 8 h 18"/>
                <a:gd name="T24" fmla="*/ 2 w 10"/>
                <a:gd name="T25" fmla="*/ 14 h 18"/>
                <a:gd name="T26" fmla="*/ 4 w 10"/>
                <a:gd name="T27" fmla="*/ 16 h 18"/>
                <a:gd name="T28" fmla="*/ 6 w 10"/>
                <a:gd name="T29" fmla="*/ 18 h 18"/>
                <a:gd name="T30" fmla="*/ 6 w 10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6" y="18"/>
                  </a:moveTo>
                  <a:lnTo>
                    <a:pt x="6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6081713" y="5559425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8 h 16"/>
                <a:gd name="T10" fmla="*/ 6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0 w 8"/>
                <a:gd name="T21" fmla="*/ 2 h 16"/>
                <a:gd name="T22" fmla="*/ 0 w 8"/>
                <a:gd name="T23" fmla="*/ 8 h 16"/>
                <a:gd name="T24" fmla="*/ 0 w 8"/>
                <a:gd name="T25" fmla="*/ 14 h 16"/>
                <a:gd name="T26" fmla="*/ 2 w 8"/>
                <a:gd name="T27" fmla="*/ 16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6043613" y="5591175"/>
              <a:ext cx="15875" cy="25400"/>
            </a:xfrm>
            <a:custGeom>
              <a:avLst/>
              <a:gdLst>
                <a:gd name="T0" fmla="*/ 6 w 10"/>
                <a:gd name="T1" fmla="*/ 16 h 16"/>
                <a:gd name="T2" fmla="*/ 6 w 10"/>
                <a:gd name="T3" fmla="*/ 16 h 16"/>
                <a:gd name="T4" fmla="*/ 8 w 10"/>
                <a:gd name="T5" fmla="*/ 16 h 16"/>
                <a:gd name="T6" fmla="*/ 8 w 10"/>
                <a:gd name="T7" fmla="*/ 14 h 16"/>
                <a:gd name="T8" fmla="*/ 10 w 10"/>
                <a:gd name="T9" fmla="*/ 8 h 16"/>
                <a:gd name="T10" fmla="*/ 8 w 10"/>
                <a:gd name="T11" fmla="*/ 4 h 16"/>
                <a:gd name="T12" fmla="*/ 6 w 10"/>
                <a:gd name="T13" fmla="*/ 2 h 16"/>
                <a:gd name="T14" fmla="*/ 4 w 10"/>
                <a:gd name="T15" fmla="*/ 0 h 16"/>
                <a:gd name="T16" fmla="*/ 4 w 10"/>
                <a:gd name="T17" fmla="*/ 0 h 16"/>
                <a:gd name="T18" fmla="*/ 2 w 10"/>
                <a:gd name="T19" fmla="*/ 2 h 16"/>
                <a:gd name="T20" fmla="*/ 2 w 10"/>
                <a:gd name="T21" fmla="*/ 4 h 16"/>
                <a:gd name="T22" fmla="*/ 0 w 10"/>
                <a:gd name="T23" fmla="*/ 8 h 16"/>
                <a:gd name="T24" fmla="*/ 2 w 10"/>
                <a:gd name="T25" fmla="*/ 14 h 16"/>
                <a:gd name="T26" fmla="*/ 4 w 10"/>
                <a:gd name="T27" fmla="*/ 16 h 16"/>
                <a:gd name="T28" fmla="*/ 6 w 10"/>
                <a:gd name="T29" fmla="*/ 16 h 16"/>
                <a:gd name="T30" fmla="*/ 6 w 10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6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5999163" y="5562600"/>
              <a:ext cx="15875" cy="25400"/>
            </a:xfrm>
            <a:custGeom>
              <a:avLst/>
              <a:gdLst>
                <a:gd name="T0" fmla="*/ 6 w 10"/>
                <a:gd name="T1" fmla="*/ 16 h 16"/>
                <a:gd name="T2" fmla="*/ 6 w 10"/>
                <a:gd name="T3" fmla="*/ 16 h 16"/>
                <a:gd name="T4" fmla="*/ 8 w 10"/>
                <a:gd name="T5" fmla="*/ 16 h 16"/>
                <a:gd name="T6" fmla="*/ 8 w 10"/>
                <a:gd name="T7" fmla="*/ 16 h 16"/>
                <a:gd name="T8" fmla="*/ 10 w 10"/>
                <a:gd name="T9" fmla="*/ 14 h 16"/>
                <a:gd name="T10" fmla="*/ 10 w 10"/>
                <a:gd name="T11" fmla="*/ 12 h 16"/>
                <a:gd name="T12" fmla="*/ 10 w 10"/>
                <a:gd name="T13" fmla="*/ 8 h 16"/>
                <a:gd name="T14" fmla="*/ 10 w 10"/>
                <a:gd name="T15" fmla="*/ 8 h 16"/>
                <a:gd name="T16" fmla="*/ 10 w 10"/>
                <a:gd name="T17" fmla="*/ 2 h 16"/>
                <a:gd name="T18" fmla="*/ 8 w 10"/>
                <a:gd name="T19" fmla="*/ 0 h 16"/>
                <a:gd name="T20" fmla="*/ 6 w 10"/>
                <a:gd name="T21" fmla="*/ 0 h 16"/>
                <a:gd name="T22" fmla="*/ 6 w 10"/>
                <a:gd name="T23" fmla="*/ 0 h 16"/>
                <a:gd name="T24" fmla="*/ 4 w 10"/>
                <a:gd name="T25" fmla="*/ 0 h 16"/>
                <a:gd name="T26" fmla="*/ 4 w 10"/>
                <a:gd name="T27" fmla="*/ 0 h 16"/>
                <a:gd name="T28" fmla="*/ 2 w 10"/>
                <a:gd name="T29" fmla="*/ 0 h 16"/>
                <a:gd name="T30" fmla="*/ 2 w 10"/>
                <a:gd name="T31" fmla="*/ 2 h 16"/>
                <a:gd name="T32" fmla="*/ 0 w 10"/>
                <a:gd name="T33" fmla="*/ 8 h 16"/>
                <a:gd name="T34" fmla="*/ 0 w 10"/>
                <a:gd name="T35" fmla="*/ 8 h 16"/>
                <a:gd name="T36" fmla="*/ 2 w 10"/>
                <a:gd name="T37" fmla="*/ 12 h 16"/>
                <a:gd name="T38" fmla="*/ 4 w 10"/>
                <a:gd name="T39" fmla="*/ 14 h 16"/>
                <a:gd name="T40" fmla="*/ 6 w 10"/>
                <a:gd name="T41" fmla="*/ 16 h 16"/>
                <a:gd name="T42" fmla="*/ 6 w 10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6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6116638" y="5600700"/>
              <a:ext cx="12700" cy="25400"/>
            </a:xfrm>
            <a:custGeom>
              <a:avLst/>
              <a:gdLst>
                <a:gd name="T0" fmla="*/ 6 w 8"/>
                <a:gd name="T1" fmla="*/ 16 h 16"/>
                <a:gd name="T2" fmla="*/ 6 w 8"/>
                <a:gd name="T3" fmla="*/ 16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8 h 16"/>
                <a:gd name="T10" fmla="*/ 8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2 w 8"/>
                <a:gd name="T21" fmla="*/ 2 h 16"/>
                <a:gd name="T22" fmla="*/ 0 w 8"/>
                <a:gd name="T23" fmla="*/ 8 h 16"/>
                <a:gd name="T24" fmla="*/ 2 w 8"/>
                <a:gd name="T25" fmla="*/ 14 h 16"/>
                <a:gd name="T26" fmla="*/ 4 w 8"/>
                <a:gd name="T27" fmla="*/ 16 h 16"/>
                <a:gd name="T28" fmla="*/ 6 w 8"/>
                <a:gd name="T29" fmla="*/ 16 h 16"/>
                <a:gd name="T30" fmla="*/ 6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6" y="16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6157913" y="5559425"/>
              <a:ext cx="15875" cy="25400"/>
            </a:xfrm>
            <a:custGeom>
              <a:avLst/>
              <a:gdLst>
                <a:gd name="T0" fmla="*/ 6 w 10"/>
                <a:gd name="T1" fmla="*/ 16 h 16"/>
                <a:gd name="T2" fmla="*/ 6 w 10"/>
                <a:gd name="T3" fmla="*/ 16 h 16"/>
                <a:gd name="T4" fmla="*/ 8 w 10"/>
                <a:gd name="T5" fmla="*/ 16 h 16"/>
                <a:gd name="T6" fmla="*/ 8 w 10"/>
                <a:gd name="T7" fmla="*/ 14 h 16"/>
                <a:gd name="T8" fmla="*/ 10 w 10"/>
                <a:gd name="T9" fmla="*/ 8 h 16"/>
                <a:gd name="T10" fmla="*/ 8 w 10"/>
                <a:gd name="T11" fmla="*/ 2 h 16"/>
                <a:gd name="T12" fmla="*/ 6 w 10"/>
                <a:gd name="T13" fmla="*/ 0 h 16"/>
                <a:gd name="T14" fmla="*/ 4 w 10"/>
                <a:gd name="T15" fmla="*/ 0 h 16"/>
                <a:gd name="T16" fmla="*/ 4 w 10"/>
                <a:gd name="T17" fmla="*/ 0 h 16"/>
                <a:gd name="T18" fmla="*/ 2 w 10"/>
                <a:gd name="T19" fmla="*/ 0 h 16"/>
                <a:gd name="T20" fmla="*/ 2 w 10"/>
                <a:gd name="T21" fmla="*/ 2 h 16"/>
                <a:gd name="T22" fmla="*/ 0 w 10"/>
                <a:gd name="T23" fmla="*/ 8 h 16"/>
                <a:gd name="T24" fmla="*/ 2 w 10"/>
                <a:gd name="T25" fmla="*/ 14 h 16"/>
                <a:gd name="T26" fmla="*/ 4 w 10"/>
                <a:gd name="T27" fmla="*/ 16 h 16"/>
                <a:gd name="T28" fmla="*/ 6 w 10"/>
                <a:gd name="T29" fmla="*/ 16 h 16"/>
                <a:gd name="T30" fmla="*/ 6 w 10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6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6084888" y="5632450"/>
              <a:ext cx="15875" cy="28575"/>
            </a:xfrm>
            <a:custGeom>
              <a:avLst/>
              <a:gdLst>
                <a:gd name="T0" fmla="*/ 4 w 10"/>
                <a:gd name="T1" fmla="*/ 18 h 18"/>
                <a:gd name="T2" fmla="*/ 4 w 10"/>
                <a:gd name="T3" fmla="*/ 18 h 18"/>
                <a:gd name="T4" fmla="*/ 6 w 10"/>
                <a:gd name="T5" fmla="*/ 18 h 18"/>
                <a:gd name="T6" fmla="*/ 6 w 10"/>
                <a:gd name="T7" fmla="*/ 18 h 18"/>
                <a:gd name="T8" fmla="*/ 8 w 10"/>
                <a:gd name="T9" fmla="*/ 16 h 18"/>
                <a:gd name="T10" fmla="*/ 8 w 10"/>
                <a:gd name="T11" fmla="*/ 14 h 18"/>
                <a:gd name="T12" fmla="*/ 10 w 10"/>
                <a:gd name="T13" fmla="*/ 8 h 18"/>
                <a:gd name="T14" fmla="*/ 10 w 10"/>
                <a:gd name="T15" fmla="*/ 8 h 18"/>
                <a:gd name="T16" fmla="*/ 8 w 10"/>
                <a:gd name="T17" fmla="*/ 4 h 18"/>
                <a:gd name="T18" fmla="*/ 8 w 10"/>
                <a:gd name="T19" fmla="*/ 2 h 18"/>
                <a:gd name="T20" fmla="*/ 4 w 10"/>
                <a:gd name="T21" fmla="*/ 0 h 18"/>
                <a:gd name="T22" fmla="*/ 4 w 10"/>
                <a:gd name="T23" fmla="*/ 0 h 18"/>
                <a:gd name="T24" fmla="*/ 4 w 10"/>
                <a:gd name="T25" fmla="*/ 0 h 18"/>
                <a:gd name="T26" fmla="*/ 4 w 10"/>
                <a:gd name="T27" fmla="*/ 0 h 18"/>
                <a:gd name="T28" fmla="*/ 2 w 10"/>
                <a:gd name="T29" fmla="*/ 2 h 18"/>
                <a:gd name="T30" fmla="*/ 0 w 10"/>
                <a:gd name="T31" fmla="*/ 4 h 18"/>
                <a:gd name="T32" fmla="*/ 0 w 10"/>
                <a:gd name="T33" fmla="*/ 10 h 18"/>
                <a:gd name="T34" fmla="*/ 0 w 10"/>
                <a:gd name="T35" fmla="*/ 10 h 18"/>
                <a:gd name="T36" fmla="*/ 0 w 10"/>
                <a:gd name="T37" fmla="*/ 14 h 18"/>
                <a:gd name="T38" fmla="*/ 2 w 10"/>
                <a:gd name="T39" fmla="*/ 16 h 18"/>
                <a:gd name="T40" fmla="*/ 4 w 10"/>
                <a:gd name="T41" fmla="*/ 18 h 18"/>
                <a:gd name="T42" fmla="*/ 4 w 10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8">
                  <a:moveTo>
                    <a:pt x="4" y="18"/>
                  </a:moveTo>
                  <a:lnTo>
                    <a:pt x="4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6176963" y="5489575"/>
              <a:ext cx="12700" cy="25400"/>
            </a:xfrm>
            <a:custGeom>
              <a:avLst/>
              <a:gdLst>
                <a:gd name="T0" fmla="*/ 4 w 8"/>
                <a:gd name="T1" fmla="*/ 16 h 16"/>
                <a:gd name="T2" fmla="*/ 4 w 8"/>
                <a:gd name="T3" fmla="*/ 16 h 16"/>
                <a:gd name="T4" fmla="*/ 6 w 8"/>
                <a:gd name="T5" fmla="*/ 16 h 16"/>
                <a:gd name="T6" fmla="*/ 6 w 8"/>
                <a:gd name="T7" fmla="*/ 14 h 16"/>
                <a:gd name="T8" fmla="*/ 8 w 8"/>
                <a:gd name="T9" fmla="*/ 8 h 16"/>
                <a:gd name="T10" fmla="*/ 6 w 8"/>
                <a:gd name="T11" fmla="*/ 2 h 16"/>
                <a:gd name="T12" fmla="*/ 6 w 8"/>
                <a:gd name="T13" fmla="*/ 0 h 16"/>
                <a:gd name="T14" fmla="*/ 4 w 8"/>
                <a:gd name="T15" fmla="*/ 0 h 16"/>
                <a:gd name="T16" fmla="*/ 4 w 8"/>
                <a:gd name="T17" fmla="*/ 0 h 16"/>
                <a:gd name="T18" fmla="*/ 2 w 8"/>
                <a:gd name="T19" fmla="*/ 0 h 16"/>
                <a:gd name="T20" fmla="*/ 0 w 8"/>
                <a:gd name="T21" fmla="*/ 2 h 16"/>
                <a:gd name="T22" fmla="*/ 0 w 8"/>
                <a:gd name="T23" fmla="*/ 8 h 16"/>
                <a:gd name="T24" fmla="*/ 0 w 8"/>
                <a:gd name="T25" fmla="*/ 14 h 16"/>
                <a:gd name="T26" fmla="*/ 2 w 8"/>
                <a:gd name="T27" fmla="*/ 16 h 16"/>
                <a:gd name="T28" fmla="*/ 4 w 8"/>
                <a:gd name="T29" fmla="*/ 16 h 16"/>
                <a:gd name="T30" fmla="*/ 4 w 8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5688013" y="5445125"/>
              <a:ext cx="34925" cy="92075"/>
            </a:xfrm>
            <a:custGeom>
              <a:avLst/>
              <a:gdLst>
                <a:gd name="T0" fmla="*/ 0 w 22"/>
                <a:gd name="T1" fmla="*/ 58 h 58"/>
                <a:gd name="T2" fmla="*/ 0 w 22"/>
                <a:gd name="T3" fmla="*/ 58 h 58"/>
                <a:gd name="T4" fmla="*/ 2 w 22"/>
                <a:gd name="T5" fmla="*/ 54 h 58"/>
                <a:gd name="T6" fmla="*/ 8 w 22"/>
                <a:gd name="T7" fmla="*/ 40 h 58"/>
                <a:gd name="T8" fmla="*/ 10 w 22"/>
                <a:gd name="T9" fmla="*/ 32 h 58"/>
                <a:gd name="T10" fmla="*/ 10 w 22"/>
                <a:gd name="T11" fmla="*/ 22 h 58"/>
                <a:gd name="T12" fmla="*/ 8 w 22"/>
                <a:gd name="T13" fmla="*/ 12 h 58"/>
                <a:gd name="T14" fmla="*/ 0 w 22"/>
                <a:gd name="T15" fmla="*/ 0 h 58"/>
                <a:gd name="T16" fmla="*/ 0 w 22"/>
                <a:gd name="T17" fmla="*/ 0 h 58"/>
                <a:gd name="T18" fmla="*/ 6 w 22"/>
                <a:gd name="T19" fmla="*/ 4 h 58"/>
                <a:gd name="T20" fmla="*/ 14 w 22"/>
                <a:gd name="T21" fmla="*/ 14 h 58"/>
                <a:gd name="T22" fmla="*/ 18 w 22"/>
                <a:gd name="T23" fmla="*/ 22 h 58"/>
                <a:gd name="T24" fmla="*/ 22 w 22"/>
                <a:gd name="T25" fmla="*/ 30 h 58"/>
                <a:gd name="T26" fmla="*/ 22 w 22"/>
                <a:gd name="T27" fmla="*/ 40 h 58"/>
                <a:gd name="T28" fmla="*/ 18 w 22"/>
                <a:gd name="T29" fmla="*/ 50 h 58"/>
                <a:gd name="T30" fmla="*/ 0 w 22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58">
                  <a:moveTo>
                    <a:pt x="0" y="58"/>
                  </a:moveTo>
                  <a:lnTo>
                    <a:pt x="0" y="5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0" y="32"/>
                  </a:lnTo>
                  <a:lnTo>
                    <a:pt x="10" y="22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4"/>
                  </a:lnTo>
                  <a:lnTo>
                    <a:pt x="18" y="22"/>
                  </a:lnTo>
                  <a:lnTo>
                    <a:pt x="22" y="30"/>
                  </a:lnTo>
                  <a:lnTo>
                    <a:pt x="22" y="40"/>
                  </a:lnTo>
                  <a:lnTo>
                    <a:pt x="18" y="5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5656263" y="5508625"/>
              <a:ext cx="171450" cy="180975"/>
            </a:xfrm>
            <a:custGeom>
              <a:avLst/>
              <a:gdLst>
                <a:gd name="T0" fmla="*/ 14 w 108"/>
                <a:gd name="T1" fmla="*/ 20 h 114"/>
                <a:gd name="T2" fmla="*/ 14 w 108"/>
                <a:gd name="T3" fmla="*/ 20 h 114"/>
                <a:gd name="T4" fmla="*/ 10 w 108"/>
                <a:gd name="T5" fmla="*/ 26 h 114"/>
                <a:gd name="T6" fmla="*/ 4 w 108"/>
                <a:gd name="T7" fmla="*/ 38 h 114"/>
                <a:gd name="T8" fmla="*/ 0 w 108"/>
                <a:gd name="T9" fmla="*/ 48 h 114"/>
                <a:gd name="T10" fmla="*/ 0 w 108"/>
                <a:gd name="T11" fmla="*/ 58 h 114"/>
                <a:gd name="T12" fmla="*/ 2 w 108"/>
                <a:gd name="T13" fmla="*/ 68 h 114"/>
                <a:gd name="T14" fmla="*/ 8 w 108"/>
                <a:gd name="T15" fmla="*/ 78 h 114"/>
                <a:gd name="T16" fmla="*/ 8 w 108"/>
                <a:gd name="T17" fmla="*/ 78 h 114"/>
                <a:gd name="T18" fmla="*/ 14 w 108"/>
                <a:gd name="T19" fmla="*/ 88 h 114"/>
                <a:gd name="T20" fmla="*/ 24 w 108"/>
                <a:gd name="T21" fmla="*/ 96 h 114"/>
                <a:gd name="T22" fmla="*/ 32 w 108"/>
                <a:gd name="T23" fmla="*/ 102 h 114"/>
                <a:gd name="T24" fmla="*/ 42 w 108"/>
                <a:gd name="T25" fmla="*/ 106 h 114"/>
                <a:gd name="T26" fmla="*/ 58 w 108"/>
                <a:gd name="T27" fmla="*/ 112 h 114"/>
                <a:gd name="T28" fmla="*/ 68 w 108"/>
                <a:gd name="T29" fmla="*/ 114 h 114"/>
                <a:gd name="T30" fmla="*/ 68 w 108"/>
                <a:gd name="T31" fmla="*/ 114 h 114"/>
                <a:gd name="T32" fmla="*/ 80 w 108"/>
                <a:gd name="T33" fmla="*/ 114 h 114"/>
                <a:gd name="T34" fmla="*/ 90 w 108"/>
                <a:gd name="T35" fmla="*/ 110 h 114"/>
                <a:gd name="T36" fmla="*/ 96 w 108"/>
                <a:gd name="T37" fmla="*/ 104 h 114"/>
                <a:gd name="T38" fmla="*/ 102 w 108"/>
                <a:gd name="T39" fmla="*/ 94 h 114"/>
                <a:gd name="T40" fmla="*/ 106 w 108"/>
                <a:gd name="T41" fmla="*/ 86 h 114"/>
                <a:gd name="T42" fmla="*/ 108 w 108"/>
                <a:gd name="T43" fmla="*/ 76 h 114"/>
                <a:gd name="T44" fmla="*/ 108 w 108"/>
                <a:gd name="T45" fmla="*/ 58 h 114"/>
                <a:gd name="T46" fmla="*/ 108 w 108"/>
                <a:gd name="T47" fmla="*/ 58 h 114"/>
                <a:gd name="T48" fmla="*/ 108 w 108"/>
                <a:gd name="T49" fmla="*/ 44 h 114"/>
                <a:gd name="T50" fmla="*/ 104 w 108"/>
                <a:gd name="T51" fmla="*/ 32 h 114"/>
                <a:gd name="T52" fmla="*/ 98 w 108"/>
                <a:gd name="T53" fmla="*/ 22 h 114"/>
                <a:gd name="T54" fmla="*/ 92 w 108"/>
                <a:gd name="T55" fmla="*/ 12 h 114"/>
                <a:gd name="T56" fmla="*/ 82 w 108"/>
                <a:gd name="T57" fmla="*/ 6 h 114"/>
                <a:gd name="T58" fmla="*/ 70 w 108"/>
                <a:gd name="T59" fmla="*/ 2 h 114"/>
                <a:gd name="T60" fmla="*/ 56 w 108"/>
                <a:gd name="T61" fmla="*/ 0 h 114"/>
                <a:gd name="T62" fmla="*/ 40 w 108"/>
                <a:gd name="T63" fmla="*/ 4 h 114"/>
                <a:gd name="T64" fmla="*/ 40 w 108"/>
                <a:gd name="T65" fmla="*/ 4 h 114"/>
                <a:gd name="T66" fmla="*/ 40 w 108"/>
                <a:gd name="T67" fmla="*/ 6 h 114"/>
                <a:gd name="T68" fmla="*/ 36 w 108"/>
                <a:gd name="T69" fmla="*/ 12 h 114"/>
                <a:gd name="T70" fmla="*/ 34 w 108"/>
                <a:gd name="T71" fmla="*/ 16 h 114"/>
                <a:gd name="T72" fmla="*/ 28 w 108"/>
                <a:gd name="T73" fmla="*/ 18 h 114"/>
                <a:gd name="T74" fmla="*/ 22 w 108"/>
                <a:gd name="T75" fmla="*/ 20 h 114"/>
                <a:gd name="T76" fmla="*/ 14 w 108"/>
                <a:gd name="T77" fmla="*/ 20 h 114"/>
                <a:gd name="T78" fmla="*/ 14 w 108"/>
                <a:gd name="T79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14">
                  <a:moveTo>
                    <a:pt x="14" y="20"/>
                  </a:moveTo>
                  <a:lnTo>
                    <a:pt x="14" y="20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4" y="88"/>
                  </a:lnTo>
                  <a:lnTo>
                    <a:pt x="24" y="96"/>
                  </a:lnTo>
                  <a:lnTo>
                    <a:pt x="32" y="102"/>
                  </a:lnTo>
                  <a:lnTo>
                    <a:pt x="42" y="106"/>
                  </a:lnTo>
                  <a:lnTo>
                    <a:pt x="58" y="112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80" y="114"/>
                  </a:lnTo>
                  <a:lnTo>
                    <a:pt x="90" y="110"/>
                  </a:lnTo>
                  <a:lnTo>
                    <a:pt x="96" y="104"/>
                  </a:lnTo>
                  <a:lnTo>
                    <a:pt x="102" y="94"/>
                  </a:lnTo>
                  <a:lnTo>
                    <a:pt x="106" y="86"/>
                  </a:lnTo>
                  <a:lnTo>
                    <a:pt x="108" y="76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44"/>
                  </a:lnTo>
                  <a:lnTo>
                    <a:pt x="104" y="32"/>
                  </a:lnTo>
                  <a:lnTo>
                    <a:pt x="98" y="22"/>
                  </a:lnTo>
                  <a:lnTo>
                    <a:pt x="92" y="12"/>
                  </a:lnTo>
                  <a:lnTo>
                    <a:pt x="82" y="6"/>
                  </a:lnTo>
                  <a:lnTo>
                    <a:pt x="70" y="2"/>
                  </a:lnTo>
                  <a:lnTo>
                    <a:pt x="56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12"/>
                  </a:lnTo>
                  <a:lnTo>
                    <a:pt x="34" y="16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EF4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5611813" y="5489575"/>
              <a:ext cx="174625" cy="123825"/>
            </a:xfrm>
            <a:custGeom>
              <a:avLst/>
              <a:gdLst>
                <a:gd name="T0" fmla="*/ 42 w 110"/>
                <a:gd name="T1" fmla="*/ 22 h 78"/>
                <a:gd name="T2" fmla="*/ 42 w 110"/>
                <a:gd name="T3" fmla="*/ 22 h 78"/>
                <a:gd name="T4" fmla="*/ 32 w 110"/>
                <a:gd name="T5" fmla="*/ 30 h 78"/>
                <a:gd name="T6" fmla="*/ 22 w 110"/>
                <a:gd name="T7" fmla="*/ 38 h 78"/>
                <a:gd name="T8" fmla="*/ 12 w 110"/>
                <a:gd name="T9" fmla="*/ 42 h 78"/>
                <a:gd name="T10" fmla="*/ 0 w 110"/>
                <a:gd name="T11" fmla="*/ 42 h 78"/>
                <a:gd name="T12" fmla="*/ 0 w 110"/>
                <a:gd name="T13" fmla="*/ 42 h 78"/>
                <a:gd name="T14" fmla="*/ 4 w 110"/>
                <a:gd name="T15" fmla="*/ 44 h 78"/>
                <a:gd name="T16" fmla="*/ 14 w 110"/>
                <a:gd name="T17" fmla="*/ 46 h 78"/>
                <a:gd name="T18" fmla="*/ 20 w 110"/>
                <a:gd name="T19" fmla="*/ 46 h 78"/>
                <a:gd name="T20" fmla="*/ 26 w 110"/>
                <a:gd name="T21" fmla="*/ 46 h 78"/>
                <a:gd name="T22" fmla="*/ 34 w 110"/>
                <a:gd name="T23" fmla="*/ 44 h 78"/>
                <a:gd name="T24" fmla="*/ 44 w 110"/>
                <a:gd name="T25" fmla="*/ 40 h 78"/>
                <a:gd name="T26" fmla="*/ 44 w 110"/>
                <a:gd name="T27" fmla="*/ 40 h 78"/>
                <a:gd name="T28" fmla="*/ 42 w 110"/>
                <a:gd name="T29" fmla="*/ 54 h 78"/>
                <a:gd name="T30" fmla="*/ 42 w 110"/>
                <a:gd name="T31" fmla="*/ 66 h 78"/>
                <a:gd name="T32" fmla="*/ 46 w 110"/>
                <a:gd name="T33" fmla="*/ 78 h 78"/>
                <a:gd name="T34" fmla="*/ 46 w 110"/>
                <a:gd name="T35" fmla="*/ 78 h 78"/>
                <a:gd name="T36" fmla="*/ 48 w 110"/>
                <a:gd name="T37" fmla="*/ 60 h 78"/>
                <a:gd name="T38" fmla="*/ 52 w 110"/>
                <a:gd name="T39" fmla="*/ 46 h 78"/>
                <a:gd name="T40" fmla="*/ 56 w 110"/>
                <a:gd name="T41" fmla="*/ 38 h 78"/>
                <a:gd name="T42" fmla="*/ 60 w 110"/>
                <a:gd name="T43" fmla="*/ 32 h 78"/>
                <a:gd name="T44" fmla="*/ 60 w 110"/>
                <a:gd name="T45" fmla="*/ 32 h 78"/>
                <a:gd name="T46" fmla="*/ 72 w 110"/>
                <a:gd name="T47" fmla="*/ 32 h 78"/>
                <a:gd name="T48" fmla="*/ 86 w 110"/>
                <a:gd name="T49" fmla="*/ 36 h 78"/>
                <a:gd name="T50" fmla="*/ 102 w 110"/>
                <a:gd name="T51" fmla="*/ 42 h 78"/>
                <a:gd name="T52" fmla="*/ 102 w 110"/>
                <a:gd name="T53" fmla="*/ 42 h 78"/>
                <a:gd name="T54" fmla="*/ 96 w 110"/>
                <a:gd name="T55" fmla="*/ 32 h 78"/>
                <a:gd name="T56" fmla="*/ 88 w 110"/>
                <a:gd name="T57" fmla="*/ 24 h 78"/>
                <a:gd name="T58" fmla="*/ 74 w 110"/>
                <a:gd name="T59" fmla="*/ 18 h 78"/>
                <a:gd name="T60" fmla="*/ 74 w 110"/>
                <a:gd name="T61" fmla="*/ 18 h 78"/>
                <a:gd name="T62" fmla="*/ 78 w 110"/>
                <a:gd name="T63" fmla="*/ 14 h 78"/>
                <a:gd name="T64" fmla="*/ 84 w 110"/>
                <a:gd name="T65" fmla="*/ 8 h 78"/>
                <a:gd name="T66" fmla="*/ 96 w 110"/>
                <a:gd name="T67" fmla="*/ 2 h 78"/>
                <a:gd name="T68" fmla="*/ 102 w 110"/>
                <a:gd name="T69" fmla="*/ 0 h 78"/>
                <a:gd name="T70" fmla="*/ 110 w 110"/>
                <a:gd name="T71" fmla="*/ 0 h 78"/>
                <a:gd name="T72" fmla="*/ 110 w 110"/>
                <a:gd name="T73" fmla="*/ 0 h 78"/>
                <a:gd name="T74" fmla="*/ 104 w 110"/>
                <a:gd name="T75" fmla="*/ 0 h 78"/>
                <a:gd name="T76" fmla="*/ 88 w 110"/>
                <a:gd name="T77" fmla="*/ 0 h 78"/>
                <a:gd name="T78" fmla="*/ 78 w 110"/>
                <a:gd name="T79" fmla="*/ 2 h 78"/>
                <a:gd name="T80" fmla="*/ 66 w 110"/>
                <a:gd name="T81" fmla="*/ 6 h 78"/>
                <a:gd name="T82" fmla="*/ 54 w 110"/>
                <a:gd name="T83" fmla="*/ 12 h 78"/>
                <a:gd name="T84" fmla="*/ 42 w 110"/>
                <a:gd name="T85" fmla="*/ 22 h 78"/>
                <a:gd name="T86" fmla="*/ 42 w 110"/>
                <a:gd name="T87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78">
                  <a:moveTo>
                    <a:pt x="42" y="22"/>
                  </a:moveTo>
                  <a:lnTo>
                    <a:pt x="42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2" y="54"/>
                  </a:lnTo>
                  <a:lnTo>
                    <a:pt x="42" y="66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8" y="60"/>
                  </a:lnTo>
                  <a:lnTo>
                    <a:pt x="52" y="46"/>
                  </a:lnTo>
                  <a:lnTo>
                    <a:pt x="56" y="38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2" y="32"/>
                  </a:lnTo>
                  <a:lnTo>
                    <a:pt x="86" y="36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8" y="14"/>
                  </a:lnTo>
                  <a:lnTo>
                    <a:pt x="84" y="8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6" y="6"/>
                  </a:lnTo>
                  <a:lnTo>
                    <a:pt x="54" y="12"/>
                  </a:lnTo>
                  <a:lnTo>
                    <a:pt x="42" y="2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5637213" y="5505450"/>
              <a:ext cx="63500" cy="41275"/>
            </a:xfrm>
            <a:custGeom>
              <a:avLst/>
              <a:gdLst>
                <a:gd name="T0" fmla="*/ 40 w 40"/>
                <a:gd name="T1" fmla="*/ 10 h 26"/>
                <a:gd name="T2" fmla="*/ 40 w 40"/>
                <a:gd name="T3" fmla="*/ 10 h 26"/>
                <a:gd name="T4" fmla="*/ 36 w 40"/>
                <a:gd name="T5" fmla="*/ 8 h 26"/>
                <a:gd name="T6" fmla="*/ 28 w 40"/>
                <a:gd name="T7" fmla="*/ 4 h 26"/>
                <a:gd name="T8" fmla="*/ 16 w 40"/>
                <a:gd name="T9" fmla="*/ 0 h 26"/>
                <a:gd name="T10" fmla="*/ 8 w 40"/>
                <a:gd name="T11" fmla="*/ 0 h 26"/>
                <a:gd name="T12" fmla="*/ 0 w 40"/>
                <a:gd name="T13" fmla="*/ 2 h 26"/>
                <a:gd name="T14" fmla="*/ 0 w 40"/>
                <a:gd name="T15" fmla="*/ 2 h 26"/>
                <a:gd name="T16" fmla="*/ 12 w 40"/>
                <a:gd name="T17" fmla="*/ 6 h 26"/>
                <a:gd name="T18" fmla="*/ 22 w 40"/>
                <a:gd name="T19" fmla="*/ 14 h 26"/>
                <a:gd name="T20" fmla="*/ 26 w 40"/>
                <a:gd name="T21" fmla="*/ 18 h 26"/>
                <a:gd name="T22" fmla="*/ 30 w 40"/>
                <a:gd name="T23" fmla="*/ 22 h 26"/>
                <a:gd name="T24" fmla="*/ 30 w 40"/>
                <a:gd name="T25" fmla="*/ 22 h 26"/>
                <a:gd name="T26" fmla="*/ 34 w 40"/>
                <a:gd name="T27" fmla="*/ 26 h 26"/>
                <a:gd name="T28" fmla="*/ 36 w 40"/>
                <a:gd name="T29" fmla="*/ 26 h 26"/>
                <a:gd name="T30" fmla="*/ 38 w 40"/>
                <a:gd name="T31" fmla="*/ 24 h 26"/>
                <a:gd name="T32" fmla="*/ 38 w 40"/>
                <a:gd name="T33" fmla="*/ 22 h 26"/>
                <a:gd name="T34" fmla="*/ 40 w 40"/>
                <a:gd name="T35" fmla="*/ 10 h 26"/>
                <a:gd name="T36" fmla="*/ 40 w 40"/>
                <a:gd name="T3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6">
                  <a:moveTo>
                    <a:pt x="40" y="10"/>
                  </a:moveTo>
                  <a:lnTo>
                    <a:pt x="40" y="10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6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8DC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4967288" y="5918200"/>
              <a:ext cx="384175" cy="311150"/>
            </a:xfrm>
            <a:custGeom>
              <a:avLst/>
              <a:gdLst>
                <a:gd name="T0" fmla="*/ 118 w 242"/>
                <a:gd name="T1" fmla="*/ 80 h 196"/>
                <a:gd name="T2" fmla="*/ 188 w 242"/>
                <a:gd name="T3" fmla="*/ 116 h 196"/>
                <a:gd name="T4" fmla="*/ 218 w 242"/>
                <a:gd name="T5" fmla="*/ 140 h 196"/>
                <a:gd name="T6" fmla="*/ 242 w 242"/>
                <a:gd name="T7" fmla="*/ 164 h 196"/>
                <a:gd name="T8" fmla="*/ 238 w 242"/>
                <a:gd name="T9" fmla="*/ 144 h 196"/>
                <a:gd name="T10" fmla="*/ 218 w 242"/>
                <a:gd name="T11" fmla="*/ 108 h 196"/>
                <a:gd name="T12" fmla="*/ 214 w 242"/>
                <a:gd name="T13" fmla="*/ 104 h 196"/>
                <a:gd name="T14" fmla="*/ 202 w 242"/>
                <a:gd name="T15" fmla="*/ 100 h 196"/>
                <a:gd name="T16" fmla="*/ 190 w 242"/>
                <a:gd name="T17" fmla="*/ 82 h 196"/>
                <a:gd name="T18" fmla="*/ 184 w 242"/>
                <a:gd name="T19" fmla="*/ 84 h 196"/>
                <a:gd name="T20" fmla="*/ 160 w 242"/>
                <a:gd name="T21" fmla="*/ 66 h 196"/>
                <a:gd name="T22" fmla="*/ 152 w 242"/>
                <a:gd name="T23" fmla="*/ 60 h 196"/>
                <a:gd name="T24" fmla="*/ 148 w 242"/>
                <a:gd name="T25" fmla="*/ 62 h 196"/>
                <a:gd name="T26" fmla="*/ 116 w 242"/>
                <a:gd name="T27" fmla="*/ 44 h 196"/>
                <a:gd name="T28" fmla="*/ 108 w 242"/>
                <a:gd name="T29" fmla="*/ 44 h 196"/>
                <a:gd name="T30" fmla="*/ 104 w 242"/>
                <a:gd name="T31" fmla="*/ 44 h 196"/>
                <a:gd name="T32" fmla="*/ 88 w 242"/>
                <a:gd name="T33" fmla="*/ 40 h 196"/>
                <a:gd name="T34" fmla="*/ 70 w 242"/>
                <a:gd name="T35" fmla="*/ 28 h 196"/>
                <a:gd name="T36" fmla="*/ 60 w 242"/>
                <a:gd name="T37" fmla="*/ 28 h 196"/>
                <a:gd name="T38" fmla="*/ 32 w 242"/>
                <a:gd name="T39" fmla="*/ 12 h 196"/>
                <a:gd name="T40" fmla="*/ 30 w 242"/>
                <a:gd name="T41" fmla="*/ 20 h 196"/>
                <a:gd name="T42" fmla="*/ 14 w 242"/>
                <a:gd name="T43" fmla="*/ 10 h 196"/>
                <a:gd name="T44" fmla="*/ 4 w 242"/>
                <a:gd name="T45" fmla="*/ 4 h 196"/>
                <a:gd name="T46" fmla="*/ 2 w 242"/>
                <a:gd name="T47" fmla="*/ 4 h 196"/>
                <a:gd name="T48" fmla="*/ 6 w 242"/>
                <a:gd name="T49" fmla="*/ 26 h 196"/>
                <a:gd name="T50" fmla="*/ 8 w 242"/>
                <a:gd name="T51" fmla="*/ 36 h 196"/>
                <a:gd name="T52" fmla="*/ 16 w 242"/>
                <a:gd name="T53" fmla="*/ 58 h 196"/>
                <a:gd name="T54" fmla="*/ 10 w 242"/>
                <a:gd name="T55" fmla="*/ 64 h 196"/>
                <a:gd name="T56" fmla="*/ 26 w 242"/>
                <a:gd name="T57" fmla="*/ 80 h 196"/>
                <a:gd name="T58" fmla="*/ 34 w 242"/>
                <a:gd name="T59" fmla="*/ 94 h 196"/>
                <a:gd name="T60" fmla="*/ 42 w 242"/>
                <a:gd name="T61" fmla="*/ 110 h 196"/>
                <a:gd name="T62" fmla="*/ 42 w 242"/>
                <a:gd name="T63" fmla="*/ 126 h 196"/>
                <a:gd name="T64" fmla="*/ 64 w 242"/>
                <a:gd name="T65" fmla="*/ 138 h 196"/>
                <a:gd name="T66" fmla="*/ 68 w 242"/>
                <a:gd name="T67" fmla="*/ 156 h 196"/>
                <a:gd name="T68" fmla="*/ 98 w 242"/>
                <a:gd name="T69" fmla="*/ 162 h 196"/>
                <a:gd name="T70" fmla="*/ 104 w 242"/>
                <a:gd name="T71" fmla="*/ 180 h 196"/>
                <a:gd name="T72" fmla="*/ 142 w 242"/>
                <a:gd name="T73" fmla="*/ 182 h 196"/>
                <a:gd name="T74" fmla="*/ 152 w 242"/>
                <a:gd name="T75" fmla="*/ 194 h 196"/>
                <a:gd name="T76" fmla="*/ 168 w 242"/>
                <a:gd name="T77" fmla="*/ 196 h 196"/>
                <a:gd name="T78" fmla="*/ 212 w 242"/>
                <a:gd name="T79" fmla="*/ 188 h 196"/>
                <a:gd name="T80" fmla="*/ 230 w 242"/>
                <a:gd name="T81" fmla="*/ 180 h 196"/>
                <a:gd name="T82" fmla="*/ 178 w 242"/>
                <a:gd name="T83" fmla="*/ 128 h 196"/>
                <a:gd name="T84" fmla="*/ 82 w 242"/>
                <a:gd name="T85" fmla="*/ 70 h 196"/>
                <a:gd name="T86" fmla="*/ 82 w 242"/>
                <a:gd name="T87" fmla="*/ 6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196">
                  <a:moveTo>
                    <a:pt x="82" y="68"/>
                  </a:moveTo>
                  <a:lnTo>
                    <a:pt x="82" y="68"/>
                  </a:lnTo>
                  <a:lnTo>
                    <a:pt x="118" y="80"/>
                  </a:lnTo>
                  <a:lnTo>
                    <a:pt x="154" y="96"/>
                  </a:lnTo>
                  <a:lnTo>
                    <a:pt x="170" y="106"/>
                  </a:lnTo>
                  <a:lnTo>
                    <a:pt x="188" y="116"/>
                  </a:lnTo>
                  <a:lnTo>
                    <a:pt x="202" y="126"/>
                  </a:lnTo>
                  <a:lnTo>
                    <a:pt x="218" y="140"/>
                  </a:lnTo>
                  <a:lnTo>
                    <a:pt x="218" y="140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40" y="154"/>
                  </a:lnTo>
                  <a:lnTo>
                    <a:pt x="238" y="144"/>
                  </a:lnTo>
                  <a:lnTo>
                    <a:pt x="230" y="126"/>
                  </a:lnTo>
                  <a:lnTo>
                    <a:pt x="222" y="112"/>
                  </a:lnTo>
                  <a:lnTo>
                    <a:pt x="218" y="108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4" y="104"/>
                  </a:lnTo>
                  <a:lnTo>
                    <a:pt x="208" y="98"/>
                  </a:lnTo>
                  <a:lnTo>
                    <a:pt x="202" y="92"/>
                  </a:lnTo>
                  <a:lnTo>
                    <a:pt x="202" y="100"/>
                  </a:lnTo>
                  <a:lnTo>
                    <a:pt x="202" y="100"/>
                  </a:lnTo>
                  <a:lnTo>
                    <a:pt x="196" y="90"/>
                  </a:lnTo>
                  <a:lnTo>
                    <a:pt x="190" y="82"/>
                  </a:lnTo>
                  <a:lnTo>
                    <a:pt x="182" y="76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76" y="76"/>
                  </a:lnTo>
                  <a:lnTo>
                    <a:pt x="168" y="70"/>
                  </a:lnTo>
                  <a:lnTo>
                    <a:pt x="160" y="66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52" y="60"/>
                  </a:lnTo>
                  <a:lnTo>
                    <a:pt x="144" y="54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38" y="56"/>
                  </a:lnTo>
                  <a:lnTo>
                    <a:pt x="128" y="50"/>
                  </a:lnTo>
                  <a:lnTo>
                    <a:pt x="116" y="44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08" y="44"/>
                  </a:lnTo>
                  <a:lnTo>
                    <a:pt x="98" y="38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76" y="34"/>
                  </a:lnTo>
                  <a:lnTo>
                    <a:pt x="70" y="2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60" y="28"/>
                  </a:lnTo>
                  <a:lnTo>
                    <a:pt x="50" y="20"/>
                  </a:lnTo>
                  <a:lnTo>
                    <a:pt x="52" y="30"/>
                  </a:lnTo>
                  <a:lnTo>
                    <a:pt x="32" y="1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10" y="6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8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6"/>
                  </a:lnTo>
                  <a:lnTo>
                    <a:pt x="28" y="98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50" y="120"/>
                  </a:lnTo>
                  <a:lnTo>
                    <a:pt x="42" y="126"/>
                  </a:lnTo>
                  <a:lnTo>
                    <a:pt x="60" y="130"/>
                  </a:lnTo>
                  <a:lnTo>
                    <a:pt x="50" y="138"/>
                  </a:lnTo>
                  <a:lnTo>
                    <a:pt x="64" y="138"/>
                  </a:lnTo>
                  <a:lnTo>
                    <a:pt x="60" y="146"/>
                  </a:lnTo>
                  <a:lnTo>
                    <a:pt x="74" y="148"/>
                  </a:lnTo>
                  <a:lnTo>
                    <a:pt x="68" y="156"/>
                  </a:lnTo>
                  <a:lnTo>
                    <a:pt x="84" y="156"/>
                  </a:lnTo>
                  <a:lnTo>
                    <a:pt x="82" y="166"/>
                  </a:lnTo>
                  <a:lnTo>
                    <a:pt x="98" y="162"/>
                  </a:lnTo>
                  <a:lnTo>
                    <a:pt x="90" y="170"/>
                  </a:lnTo>
                  <a:lnTo>
                    <a:pt x="112" y="170"/>
                  </a:lnTo>
                  <a:lnTo>
                    <a:pt x="104" y="180"/>
                  </a:lnTo>
                  <a:lnTo>
                    <a:pt x="126" y="176"/>
                  </a:lnTo>
                  <a:lnTo>
                    <a:pt x="120" y="186"/>
                  </a:lnTo>
                  <a:lnTo>
                    <a:pt x="142" y="182"/>
                  </a:lnTo>
                  <a:lnTo>
                    <a:pt x="138" y="192"/>
                  </a:lnTo>
                  <a:lnTo>
                    <a:pt x="156" y="186"/>
                  </a:lnTo>
                  <a:lnTo>
                    <a:pt x="152" y="194"/>
                  </a:lnTo>
                  <a:lnTo>
                    <a:pt x="172" y="188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80" y="196"/>
                  </a:lnTo>
                  <a:lnTo>
                    <a:pt x="192" y="194"/>
                  </a:lnTo>
                  <a:lnTo>
                    <a:pt x="212" y="188"/>
                  </a:lnTo>
                  <a:lnTo>
                    <a:pt x="226" y="184"/>
                  </a:lnTo>
                  <a:lnTo>
                    <a:pt x="230" y="180"/>
                  </a:lnTo>
                  <a:lnTo>
                    <a:pt x="230" y="180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178" y="128"/>
                  </a:lnTo>
                  <a:lnTo>
                    <a:pt x="148" y="106"/>
                  </a:lnTo>
                  <a:lnTo>
                    <a:pt x="116" y="86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0" y="68"/>
                  </a:lnTo>
                  <a:lnTo>
                    <a:pt x="82" y="68"/>
                  </a:lnTo>
                  <a:lnTo>
                    <a:pt x="82" y="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4983163" y="5168900"/>
              <a:ext cx="234950" cy="301625"/>
            </a:xfrm>
            <a:custGeom>
              <a:avLst/>
              <a:gdLst>
                <a:gd name="T0" fmla="*/ 60 w 148"/>
                <a:gd name="T1" fmla="*/ 60 h 190"/>
                <a:gd name="T2" fmla="*/ 92 w 148"/>
                <a:gd name="T3" fmla="*/ 100 h 190"/>
                <a:gd name="T4" fmla="*/ 114 w 148"/>
                <a:gd name="T5" fmla="*/ 142 h 190"/>
                <a:gd name="T6" fmla="*/ 132 w 148"/>
                <a:gd name="T7" fmla="*/ 190 h 190"/>
                <a:gd name="T8" fmla="*/ 124 w 148"/>
                <a:gd name="T9" fmla="*/ 190 h 190"/>
                <a:gd name="T10" fmla="*/ 116 w 148"/>
                <a:gd name="T11" fmla="*/ 188 h 190"/>
                <a:gd name="T12" fmla="*/ 94 w 148"/>
                <a:gd name="T13" fmla="*/ 180 h 190"/>
                <a:gd name="T14" fmla="*/ 86 w 148"/>
                <a:gd name="T15" fmla="*/ 170 h 190"/>
                <a:gd name="T16" fmla="*/ 78 w 148"/>
                <a:gd name="T17" fmla="*/ 166 h 190"/>
                <a:gd name="T18" fmla="*/ 68 w 148"/>
                <a:gd name="T19" fmla="*/ 158 h 190"/>
                <a:gd name="T20" fmla="*/ 74 w 148"/>
                <a:gd name="T21" fmla="*/ 158 h 190"/>
                <a:gd name="T22" fmla="*/ 60 w 148"/>
                <a:gd name="T23" fmla="*/ 148 h 190"/>
                <a:gd name="T24" fmla="*/ 62 w 148"/>
                <a:gd name="T25" fmla="*/ 144 h 190"/>
                <a:gd name="T26" fmla="*/ 56 w 148"/>
                <a:gd name="T27" fmla="*/ 138 h 190"/>
                <a:gd name="T28" fmla="*/ 50 w 148"/>
                <a:gd name="T29" fmla="*/ 126 h 190"/>
                <a:gd name="T30" fmla="*/ 54 w 148"/>
                <a:gd name="T31" fmla="*/ 128 h 190"/>
                <a:gd name="T32" fmla="*/ 46 w 148"/>
                <a:gd name="T33" fmla="*/ 116 h 190"/>
                <a:gd name="T34" fmla="*/ 36 w 148"/>
                <a:gd name="T35" fmla="*/ 100 h 190"/>
                <a:gd name="T36" fmla="*/ 38 w 148"/>
                <a:gd name="T37" fmla="*/ 96 h 190"/>
                <a:gd name="T38" fmla="*/ 32 w 148"/>
                <a:gd name="T39" fmla="*/ 84 h 190"/>
                <a:gd name="T40" fmla="*/ 32 w 148"/>
                <a:gd name="T41" fmla="*/ 82 h 190"/>
                <a:gd name="T42" fmla="*/ 28 w 148"/>
                <a:gd name="T43" fmla="*/ 70 h 190"/>
                <a:gd name="T44" fmla="*/ 30 w 148"/>
                <a:gd name="T45" fmla="*/ 68 h 190"/>
                <a:gd name="T46" fmla="*/ 24 w 148"/>
                <a:gd name="T47" fmla="*/ 60 h 190"/>
                <a:gd name="T48" fmla="*/ 28 w 148"/>
                <a:gd name="T49" fmla="*/ 60 h 190"/>
                <a:gd name="T50" fmla="*/ 20 w 148"/>
                <a:gd name="T51" fmla="*/ 48 h 190"/>
                <a:gd name="T52" fmla="*/ 22 w 148"/>
                <a:gd name="T53" fmla="*/ 42 h 190"/>
                <a:gd name="T54" fmla="*/ 16 w 148"/>
                <a:gd name="T55" fmla="*/ 26 h 190"/>
                <a:gd name="T56" fmla="*/ 16 w 148"/>
                <a:gd name="T57" fmla="*/ 24 h 190"/>
                <a:gd name="T58" fmla="*/ 8 w 148"/>
                <a:gd name="T59" fmla="*/ 12 h 190"/>
                <a:gd name="T60" fmla="*/ 0 w 148"/>
                <a:gd name="T61" fmla="*/ 2 h 190"/>
                <a:gd name="T62" fmla="*/ 4 w 148"/>
                <a:gd name="T63" fmla="*/ 4 h 190"/>
                <a:gd name="T64" fmla="*/ 2 w 148"/>
                <a:gd name="T65" fmla="*/ 2 h 190"/>
                <a:gd name="T66" fmla="*/ 6 w 148"/>
                <a:gd name="T67" fmla="*/ 4 h 190"/>
                <a:gd name="T68" fmla="*/ 20 w 148"/>
                <a:gd name="T69" fmla="*/ 6 h 190"/>
                <a:gd name="T70" fmla="*/ 28 w 148"/>
                <a:gd name="T71" fmla="*/ 8 h 190"/>
                <a:gd name="T72" fmla="*/ 34 w 148"/>
                <a:gd name="T73" fmla="*/ 10 h 190"/>
                <a:gd name="T74" fmla="*/ 44 w 148"/>
                <a:gd name="T75" fmla="*/ 14 h 190"/>
                <a:gd name="T76" fmla="*/ 50 w 148"/>
                <a:gd name="T77" fmla="*/ 16 h 190"/>
                <a:gd name="T78" fmla="*/ 62 w 148"/>
                <a:gd name="T79" fmla="*/ 22 h 190"/>
                <a:gd name="T80" fmla="*/ 62 w 148"/>
                <a:gd name="T81" fmla="*/ 22 h 190"/>
                <a:gd name="T82" fmla="*/ 72 w 148"/>
                <a:gd name="T83" fmla="*/ 28 h 190"/>
                <a:gd name="T84" fmla="*/ 74 w 148"/>
                <a:gd name="T85" fmla="*/ 28 h 190"/>
                <a:gd name="T86" fmla="*/ 84 w 148"/>
                <a:gd name="T87" fmla="*/ 36 h 190"/>
                <a:gd name="T88" fmla="*/ 92 w 148"/>
                <a:gd name="T89" fmla="*/ 42 h 190"/>
                <a:gd name="T90" fmla="*/ 100 w 148"/>
                <a:gd name="T91" fmla="*/ 48 h 190"/>
                <a:gd name="T92" fmla="*/ 106 w 148"/>
                <a:gd name="T93" fmla="*/ 52 h 190"/>
                <a:gd name="T94" fmla="*/ 112 w 148"/>
                <a:gd name="T95" fmla="*/ 60 h 190"/>
                <a:gd name="T96" fmla="*/ 120 w 148"/>
                <a:gd name="T97" fmla="*/ 68 h 190"/>
                <a:gd name="T98" fmla="*/ 124 w 148"/>
                <a:gd name="T99" fmla="*/ 80 h 190"/>
                <a:gd name="T100" fmla="*/ 130 w 148"/>
                <a:gd name="T101" fmla="*/ 90 h 190"/>
                <a:gd name="T102" fmla="*/ 134 w 148"/>
                <a:gd name="T103" fmla="*/ 100 h 190"/>
                <a:gd name="T104" fmla="*/ 138 w 148"/>
                <a:gd name="T105" fmla="*/ 114 h 190"/>
                <a:gd name="T106" fmla="*/ 142 w 148"/>
                <a:gd name="T107" fmla="*/ 124 h 190"/>
                <a:gd name="T108" fmla="*/ 142 w 148"/>
                <a:gd name="T109" fmla="*/ 136 h 190"/>
                <a:gd name="T110" fmla="*/ 148 w 148"/>
                <a:gd name="T111" fmla="*/ 134 h 190"/>
                <a:gd name="T112" fmla="*/ 146 w 148"/>
                <a:gd name="T113" fmla="*/ 152 h 190"/>
                <a:gd name="T114" fmla="*/ 136 w 148"/>
                <a:gd name="T115" fmla="*/ 184 h 190"/>
                <a:gd name="T116" fmla="*/ 126 w 148"/>
                <a:gd name="T117" fmla="*/ 160 h 190"/>
                <a:gd name="T118" fmla="*/ 100 w 148"/>
                <a:gd name="T119" fmla="*/ 106 h 190"/>
                <a:gd name="T120" fmla="*/ 76 w 148"/>
                <a:gd name="T121" fmla="*/ 72 h 190"/>
                <a:gd name="T122" fmla="*/ 60 w 148"/>
                <a:gd name="T123" fmla="*/ 58 h 190"/>
                <a:gd name="T124" fmla="*/ 60 w 148"/>
                <a:gd name="T125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90">
                  <a:moveTo>
                    <a:pt x="60" y="60"/>
                  </a:moveTo>
                  <a:lnTo>
                    <a:pt x="60" y="60"/>
                  </a:lnTo>
                  <a:lnTo>
                    <a:pt x="78" y="80"/>
                  </a:lnTo>
                  <a:lnTo>
                    <a:pt x="92" y="100"/>
                  </a:lnTo>
                  <a:lnTo>
                    <a:pt x="104" y="122"/>
                  </a:lnTo>
                  <a:lnTo>
                    <a:pt x="114" y="142"/>
                  </a:lnTo>
                  <a:lnTo>
                    <a:pt x="126" y="176"/>
                  </a:lnTo>
                  <a:lnTo>
                    <a:pt x="132" y="190"/>
                  </a:lnTo>
                  <a:lnTo>
                    <a:pt x="132" y="190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6" y="188"/>
                  </a:lnTo>
                  <a:lnTo>
                    <a:pt x="108" y="186"/>
                  </a:lnTo>
                  <a:lnTo>
                    <a:pt x="94" y="180"/>
                  </a:lnTo>
                  <a:lnTo>
                    <a:pt x="80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78" y="166"/>
                  </a:lnTo>
                  <a:lnTo>
                    <a:pt x="72" y="162"/>
                  </a:lnTo>
                  <a:lnTo>
                    <a:pt x="68" y="158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66" y="154"/>
                  </a:lnTo>
                  <a:lnTo>
                    <a:pt x="60" y="148"/>
                  </a:lnTo>
                  <a:lnTo>
                    <a:pt x="56" y="142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56" y="138"/>
                  </a:lnTo>
                  <a:lnTo>
                    <a:pt x="52" y="132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40" y="112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28" y="70"/>
                  </a:lnTo>
                  <a:lnTo>
                    <a:pt x="26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24" y="60"/>
                  </a:lnTo>
                  <a:lnTo>
                    <a:pt x="20" y="54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0" y="48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6" y="24"/>
                  </a:lnTo>
                  <a:lnTo>
                    <a:pt x="84" y="36"/>
                  </a:lnTo>
                  <a:lnTo>
                    <a:pt x="86" y="30"/>
                  </a:lnTo>
                  <a:lnTo>
                    <a:pt x="92" y="42"/>
                  </a:lnTo>
                  <a:lnTo>
                    <a:pt x="96" y="36"/>
                  </a:lnTo>
                  <a:lnTo>
                    <a:pt x="100" y="48"/>
                  </a:lnTo>
                  <a:lnTo>
                    <a:pt x="106" y="42"/>
                  </a:lnTo>
                  <a:lnTo>
                    <a:pt x="106" y="52"/>
                  </a:lnTo>
                  <a:lnTo>
                    <a:pt x="112" y="48"/>
                  </a:lnTo>
                  <a:lnTo>
                    <a:pt x="112" y="60"/>
                  </a:lnTo>
                  <a:lnTo>
                    <a:pt x="118" y="56"/>
                  </a:lnTo>
                  <a:lnTo>
                    <a:pt x="120" y="68"/>
                  </a:lnTo>
                  <a:lnTo>
                    <a:pt x="126" y="66"/>
                  </a:lnTo>
                  <a:lnTo>
                    <a:pt x="124" y="80"/>
                  </a:lnTo>
                  <a:lnTo>
                    <a:pt x="130" y="72"/>
                  </a:lnTo>
                  <a:lnTo>
                    <a:pt x="130" y="90"/>
                  </a:lnTo>
                  <a:lnTo>
                    <a:pt x="136" y="84"/>
                  </a:lnTo>
                  <a:lnTo>
                    <a:pt x="134" y="100"/>
                  </a:lnTo>
                  <a:lnTo>
                    <a:pt x="142" y="96"/>
                  </a:lnTo>
                  <a:lnTo>
                    <a:pt x="138" y="114"/>
                  </a:lnTo>
                  <a:lnTo>
                    <a:pt x="146" y="110"/>
                  </a:lnTo>
                  <a:lnTo>
                    <a:pt x="142" y="124"/>
                  </a:lnTo>
                  <a:lnTo>
                    <a:pt x="148" y="122"/>
                  </a:lnTo>
                  <a:lnTo>
                    <a:pt x="142" y="136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48" y="142"/>
                  </a:lnTo>
                  <a:lnTo>
                    <a:pt x="146" y="152"/>
                  </a:lnTo>
                  <a:lnTo>
                    <a:pt x="142" y="168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0"/>
                  </a:lnTo>
                  <a:lnTo>
                    <a:pt x="112" y="124"/>
                  </a:lnTo>
                  <a:lnTo>
                    <a:pt x="100" y="106"/>
                  </a:lnTo>
                  <a:lnTo>
                    <a:pt x="90" y="88"/>
                  </a:lnTo>
                  <a:lnTo>
                    <a:pt x="76" y="7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5929313" y="5029200"/>
              <a:ext cx="225425" cy="101600"/>
            </a:xfrm>
            <a:custGeom>
              <a:avLst/>
              <a:gdLst>
                <a:gd name="T0" fmla="*/ 92 w 142"/>
                <a:gd name="T1" fmla="*/ 18 h 64"/>
                <a:gd name="T2" fmla="*/ 54 w 142"/>
                <a:gd name="T3" fmla="*/ 16 h 64"/>
                <a:gd name="T4" fmla="*/ 16 w 142"/>
                <a:gd name="T5" fmla="*/ 22 h 64"/>
                <a:gd name="T6" fmla="*/ 0 w 142"/>
                <a:gd name="T7" fmla="*/ 28 h 64"/>
                <a:gd name="T8" fmla="*/ 0 w 142"/>
                <a:gd name="T9" fmla="*/ 28 h 64"/>
                <a:gd name="T10" fmla="*/ 6 w 142"/>
                <a:gd name="T11" fmla="*/ 20 h 64"/>
                <a:gd name="T12" fmla="*/ 22 w 142"/>
                <a:gd name="T13" fmla="*/ 8 h 64"/>
                <a:gd name="T14" fmla="*/ 20 w 142"/>
                <a:gd name="T15" fmla="*/ 12 h 64"/>
                <a:gd name="T16" fmla="*/ 30 w 142"/>
                <a:gd name="T17" fmla="*/ 6 h 64"/>
                <a:gd name="T18" fmla="*/ 32 w 142"/>
                <a:gd name="T19" fmla="*/ 8 h 64"/>
                <a:gd name="T20" fmla="*/ 36 w 142"/>
                <a:gd name="T21" fmla="*/ 4 h 64"/>
                <a:gd name="T22" fmla="*/ 46 w 142"/>
                <a:gd name="T23" fmla="*/ 2 h 64"/>
                <a:gd name="T24" fmla="*/ 42 w 142"/>
                <a:gd name="T25" fmla="*/ 4 h 64"/>
                <a:gd name="T26" fmla="*/ 52 w 142"/>
                <a:gd name="T27" fmla="*/ 2 h 64"/>
                <a:gd name="T28" fmla="*/ 54 w 142"/>
                <a:gd name="T29" fmla="*/ 2 h 64"/>
                <a:gd name="T30" fmla="*/ 68 w 142"/>
                <a:gd name="T31" fmla="*/ 0 h 64"/>
                <a:gd name="T32" fmla="*/ 64 w 142"/>
                <a:gd name="T33" fmla="*/ 2 h 64"/>
                <a:gd name="T34" fmla="*/ 82 w 142"/>
                <a:gd name="T35" fmla="*/ 0 h 64"/>
                <a:gd name="T36" fmla="*/ 78 w 142"/>
                <a:gd name="T37" fmla="*/ 2 h 64"/>
                <a:gd name="T38" fmla="*/ 88 w 142"/>
                <a:gd name="T39" fmla="*/ 4 h 64"/>
                <a:gd name="T40" fmla="*/ 96 w 142"/>
                <a:gd name="T41" fmla="*/ 4 h 64"/>
                <a:gd name="T42" fmla="*/ 96 w 142"/>
                <a:gd name="T43" fmla="*/ 4 h 64"/>
                <a:gd name="T44" fmla="*/ 106 w 142"/>
                <a:gd name="T45" fmla="*/ 2 h 64"/>
                <a:gd name="T46" fmla="*/ 102 w 142"/>
                <a:gd name="T47" fmla="*/ 6 h 64"/>
                <a:gd name="T48" fmla="*/ 114 w 142"/>
                <a:gd name="T49" fmla="*/ 8 h 64"/>
                <a:gd name="T50" fmla="*/ 124 w 142"/>
                <a:gd name="T51" fmla="*/ 8 h 64"/>
                <a:gd name="T52" fmla="*/ 126 w 142"/>
                <a:gd name="T53" fmla="*/ 8 h 64"/>
                <a:gd name="T54" fmla="*/ 136 w 142"/>
                <a:gd name="T55" fmla="*/ 6 h 64"/>
                <a:gd name="T56" fmla="*/ 142 w 142"/>
                <a:gd name="T57" fmla="*/ 4 h 64"/>
                <a:gd name="T58" fmla="*/ 142 w 142"/>
                <a:gd name="T59" fmla="*/ 6 h 64"/>
                <a:gd name="T60" fmla="*/ 142 w 142"/>
                <a:gd name="T61" fmla="*/ 6 h 64"/>
                <a:gd name="T62" fmla="*/ 140 w 142"/>
                <a:gd name="T63" fmla="*/ 8 h 64"/>
                <a:gd name="T64" fmla="*/ 136 w 142"/>
                <a:gd name="T65" fmla="*/ 16 h 64"/>
                <a:gd name="T66" fmla="*/ 132 w 142"/>
                <a:gd name="T67" fmla="*/ 20 h 64"/>
                <a:gd name="T68" fmla="*/ 130 w 142"/>
                <a:gd name="T69" fmla="*/ 22 h 64"/>
                <a:gd name="T70" fmla="*/ 124 w 142"/>
                <a:gd name="T71" fmla="*/ 28 h 64"/>
                <a:gd name="T72" fmla="*/ 122 w 142"/>
                <a:gd name="T73" fmla="*/ 30 h 64"/>
                <a:gd name="T74" fmla="*/ 116 w 142"/>
                <a:gd name="T75" fmla="*/ 36 h 64"/>
                <a:gd name="T76" fmla="*/ 116 w 142"/>
                <a:gd name="T77" fmla="*/ 36 h 64"/>
                <a:gd name="T78" fmla="*/ 108 w 142"/>
                <a:gd name="T79" fmla="*/ 40 h 64"/>
                <a:gd name="T80" fmla="*/ 108 w 142"/>
                <a:gd name="T81" fmla="*/ 40 h 64"/>
                <a:gd name="T82" fmla="*/ 102 w 142"/>
                <a:gd name="T83" fmla="*/ 46 h 64"/>
                <a:gd name="T84" fmla="*/ 96 w 142"/>
                <a:gd name="T85" fmla="*/ 48 h 64"/>
                <a:gd name="T86" fmla="*/ 90 w 142"/>
                <a:gd name="T87" fmla="*/ 52 h 64"/>
                <a:gd name="T88" fmla="*/ 86 w 142"/>
                <a:gd name="T89" fmla="*/ 54 h 64"/>
                <a:gd name="T90" fmla="*/ 80 w 142"/>
                <a:gd name="T91" fmla="*/ 56 h 64"/>
                <a:gd name="T92" fmla="*/ 72 w 142"/>
                <a:gd name="T93" fmla="*/ 58 h 64"/>
                <a:gd name="T94" fmla="*/ 66 w 142"/>
                <a:gd name="T95" fmla="*/ 58 h 64"/>
                <a:gd name="T96" fmla="*/ 58 w 142"/>
                <a:gd name="T97" fmla="*/ 58 h 64"/>
                <a:gd name="T98" fmla="*/ 50 w 142"/>
                <a:gd name="T99" fmla="*/ 58 h 64"/>
                <a:gd name="T100" fmla="*/ 42 w 142"/>
                <a:gd name="T101" fmla="*/ 58 h 64"/>
                <a:gd name="T102" fmla="*/ 34 w 142"/>
                <a:gd name="T103" fmla="*/ 56 h 64"/>
                <a:gd name="T104" fmla="*/ 28 w 142"/>
                <a:gd name="T105" fmla="*/ 54 h 64"/>
                <a:gd name="T106" fmla="*/ 26 w 142"/>
                <a:gd name="T107" fmla="*/ 58 h 64"/>
                <a:gd name="T108" fmla="*/ 8 w 142"/>
                <a:gd name="T109" fmla="*/ 46 h 64"/>
                <a:gd name="T110" fmla="*/ 2 w 142"/>
                <a:gd name="T111" fmla="*/ 38 h 64"/>
                <a:gd name="T112" fmla="*/ 18 w 142"/>
                <a:gd name="T113" fmla="*/ 30 h 64"/>
                <a:gd name="T114" fmla="*/ 54 w 142"/>
                <a:gd name="T115" fmla="*/ 22 h 64"/>
                <a:gd name="T116" fmla="*/ 92 w 142"/>
                <a:gd name="T117" fmla="*/ 20 h 64"/>
                <a:gd name="T118" fmla="*/ 94 w 142"/>
                <a:gd name="T119" fmla="*/ 18 h 64"/>
                <a:gd name="T120" fmla="*/ 92 w 142"/>
                <a:gd name="T12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64">
                  <a:moveTo>
                    <a:pt x="92" y="18"/>
                  </a:moveTo>
                  <a:lnTo>
                    <a:pt x="92" y="18"/>
                  </a:lnTo>
                  <a:lnTo>
                    <a:pt x="74" y="16"/>
                  </a:lnTo>
                  <a:lnTo>
                    <a:pt x="54" y="16"/>
                  </a:lnTo>
                  <a:lnTo>
                    <a:pt x="3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20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4" y="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92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6" y="4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6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8" y="4"/>
                  </a:lnTo>
                  <a:lnTo>
                    <a:pt x="114" y="8"/>
                  </a:lnTo>
                  <a:lnTo>
                    <a:pt x="126" y="4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36" y="16"/>
                  </a:lnTo>
                  <a:lnTo>
                    <a:pt x="140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2"/>
                  </a:lnTo>
                  <a:lnTo>
                    <a:pt x="132" y="24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2" y="30"/>
                  </a:lnTo>
                  <a:lnTo>
                    <a:pt x="126" y="32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8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0" y="44"/>
                  </a:lnTo>
                  <a:lnTo>
                    <a:pt x="102" y="46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98" y="52"/>
                  </a:lnTo>
                  <a:lnTo>
                    <a:pt x="90" y="52"/>
                  </a:lnTo>
                  <a:lnTo>
                    <a:pt x="92" y="56"/>
                  </a:lnTo>
                  <a:lnTo>
                    <a:pt x="86" y="54"/>
                  </a:lnTo>
                  <a:lnTo>
                    <a:pt x="86" y="58"/>
                  </a:lnTo>
                  <a:lnTo>
                    <a:pt x="80" y="56"/>
                  </a:lnTo>
                  <a:lnTo>
                    <a:pt x="80" y="60"/>
                  </a:lnTo>
                  <a:lnTo>
                    <a:pt x="72" y="58"/>
                  </a:lnTo>
                  <a:lnTo>
                    <a:pt x="72" y="62"/>
                  </a:lnTo>
                  <a:lnTo>
                    <a:pt x="66" y="58"/>
                  </a:lnTo>
                  <a:lnTo>
                    <a:pt x="68" y="64"/>
                  </a:lnTo>
                  <a:lnTo>
                    <a:pt x="58" y="58"/>
                  </a:lnTo>
                  <a:lnTo>
                    <a:pt x="58" y="64"/>
                  </a:lnTo>
                  <a:lnTo>
                    <a:pt x="50" y="58"/>
                  </a:lnTo>
                  <a:lnTo>
                    <a:pt x="50" y="64"/>
                  </a:lnTo>
                  <a:lnTo>
                    <a:pt x="42" y="58"/>
                  </a:lnTo>
                  <a:lnTo>
                    <a:pt x="40" y="62"/>
                  </a:lnTo>
                  <a:lnTo>
                    <a:pt x="34" y="56"/>
                  </a:lnTo>
                  <a:lnTo>
                    <a:pt x="34" y="62"/>
                  </a:lnTo>
                  <a:lnTo>
                    <a:pt x="28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36" y="26"/>
                  </a:lnTo>
                  <a:lnTo>
                    <a:pt x="54" y="22"/>
                  </a:lnTo>
                  <a:lnTo>
                    <a:pt x="74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8"/>
                  </a:lnTo>
                  <a:lnTo>
                    <a:pt x="92" y="18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5497513" y="5918200"/>
              <a:ext cx="333375" cy="514350"/>
            </a:xfrm>
            <a:custGeom>
              <a:avLst/>
              <a:gdLst>
                <a:gd name="T0" fmla="*/ 98 w 210"/>
                <a:gd name="T1" fmla="*/ 154 h 324"/>
                <a:gd name="T2" fmla="*/ 42 w 210"/>
                <a:gd name="T3" fmla="*/ 230 h 324"/>
                <a:gd name="T4" fmla="*/ 22 w 210"/>
                <a:gd name="T5" fmla="*/ 272 h 324"/>
                <a:gd name="T6" fmla="*/ 8 w 210"/>
                <a:gd name="T7" fmla="*/ 314 h 324"/>
                <a:gd name="T8" fmla="*/ 2 w 210"/>
                <a:gd name="T9" fmla="*/ 290 h 324"/>
                <a:gd name="T10" fmla="*/ 2 w 210"/>
                <a:gd name="T11" fmla="*/ 238 h 324"/>
                <a:gd name="T12" fmla="*/ 6 w 210"/>
                <a:gd name="T13" fmla="*/ 232 h 324"/>
                <a:gd name="T14" fmla="*/ 14 w 210"/>
                <a:gd name="T15" fmla="*/ 212 h 324"/>
                <a:gd name="T16" fmla="*/ 18 w 210"/>
                <a:gd name="T17" fmla="*/ 206 h 324"/>
                <a:gd name="T18" fmla="*/ 26 w 210"/>
                <a:gd name="T19" fmla="*/ 194 h 324"/>
                <a:gd name="T20" fmla="*/ 36 w 210"/>
                <a:gd name="T21" fmla="*/ 168 h 324"/>
                <a:gd name="T22" fmla="*/ 42 w 210"/>
                <a:gd name="T23" fmla="*/ 170 h 324"/>
                <a:gd name="T24" fmla="*/ 56 w 210"/>
                <a:gd name="T25" fmla="*/ 148 h 324"/>
                <a:gd name="T26" fmla="*/ 70 w 210"/>
                <a:gd name="T27" fmla="*/ 124 h 324"/>
                <a:gd name="T28" fmla="*/ 76 w 210"/>
                <a:gd name="T29" fmla="*/ 124 h 324"/>
                <a:gd name="T30" fmla="*/ 94 w 210"/>
                <a:gd name="T31" fmla="*/ 104 h 324"/>
                <a:gd name="T32" fmla="*/ 106 w 210"/>
                <a:gd name="T33" fmla="*/ 90 h 324"/>
                <a:gd name="T34" fmla="*/ 110 w 210"/>
                <a:gd name="T35" fmla="*/ 92 h 324"/>
                <a:gd name="T36" fmla="*/ 120 w 210"/>
                <a:gd name="T37" fmla="*/ 82 h 324"/>
                <a:gd name="T38" fmla="*/ 132 w 210"/>
                <a:gd name="T39" fmla="*/ 62 h 324"/>
                <a:gd name="T40" fmla="*/ 156 w 210"/>
                <a:gd name="T41" fmla="*/ 30 h 324"/>
                <a:gd name="T42" fmla="*/ 162 w 210"/>
                <a:gd name="T43" fmla="*/ 38 h 324"/>
                <a:gd name="T44" fmla="*/ 174 w 210"/>
                <a:gd name="T45" fmla="*/ 18 h 324"/>
                <a:gd name="T46" fmla="*/ 182 w 210"/>
                <a:gd name="T47" fmla="*/ 6 h 324"/>
                <a:gd name="T48" fmla="*/ 182 w 210"/>
                <a:gd name="T49" fmla="*/ 4 h 324"/>
                <a:gd name="T50" fmla="*/ 190 w 210"/>
                <a:gd name="T51" fmla="*/ 30 h 324"/>
                <a:gd name="T52" fmla="*/ 194 w 210"/>
                <a:gd name="T53" fmla="*/ 44 h 324"/>
                <a:gd name="T54" fmla="*/ 198 w 210"/>
                <a:gd name="T55" fmla="*/ 70 h 324"/>
                <a:gd name="T56" fmla="*/ 208 w 210"/>
                <a:gd name="T57" fmla="*/ 76 h 324"/>
                <a:gd name="T58" fmla="*/ 200 w 210"/>
                <a:gd name="T59" fmla="*/ 102 h 324"/>
                <a:gd name="T60" fmla="*/ 198 w 210"/>
                <a:gd name="T61" fmla="*/ 122 h 324"/>
                <a:gd name="T62" fmla="*/ 198 w 210"/>
                <a:gd name="T63" fmla="*/ 142 h 324"/>
                <a:gd name="T64" fmla="*/ 206 w 210"/>
                <a:gd name="T65" fmla="*/ 160 h 324"/>
                <a:gd name="T66" fmla="*/ 190 w 210"/>
                <a:gd name="T67" fmla="*/ 188 h 324"/>
                <a:gd name="T68" fmla="*/ 194 w 210"/>
                <a:gd name="T69" fmla="*/ 208 h 324"/>
                <a:gd name="T70" fmla="*/ 164 w 210"/>
                <a:gd name="T71" fmla="*/ 232 h 324"/>
                <a:gd name="T72" fmla="*/ 168 w 210"/>
                <a:gd name="T73" fmla="*/ 254 h 324"/>
                <a:gd name="T74" fmla="*/ 126 w 210"/>
                <a:gd name="T75" fmla="*/ 278 h 324"/>
                <a:gd name="T76" fmla="*/ 124 w 210"/>
                <a:gd name="T77" fmla="*/ 298 h 324"/>
                <a:gd name="T78" fmla="*/ 106 w 210"/>
                <a:gd name="T79" fmla="*/ 308 h 324"/>
                <a:gd name="T80" fmla="*/ 56 w 210"/>
                <a:gd name="T81" fmla="*/ 324 h 324"/>
                <a:gd name="T82" fmla="*/ 30 w 210"/>
                <a:gd name="T83" fmla="*/ 324 h 324"/>
                <a:gd name="T84" fmla="*/ 40 w 210"/>
                <a:gd name="T85" fmla="*/ 282 h 324"/>
                <a:gd name="T86" fmla="*/ 68 w 210"/>
                <a:gd name="T87" fmla="*/ 218 h 324"/>
                <a:gd name="T88" fmla="*/ 104 w 210"/>
                <a:gd name="T89" fmla="*/ 158 h 324"/>
                <a:gd name="T90" fmla="*/ 134 w 210"/>
                <a:gd name="T91" fmla="*/ 122 h 324"/>
                <a:gd name="T92" fmla="*/ 132 w 210"/>
                <a:gd name="T93" fmla="*/ 11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0" h="324">
                  <a:moveTo>
                    <a:pt x="130" y="118"/>
                  </a:moveTo>
                  <a:lnTo>
                    <a:pt x="130" y="118"/>
                  </a:lnTo>
                  <a:lnTo>
                    <a:pt x="98" y="154"/>
                  </a:lnTo>
                  <a:lnTo>
                    <a:pt x="68" y="190"/>
                  </a:lnTo>
                  <a:lnTo>
                    <a:pt x="54" y="210"/>
                  </a:lnTo>
                  <a:lnTo>
                    <a:pt x="42" y="230"/>
                  </a:lnTo>
                  <a:lnTo>
                    <a:pt x="30" y="25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4" y="302"/>
                  </a:lnTo>
                  <a:lnTo>
                    <a:pt x="2" y="290"/>
                  </a:lnTo>
                  <a:lnTo>
                    <a:pt x="0" y="264"/>
                  </a:lnTo>
                  <a:lnTo>
                    <a:pt x="2" y="246"/>
                  </a:lnTo>
                  <a:lnTo>
                    <a:pt x="2" y="238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6" y="232"/>
                  </a:lnTo>
                  <a:lnTo>
                    <a:pt x="8" y="222"/>
                  </a:lnTo>
                  <a:lnTo>
                    <a:pt x="12" y="214"/>
                  </a:lnTo>
                  <a:lnTo>
                    <a:pt x="14" y="212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8" y="206"/>
                  </a:lnTo>
                  <a:lnTo>
                    <a:pt x="20" y="194"/>
                  </a:lnTo>
                  <a:lnTo>
                    <a:pt x="26" y="184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30" y="180"/>
                  </a:lnTo>
                  <a:lnTo>
                    <a:pt x="36" y="168"/>
                  </a:lnTo>
                  <a:lnTo>
                    <a:pt x="44" y="16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50" y="150"/>
                  </a:lnTo>
                  <a:lnTo>
                    <a:pt x="56" y="13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2" y="136"/>
                  </a:lnTo>
                  <a:lnTo>
                    <a:pt x="70" y="124"/>
                  </a:lnTo>
                  <a:lnTo>
                    <a:pt x="80" y="11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88" y="106"/>
                  </a:lnTo>
                  <a:lnTo>
                    <a:pt x="96" y="96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0"/>
                  </a:lnTo>
                  <a:lnTo>
                    <a:pt x="110" y="8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8" y="78"/>
                  </a:lnTo>
                  <a:lnTo>
                    <a:pt x="122" y="6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6" y="74"/>
                  </a:lnTo>
                  <a:lnTo>
                    <a:pt x="132" y="62"/>
                  </a:lnTo>
                  <a:lnTo>
                    <a:pt x="140" y="48"/>
                  </a:lnTo>
                  <a:lnTo>
                    <a:pt x="142" y="62"/>
                  </a:lnTo>
                  <a:lnTo>
                    <a:pt x="156" y="30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62" y="38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6"/>
                  </a:lnTo>
                  <a:lnTo>
                    <a:pt x="182" y="6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90" y="30"/>
                  </a:lnTo>
                  <a:lnTo>
                    <a:pt x="196" y="24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6" y="54"/>
                  </a:lnTo>
                  <a:lnTo>
                    <a:pt x="202" y="50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200" y="80"/>
                  </a:lnTo>
                  <a:lnTo>
                    <a:pt x="208" y="76"/>
                  </a:lnTo>
                  <a:lnTo>
                    <a:pt x="200" y="102"/>
                  </a:lnTo>
                  <a:lnTo>
                    <a:pt x="200" y="102"/>
                  </a:lnTo>
                  <a:lnTo>
                    <a:pt x="200" y="102"/>
                  </a:lnTo>
                  <a:lnTo>
                    <a:pt x="210" y="100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206" y="124"/>
                  </a:lnTo>
                  <a:lnTo>
                    <a:pt x="198" y="142"/>
                  </a:lnTo>
                  <a:lnTo>
                    <a:pt x="206" y="142"/>
                  </a:lnTo>
                  <a:lnTo>
                    <a:pt x="194" y="158"/>
                  </a:lnTo>
                  <a:lnTo>
                    <a:pt x="206" y="160"/>
                  </a:lnTo>
                  <a:lnTo>
                    <a:pt x="190" y="176"/>
                  </a:lnTo>
                  <a:lnTo>
                    <a:pt x="204" y="178"/>
                  </a:lnTo>
                  <a:lnTo>
                    <a:pt x="190" y="188"/>
                  </a:lnTo>
                  <a:lnTo>
                    <a:pt x="198" y="194"/>
                  </a:lnTo>
                  <a:lnTo>
                    <a:pt x="182" y="202"/>
                  </a:lnTo>
                  <a:lnTo>
                    <a:pt x="194" y="208"/>
                  </a:lnTo>
                  <a:lnTo>
                    <a:pt x="176" y="218"/>
                  </a:lnTo>
                  <a:lnTo>
                    <a:pt x="184" y="226"/>
                  </a:lnTo>
                  <a:lnTo>
                    <a:pt x="164" y="232"/>
                  </a:lnTo>
                  <a:lnTo>
                    <a:pt x="178" y="236"/>
                  </a:lnTo>
                  <a:lnTo>
                    <a:pt x="154" y="248"/>
                  </a:lnTo>
                  <a:lnTo>
                    <a:pt x="168" y="254"/>
                  </a:lnTo>
                  <a:lnTo>
                    <a:pt x="142" y="262"/>
                  </a:lnTo>
                  <a:lnTo>
                    <a:pt x="154" y="270"/>
                  </a:lnTo>
                  <a:lnTo>
                    <a:pt x="126" y="278"/>
                  </a:lnTo>
                  <a:lnTo>
                    <a:pt x="138" y="286"/>
                  </a:lnTo>
                  <a:lnTo>
                    <a:pt x="114" y="290"/>
                  </a:lnTo>
                  <a:lnTo>
                    <a:pt x="124" y="298"/>
                  </a:lnTo>
                  <a:lnTo>
                    <a:pt x="100" y="300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94" y="314"/>
                  </a:lnTo>
                  <a:lnTo>
                    <a:pt x="80" y="318"/>
                  </a:lnTo>
                  <a:lnTo>
                    <a:pt x="56" y="324"/>
                  </a:lnTo>
                  <a:lnTo>
                    <a:pt x="36" y="324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4" y="304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8" y="260"/>
                  </a:lnTo>
                  <a:lnTo>
                    <a:pt x="58" y="238"/>
                  </a:lnTo>
                  <a:lnTo>
                    <a:pt x="68" y="218"/>
                  </a:lnTo>
                  <a:lnTo>
                    <a:pt x="78" y="196"/>
                  </a:lnTo>
                  <a:lnTo>
                    <a:pt x="90" y="176"/>
                  </a:lnTo>
                  <a:lnTo>
                    <a:pt x="104" y="158"/>
                  </a:lnTo>
                  <a:lnTo>
                    <a:pt x="118" y="138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0" y="118"/>
                  </a:lnTo>
                  <a:lnTo>
                    <a:pt x="130" y="1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5278438" y="5283200"/>
              <a:ext cx="206375" cy="44450"/>
            </a:xfrm>
            <a:custGeom>
              <a:avLst/>
              <a:gdLst>
                <a:gd name="T0" fmla="*/ 122 w 130"/>
                <a:gd name="T1" fmla="*/ 0 h 28"/>
                <a:gd name="T2" fmla="*/ 122 w 130"/>
                <a:gd name="T3" fmla="*/ 0 h 28"/>
                <a:gd name="T4" fmla="*/ 110 w 130"/>
                <a:gd name="T5" fmla="*/ 6 h 28"/>
                <a:gd name="T6" fmla="*/ 96 w 130"/>
                <a:gd name="T7" fmla="*/ 12 h 28"/>
                <a:gd name="T8" fmla="*/ 80 w 130"/>
                <a:gd name="T9" fmla="*/ 16 h 28"/>
                <a:gd name="T10" fmla="*/ 66 w 130"/>
                <a:gd name="T11" fmla="*/ 18 h 28"/>
                <a:gd name="T12" fmla="*/ 52 w 130"/>
                <a:gd name="T13" fmla="*/ 18 h 28"/>
                <a:gd name="T14" fmla="*/ 36 w 130"/>
                <a:gd name="T15" fmla="*/ 16 h 28"/>
                <a:gd name="T16" fmla="*/ 22 w 130"/>
                <a:gd name="T17" fmla="*/ 14 h 28"/>
                <a:gd name="T18" fmla="*/ 8 w 130"/>
                <a:gd name="T19" fmla="*/ 8 h 28"/>
                <a:gd name="T20" fmla="*/ 8 w 130"/>
                <a:gd name="T21" fmla="*/ 8 h 28"/>
                <a:gd name="T22" fmla="*/ 4 w 130"/>
                <a:gd name="T23" fmla="*/ 8 h 28"/>
                <a:gd name="T24" fmla="*/ 0 w 130"/>
                <a:gd name="T25" fmla="*/ 10 h 28"/>
                <a:gd name="T26" fmla="*/ 0 w 130"/>
                <a:gd name="T27" fmla="*/ 14 h 28"/>
                <a:gd name="T28" fmla="*/ 2 w 130"/>
                <a:gd name="T29" fmla="*/ 16 h 28"/>
                <a:gd name="T30" fmla="*/ 2 w 130"/>
                <a:gd name="T31" fmla="*/ 16 h 28"/>
                <a:gd name="T32" fmla="*/ 18 w 130"/>
                <a:gd name="T33" fmla="*/ 22 h 28"/>
                <a:gd name="T34" fmla="*/ 34 w 130"/>
                <a:gd name="T35" fmla="*/ 26 h 28"/>
                <a:gd name="T36" fmla="*/ 50 w 130"/>
                <a:gd name="T37" fmla="*/ 28 h 28"/>
                <a:gd name="T38" fmla="*/ 66 w 130"/>
                <a:gd name="T39" fmla="*/ 28 h 28"/>
                <a:gd name="T40" fmla="*/ 82 w 130"/>
                <a:gd name="T41" fmla="*/ 26 h 28"/>
                <a:gd name="T42" fmla="*/ 98 w 130"/>
                <a:gd name="T43" fmla="*/ 22 h 28"/>
                <a:gd name="T44" fmla="*/ 112 w 130"/>
                <a:gd name="T45" fmla="*/ 16 h 28"/>
                <a:gd name="T46" fmla="*/ 128 w 130"/>
                <a:gd name="T47" fmla="*/ 8 h 28"/>
                <a:gd name="T48" fmla="*/ 128 w 130"/>
                <a:gd name="T49" fmla="*/ 8 h 28"/>
                <a:gd name="T50" fmla="*/ 130 w 130"/>
                <a:gd name="T51" fmla="*/ 4 h 28"/>
                <a:gd name="T52" fmla="*/ 128 w 130"/>
                <a:gd name="T53" fmla="*/ 2 h 28"/>
                <a:gd name="T54" fmla="*/ 126 w 130"/>
                <a:gd name="T55" fmla="*/ 0 h 28"/>
                <a:gd name="T56" fmla="*/ 122 w 130"/>
                <a:gd name="T57" fmla="*/ 0 h 28"/>
                <a:gd name="T58" fmla="*/ 122 w 130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8">
                  <a:moveTo>
                    <a:pt x="122" y="0"/>
                  </a:moveTo>
                  <a:lnTo>
                    <a:pt x="122" y="0"/>
                  </a:lnTo>
                  <a:lnTo>
                    <a:pt x="110" y="6"/>
                  </a:lnTo>
                  <a:lnTo>
                    <a:pt x="96" y="12"/>
                  </a:lnTo>
                  <a:lnTo>
                    <a:pt x="80" y="16"/>
                  </a:lnTo>
                  <a:lnTo>
                    <a:pt x="66" y="18"/>
                  </a:lnTo>
                  <a:lnTo>
                    <a:pt x="52" y="18"/>
                  </a:lnTo>
                  <a:lnTo>
                    <a:pt x="36" y="16"/>
                  </a:lnTo>
                  <a:lnTo>
                    <a:pt x="22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8" y="22"/>
                  </a:lnTo>
                  <a:lnTo>
                    <a:pt x="34" y="26"/>
                  </a:lnTo>
                  <a:lnTo>
                    <a:pt x="50" y="28"/>
                  </a:lnTo>
                  <a:lnTo>
                    <a:pt x="66" y="28"/>
                  </a:lnTo>
                  <a:lnTo>
                    <a:pt x="82" y="26"/>
                  </a:lnTo>
                  <a:lnTo>
                    <a:pt x="98" y="22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9"/>
            <p:cNvSpPr>
              <a:spLocks noEditPoints="1"/>
            </p:cNvSpPr>
            <p:nvPr/>
          </p:nvSpPr>
          <p:spPr bwMode="auto">
            <a:xfrm>
              <a:off x="5427663" y="5162550"/>
              <a:ext cx="206375" cy="196850"/>
            </a:xfrm>
            <a:custGeom>
              <a:avLst/>
              <a:gdLst>
                <a:gd name="T0" fmla="*/ 114 w 130"/>
                <a:gd name="T1" fmla="*/ 14 h 124"/>
                <a:gd name="T2" fmla="*/ 96 w 130"/>
                <a:gd name="T3" fmla="*/ 8 h 124"/>
                <a:gd name="T4" fmla="*/ 76 w 130"/>
                <a:gd name="T5" fmla="*/ 16 h 124"/>
                <a:gd name="T6" fmla="*/ 74 w 130"/>
                <a:gd name="T7" fmla="*/ 18 h 124"/>
                <a:gd name="T8" fmla="*/ 72 w 130"/>
                <a:gd name="T9" fmla="*/ 14 h 124"/>
                <a:gd name="T10" fmla="*/ 64 w 130"/>
                <a:gd name="T11" fmla="*/ 6 h 124"/>
                <a:gd name="T12" fmla="*/ 46 w 130"/>
                <a:gd name="T13" fmla="*/ 0 h 124"/>
                <a:gd name="T14" fmla="*/ 36 w 130"/>
                <a:gd name="T15" fmla="*/ 4 h 124"/>
                <a:gd name="T16" fmla="*/ 26 w 130"/>
                <a:gd name="T17" fmla="*/ 16 h 124"/>
                <a:gd name="T18" fmla="*/ 28 w 130"/>
                <a:gd name="T19" fmla="*/ 34 h 124"/>
                <a:gd name="T20" fmla="*/ 18 w 130"/>
                <a:gd name="T21" fmla="*/ 36 h 124"/>
                <a:gd name="T22" fmla="*/ 4 w 130"/>
                <a:gd name="T23" fmla="*/ 48 h 124"/>
                <a:gd name="T24" fmla="*/ 0 w 130"/>
                <a:gd name="T25" fmla="*/ 56 h 124"/>
                <a:gd name="T26" fmla="*/ 8 w 130"/>
                <a:gd name="T27" fmla="*/ 74 h 124"/>
                <a:gd name="T28" fmla="*/ 28 w 130"/>
                <a:gd name="T29" fmla="*/ 82 h 124"/>
                <a:gd name="T30" fmla="*/ 36 w 130"/>
                <a:gd name="T31" fmla="*/ 82 h 124"/>
                <a:gd name="T32" fmla="*/ 34 w 130"/>
                <a:gd name="T33" fmla="*/ 88 h 124"/>
                <a:gd name="T34" fmla="*/ 32 w 130"/>
                <a:gd name="T35" fmla="*/ 100 h 124"/>
                <a:gd name="T36" fmla="*/ 40 w 130"/>
                <a:gd name="T37" fmla="*/ 118 h 124"/>
                <a:gd name="T38" fmla="*/ 48 w 130"/>
                <a:gd name="T39" fmla="*/ 124 h 124"/>
                <a:gd name="T40" fmla="*/ 68 w 130"/>
                <a:gd name="T41" fmla="*/ 120 h 124"/>
                <a:gd name="T42" fmla="*/ 80 w 130"/>
                <a:gd name="T43" fmla="*/ 104 h 124"/>
                <a:gd name="T44" fmla="*/ 82 w 130"/>
                <a:gd name="T45" fmla="*/ 94 h 124"/>
                <a:gd name="T46" fmla="*/ 88 w 130"/>
                <a:gd name="T47" fmla="*/ 100 h 124"/>
                <a:gd name="T48" fmla="*/ 100 w 130"/>
                <a:gd name="T49" fmla="*/ 104 h 124"/>
                <a:gd name="T50" fmla="*/ 120 w 130"/>
                <a:gd name="T51" fmla="*/ 100 h 124"/>
                <a:gd name="T52" fmla="*/ 126 w 130"/>
                <a:gd name="T53" fmla="*/ 94 h 124"/>
                <a:gd name="T54" fmla="*/ 128 w 130"/>
                <a:gd name="T55" fmla="*/ 74 h 124"/>
                <a:gd name="T56" fmla="*/ 114 w 130"/>
                <a:gd name="T57" fmla="*/ 58 h 124"/>
                <a:gd name="T58" fmla="*/ 106 w 130"/>
                <a:gd name="T59" fmla="*/ 56 h 124"/>
                <a:gd name="T60" fmla="*/ 112 w 130"/>
                <a:gd name="T61" fmla="*/ 50 h 124"/>
                <a:gd name="T62" fmla="*/ 118 w 130"/>
                <a:gd name="T63" fmla="*/ 42 h 124"/>
                <a:gd name="T64" fmla="*/ 120 w 130"/>
                <a:gd name="T65" fmla="*/ 22 h 124"/>
                <a:gd name="T66" fmla="*/ 114 w 130"/>
                <a:gd name="T67" fmla="*/ 14 h 124"/>
                <a:gd name="T68" fmla="*/ 80 w 130"/>
                <a:gd name="T69" fmla="*/ 80 h 124"/>
                <a:gd name="T70" fmla="*/ 62 w 130"/>
                <a:gd name="T71" fmla="*/ 84 h 124"/>
                <a:gd name="T72" fmla="*/ 46 w 130"/>
                <a:gd name="T73" fmla="*/ 72 h 124"/>
                <a:gd name="T74" fmla="*/ 42 w 130"/>
                <a:gd name="T75" fmla="*/ 64 h 124"/>
                <a:gd name="T76" fmla="*/ 46 w 130"/>
                <a:gd name="T77" fmla="*/ 46 h 124"/>
                <a:gd name="T78" fmla="*/ 54 w 130"/>
                <a:gd name="T79" fmla="*/ 40 h 124"/>
                <a:gd name="T80" fmla="*/ 72 w 130"/>
                <a:gd name="T81" fmla="*/ 36 h 124"/>
                <a:gd name="T82" fmla="*/ 88 w 130"/>
                <a:gd name="T83" fmla="*/ 48 h 124"/>
                <a:gd name="T84" fmla="*/ 90 w 130"/>
                <a:gd name="T85" fmla="*/ 56 h 124"/>
                <a:gd name="T86" fmla="*/ 86 w 130"/>
                <a:gd name="T87" fmla="*/ 74 h 124"/>
                <a:gd name="T88" fmla="*/ 80 w 130"/>
                <a:gd name="T89" fmla="*/ 8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24">
                  <a:moveTo>
                    <a:pt x="114" y="14"/>
                  </a:moveTo>
                  <a:lnTo>
                    <a:pt x="114" y="14"/>
                  </a:lnTo>
                  <a:lnTo>
                    <a:pt x="106" y="8"/>
                  </a:lnTo>
                  <a:lnTo>
                    <a:pt x="96" y="8"/>
                  </a:lnTo>
                  <a:lnTo>
                    <a:pt x="86" y="10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64" y="6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0" y="10"/>
                  </a:lnTo>
                  <a:lnTo>
                    <a:pt x="26" y="16"/>
                  </a:lnTo>
                  <a:lnTo>
                    <a:pt x="26" y="2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6"/>
                  </a:lnTo>
                  <a:lnTo>
                    <a:pt x="10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8" y="74"/>
                  </a:lnTo>
                  <a:lnTo>
                    <a:pt x="18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100"/>
                  </a:lnTo>
                  <a:lnTo>
                    <a:pt x="34" y="110"/>
                  </a:lnTo>
                  <a:lnTo>
                    <a:pt x="40" y="118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58" y="124"/>
                  </a:lnTo>
                  <a:lnTo>
                    <a:pt x="68" y="120"/>
                  </a:lnTo>
                  <a:lnTo>
                    <a:pt x="76" y="11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100" y="104"/>
                  </a:lnTo>
                  <a:lnTo>
                    <a:pt x="110" y="104"/>
                  </a:lnTo>
                  <a:lnTo>
                    <a:pt x="120" y="100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30" y="84"/>
                  </a:lnTo>
                  <a:lnTo>
                    <a:pt x="128" y="74"/>
                  </a:lnTo>
                  <a:lnTo>
                    <a:pt x="122" y="66"/>
                  </a:lnTo>
                  <a:lnTo>
                    <a:pt x="114" y="58"/>
                  </a:lnTo>
                  <a:lnTo>
                    <a:pt x="114" y="58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8" y="42"/>
                  </a:lnTo>
                  <a:lnTo>
                    <a:pt x="122" y="32"/>
                  </a:lnTo>
                  <a:lnTo>
                    <a:pt x="120" y="22"/>
                  </a:lnTo>
                  <a:lnTo>
                    <a:pt x="114" y="14"/>
                  </a:lnTo>
                  <a:lnTo>
                    <a:pt x="114" y="14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70" y="84"/>
                  </a:lnTo>
                  <a:lnTo>
                    <a:pt x="62" y="84"/>
                  </a:lnTo>
                  <a:lnTo>
                    <a:pt x="52" y="8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2" y="64"/>
                  </a:lnTo>
                  <a:lnTo>
                    <a:pt x="42" y="54"/>
                  </a:lnTo>
                  <a:lnTo>
                    <a:pt x="46" y="46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62" y="36"/>
                  </a:lnTo>
                  <a:lnTo>
                    <a:pt x="72" y="3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86" y="74"/>
                  </a:lnTo>
                  <a:lnTo>
                    <a:pt x="80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B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5500688" y="5226050"/>
              <a:ext cx="66675" cy="63500"/>
            </a:xfrm>
            <a:custGeom>
              <a:avLst/>
              <a:gdLst>
                <a:gd name="T0" fmla="*/ 10 w 42"/>
                <a:gd name="T1" fmla="*/ 2 h 40"/>
                <a:gd name="T2" fmla="*/ 10 w 42"/>
                <a:gd name="T3" fmla="*/ 2 h 40"/>
                <a:gd name="T4" fmla="*/ 4 w 42"/>
                <a:gd name="T5" fmla="*/ 8 h 40"/>
                <a:gd name="T6" fmla="*/ 0 w 42"/>
                <a:gd name="T7" fmla="*/ 14 h 40"/>
                <a:gd name="T8" fmla="*/ 0 w 42"/>
                <a:gd name="T9" fmla="*/ 22 h 40"/>
                <a:gd name="T10" fmla="*/ 4 w 42"/>
                <a:gd name="T11" fmla="*/ 30 h 40"/>
                <a:gd name="T12" fmla="*/ 4 w 42"/>
                <a:gd name="T13" fmla="*/ 30 h 40"/>
                <a:gd name="T14" fmla="*/ 10 w 42"/>
                <a:gd name="T15" fmla="*/ 36 h 40"/>
                <a:gd name="T16" fmla="*/ 16 w 42"/>
                <a:gd name="T17" fmla="*/ 40 h 40"/>
                <a:gd name="T18" fmla="*/ 24 w 42"/>
                <a:gd name="T19" fmla="*/ 40 h 40"/>
                <a:gd name="T20" fmla="*/ 32 w 42"/>
                <a:gd name="T21" fmla="*/ 36 h 40"/>
                <a:gd name="T22" fmla="*/ 32 w 42"/>
                <a:gd name="T23" fmla="*/ 36 h 40"/>
                <a:gd name="T24" fmla="*/ 38 w 42"/>
                <a:gd name="T25" fmla="*/ 32 h 40"/>
                <a:gd name="T26" fmla="*/ 42 w 42"/>
                <a:gd name="T27" fmla="*/ 24 h 40"/>
                <a:gd name="T28" fmla="*/ 42 w 42"/>
                <a:gd name="T29" fmla="*/ 16 h 40"/>
                <a:gd name="T30" fmla="*/ 38 w 42"/>
                <a:gd name="T31" fmla="*/ 8 h 40"/>
                <a:gd name="T32" fmla="*/ 38 w 42"/>
                <a:gd name="T33" fmla="*/ 8 h 40"/>
                <a:gd name="T34" fmla="*/ 34 w 42"/>
                <a:gd name="T35" fmla="*/ 2 h 40"/>
                <a:gd name="T36" fmla="*/ 26 w 42"/>
                <a:gd name="T37" fmla="*/ 0 h 40"/>
                <a:gd name="T38" fmla="*/ 18 w 42"/>
                <a:gd name="T39" fmla="*/ 0 h 40"/>
                <a:gd name="T40" fmla="*/ 10 w 42"/>
                <a:gd name="T41" fmla="*/ 2 h 40"/>
                <a:gd name="T42" fmla="*/ 10 w 42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0">
                  <a:moveTo>
                    <a:pt x="10" y="2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2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5116513" y="5715000"/>
              <a:ext cx="161925" cy="139700"/>
            </a:xfrm>
            <a:custGeom>
              <a:avLst/>
              <a:gdLst>
                <a:gd name="T0" fmla="*/ 4 w 102"/>
                <a:gd name="T1" fmla="*/ 10 h 88"/>
                <a:gd name="T2" fmla="*/ 4 w 102"/>
                <a:gd name="T3" fmla="*/ 10 h 88"/>
                <a:gd name="T4" fmla="*/ 18 w 102"/>
                <a:gd name="T5" fmla="*/ 14 h 88"/>
                <a:gd name="T6" fmla="*/ 32 w 102"/>
                <a:gd name="T7" fmla="*/ 20 h 88"/>
                <a:gd name="T8" fmla="*/ 44 w 102"/>
                <a:gd name="T9" fmla="*/ 28 h 88"/>
                <a:gd name="T10" fmla="*/ 56 w 102"/>
                <a:gd name="T11" fmla="*/ 36 h 88"/>
                <a:gd name="T12" fmla="*/ 68 w 102"/>
                <a:gd name="T13" fmla="*/ 46 h 88"/>
                <a:gd name="T14" fmla="*/ 78 w 102"/>
                <a:gd name="T15" fmla="*/ 58 h 88"/>
                <a:gd name="T16" fmla="*/ 86 w 102"/>
                <a:gd name="T17" fmla="*/ 70 h 88"/>
                <a:gd name="T18" fmla="*/ 92 w 102"/>
                <a:gd name="T19" fmla="*/ 84 h 88"/>
                <a:gd name="T20" fmla="*/ 92 w 102"/>
                <a:gd name="T21" fmla="*/ 84 h 88"/>
                <a:gd name="T22" fmla="*/ 94 w 102"/>
                <a:gd name="T23" fmla="*/ 86 h 88"/>
                <a:gd name="T24" fmla="*/ 98 w 102"/>
                <a:gd name="T25" fmla="*/ 88 h 88"/>
                <a:gd name="T26" fmla="*/ 102 w 102"/>
                <a:gd name="T27" fmla="*/ 86 h 88"/>
                <a:gd name="T28" fmla="*/ 102 w 102"/>
                <a:gd name="T29" fmla="*/ 82 h 88"/>
                <a:gd name="T30" fmla="*/ 102 w 102"/>
                <a:gd name="T31" fmla="*/ 82 h 88"/>
                <a:gd name="T32" fmla="*/ 94 w 102"/>
                <a:gd name="T33" fmla="*/ 66 h 88"/>
                <a:gd name="T34" fmla="*/ 86 w 102"/>
                <a:gd name="T35" fmla="*/ 54 h 88"/>
                <a:gd name="T36" fmla="*/ 76 w 102"/>
                <a:gd name="T37" fmla="*/ 40 h 88"/>
                <a:gd name="T38" fmla="*/ 64 w 102"/>
                <a:gd name="T39" fmla="*/ 30 h 88"/>
                <a:gd name="T40" fmla="*/ 50 w 102"/>
                <a:gd name="T41" fmla="*/ 20 h 88"/>
                <a:gd name="T42" fmla="*/ 36 w 102"/>
                <a:gd name="T43" fmla="*/ 12 h 88"/>
                <a:gd name="T44" fmla="*/ 22 w 102"/>
                <a:gd name="T45" fmla="*/ 6 h 88"/>
                <a:gd name="T46" fmla="*/ 6 w 102"/>
                <a:gd name="T47" fmla="*/ 0 h 88"/>
                <a:gd name="T48" fmla="*/ 6 w 102"/>
                <a:gd name="T49" fmla="*/ 0 h 88"/>
                <a:gd name="T50" fmla="*/ 2 w 102"/>
                <a:gd name="T51" fmla="*/ 2 h 88"/>
                <a:gd name="T52" fmla="*/ 0 w 102"/>
                <a:gd name="T53" fmla="*/ 4 h 88"/>
                <a:gd name="T54" fmla="*/ 0 w 102"/>
                <a:gd name="T55" fmla="*/ 8 h 88"/>
                <a:gd name="T56" fmla="*/ 4 w 102"/>
                <a:gd name="T57" fmla="*/ 10 h 88"/>
                <a:gd name="T58" fmla="*/ 4 w 102"/>
                <a:gd name="T59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88">
                  <a:moveTo>
                    <a:pt x="4" y="10"/>
                  </a:moveTo>
                  <a:lnTo>
                    <a:pt x="4" y="10"/>
                  </a:lnTo>
                  <a:lnTo>
                    <a:pt x="18" y="14"/>
                  </a:lnTo>
                  <a:lnTo>
                    <a:pt x="32" y="20"/>
                  </a:lnTo>
                  <a:lnTo>
                    <a:pt x="44" y="28"/>
                  </a:lnTo>
                  <a:lnTo>
                    <a:pt x="56" y="36"/>
                  </a:lnTo>
                  <a:lnTo>
                    <a:pt x="68" y="46"/>
                  </a:lnTo>
                  <a:lnTo>
                    <a:pt x="78" y="58"/>
                  </a:lnTo>
                  <a:lnTo>
                    <a:pt x="86" y="7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8" y="88"/>
                  </a:lnTo>
                  <a:lnTo>
                    <a:pt x="102" y="8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94" y="66"/>
                  </a:lnTo>
                  <a:lnTo>
                    <a:pt x="86" y="54"/>
                  </a:lnTo>
                  <a:lnTo>
                    <a:pt x="76" y="40"/>
                  </a:lnTo>
                  <a:lnTo>
                    <a:pt x="64" y="30"/>
                  </a:lnTo>
                  <a:lnTo>
                    <a:pt x="50" y="20"/>
                  </a:lnTo>
                  <a:lnTo>
                    <a:pt x="36" y="12"/>
                  </a:lnTo>
                  <a:lnTo>
                    <a:pt x="2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A9C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4954588" y="5603875"/>
              <a:ext cx="200025" cy="203200"/>
            </a:xfrm>
            <a:custGeom>
              <a:avLst/>
              <a:gdLst>
                <a:gd name="T0" fmla="*/ 0 w 126"/>
                <a:gd name="T1" fmla="*/ 66 h 128"/>
                <a:gd name="T2" fmla="*/ 10 w 126"/>
                <a:gd name="T3" fmla="*/ 82 h 128"/>
                <a:gd name="T4" fmla="*/ 30 w 126"/>
                <a:gd name="T5" fmla="*/ 90 h 128"/>
                <a:gd name="T6" fmla="*/ 32 w 126"/>
                <a:gd name="T7" fmla="*/ 90 h 128"/>
                <a:gd name="T8" fmla="*/ 32 w 126"/>
                <a:gd name="T9" fmla="*/ 94 h 128"/>
                <a:gd name="T10" fmla="*/ 32 w 126"/>
                <a:gd name="T11" fmla="*/ 104 h 128"/>
                <a:gd name="T12" fmla="*/ 42 w 126"/>
                <a:gd name="T13" fmla="*/ 122 h 128"/>
                <a:gd name="T14" fmla="*/ 50 w 126"/>
                <a:gd name="T15" fmla="*/ 126 h 128"/>
                <a:gd name="T16" fmla="*/ 66 w 126"/>
                <a:gd name="T17" fmla="*/ 124 h 128"/>
                <a:gd name="T18" fmla="*/ 78 w 126"/>
                <a:gd name="T19" fmla="*/ 110 h 128"/>
                <a:gd name="T20" fmla="*/ 86 w 126"/>
                <a:gd name="T21" fmla="*/ 116 h 128"/>
                <a:gd name="T22" fmla="*/ 104 w 126"/>
                <a:gd name="T23" fmla="*/ 118 h 128"/>
                <a:gd name="T24" fmla="*/ 112 w 126"/>
                <a:gd name="T25" fmla="*/ 114 h 128"/>
                <a:gd name="T26" fmla="*/ 120 w 126"/>
                <a:gd name="T27" fmla="*/ 96 h 128"/>
                <a:gd name="T28" fmla="*/ 110 w 126"/>
                <a:gd name="T29" fmla="*/ 76 h 128"/>
                <a:gd name="T30" fmla="*/ 104 w 126"/>
                <a:gd name="T31" fmla="*/ 70 h 128"/>
                <a:gd name="T32" fmla="*/ 112 w 126"/>
                <a:gd name="T33" fmla="*/ 68 h 128"/>
                <a:gd name="T34" fmla="*/ 120 w 126"/>
                <a:gd name="T35" fmla="*/ 60 h 128"/>
                <a:gd name="T36" fmla="*/ 126 w 126"/>
                <a:gd name="T37" fmla="*/ 42 h 128"/>
                <a:gd name="T38" fmla="*/ 124 w 126"/>
                <a:gd name="T39" fmla="*/ 32 h 128"/>
                <a:gd name="T40" fmla="*/ 108 w 126"/>
                <a:gd name="T41" fmla="*/ 20 h 128"/>
                <a:gd name="T42" fmla="*/ 88 w 126"/>
                <a:gd name="T43" fmla="*/ 24 h 128"/>
                <a:gd name="T44" fmla="*/ 80 w 126"/>
                <a:gd name="T45" fmla="*/ 28 h 128"/>
                <a:gd name="T46" fmla="*/ 80 w 126"/>
                <a:gd name="T47" fmla="*/ 22 h 128"/>
                <a:gd name="T48" fmla="*/ 74 w 126"/>
                <a:gd name="T49" fmla="*/ 10 h 128"/>
                <a:gd name="T50" fmla="*/ 58 w 126"/>
                <a:gd name="T51" fmla="*/ 0 h 128"/>
                <a:gd name="T52" fmla="*/ 48 w 126"/>
                <a:gd name="T53" fmla="*/ 0 h 128"/>
                <a:gd name="T54" fmla="*/ 34 w 126"/>
                <a:gd name="T55" fmla="*/ 12 h 128"/>
                <a:gd name="T56" fmla="*/ 32 w 126"/>
                <a:gd name="T57" fmla="*/ 34 h 128"/>
                <a:gd name="T58" fmla="*/ 36 w 126"/>
                <a:gd name="T59" fmla="*/ 42 h 128"/>
                <a:gd name="T60" fmla="*/ 28 w 126"/>
                <a:gd name="T61" fmla="*/ 40 h 128"/>
                <a:gd name="T62" fmla="*/ 18 w 126"/>
                <a:gd name="T63" fmla="*/ 42 h 128"/>
                <a:gd name="T64" fmla="*/ 2 w 126"/>
                <a:gd name="T65" fmla="*/ 56 h 128"/>
                <a:gd name="T66" fmla="*/ 0 w 126"/>
                <a:gd name="T67" fmla="*/ 66 h 128"/>
                <a:gd name="T68" fmla="*/ 72 w 126"/>
                <a:gd name="T69" fmla="*/ 42 h 128"/>
                <a:gd name="T70" fmla="*/ 88 w 126"/>
                <a:gd name="T71" fmla="*/ 52 h 128"/>
                <a:gd name="T72" fmla="*/ 90 w 126"/>
                <a:gd name="T73" fmla="*/ 70 h 128"/>
                <a:gd name="T74" fmla="*/ 88 w 126"/>
                <a:gd name="T75" fmla="*/ 80 h 128"/>
                <a:gd name="T76" fmla="*/ 72 w 126"/>
                <a:gd name="T77" fmla="*/ 88 h 128"/>
                <a:gd name="T78" fmla="*/ 62 w 126"/>
                <a:gd name="T79" fmla="*/ 88 h 128"/>
                <a:gd name="T80" fmla="*/ 48 w 126"/>
                <a:gd name="T81" fmla="*/ 78 h 128"/>
                <a:gd name="T82" fmla="*/ 44 w 126"/>
                <a:gd name="T83" fmla="*/ 60 h 128"/>
                <a:gd name="T84" fmla="*/ 48 w 126"/>
                <a:gd name="T85" fmla="*/ 50 h 128"/>
                <a:gd name="T86" fmla="*/ 62 w 126"/>
                <a:gd name="T87" fmla="*/ 42 h 128"/>
                <a:gd name="T88" fmla="*/ 72 w 126"/>
                <a:gd name="T89" fmla="*/ 4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8">
                  <a:moveTo>
                    <a:pt x="0" y="66"/>
                  </a:moveTo>
                  <a:lnTo>
                    <a:pt x="0" y="66"/>
                  </a:lnTo>
                  <a:lnTo>
                    <a:pt x="4" y="74"/>
                  </a:lnTo>
                  <a:lnTo>
                    <a:pt x="10" y="82"/>
                  </a:lnTo>
                  <a:lnTo>
                    <a:pt x="20" y="88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42" y="122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8" y="128"/>
                  </a:lnTo>
                  <a:lnTo>
                    <a:pt x="66" y="124"/>
                  </a:lnTo>
                  <a:lnTo>
                    <a:pt x="72" y="118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6" y="116"/>
                  </a:lnTo>
                  <a:lnTo>
                    <a:pt x="96" y="118"/>
                  </a:lnTo>
                  <a:lnTo>
                    <a:pt x="104" y="118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8" y="106"/>
                  </a:lnTo>
                  <a:lnTo>
                    <a:pt x="120" y="96"/>
                  </a:lnTo>
                  <a:lnTo>
                    <a:pt x="116" y="8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20" y="60"/>
                  </a:lnTo>
                  <a:lnTo>
                    <a:pt x="126" y="52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18" y="24"/>
                  </a:lnTo>
                  <a:lnTo>
                    <a:pt x="108" y="20"/>
                  </a:lnTo>
                  <a:lnTo>
                    <a:pt x="98" y="20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74" y="10"/>
                  </a:lnTo>
                  <a:lnTo>
                    <a:pt x="66" y="4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4" y="12"/>
                  </a:lnTo>
                  <a:lnTo>
                    <a:pt x="32" y="22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8" y="42"/>
                  </a:lnTo>
                  <a:lnTo>
                    <a:pt x="8" y="48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72" y="42"/>
                  </a:moveTo>
                  <a:lnTo>
                    <a:pt x="72" y="42"/>
                  </a:lnTo>
                  <a:lnTo>
                    <a:pt x="80" y="46"/>
                  </a:lnTo>
                  <a:lnTo>
                    <a:pt x="88" y="52"/>
                  </a:lnTo>
                  <a:lnTo>
                    <a:pt x="90" y="6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88" y="80"/>
                  </a:lnTo>
                  <a:lnTo>
                    <a:pt x="80" y="86"/>
                  </a:lnTo>
                  <a:lnTo>
                    <a:pt x="7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4" y="84"/>
                  </a:lnTo>
                  <a:lnTo>
                    <a:pt x="48" y="78"/>
                  </a:lnTo>
                  <a:lnTo>
                    <a:pt x="44" y="7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8" y="50"/>
                  </a:lnTo>
                  <a:lnTo>
                    <a:pt x="54" y="44"/>
                  </a:lnTo>
                  <a:lnTo>
                    <a:pt x="62" y="42"/>
                  </a:lnTo>
                  <a:lnTo>
                    <a:pt x="72" y="42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FB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5027613" y="5673725"/>
              <a:ext cx="63500" cy="66675"/>
            </a:xfrm>
            <a:custGeom>
              <a:avLst/>
              <a:gdLst>
                <a:gd name="T0" fmla="*/ 16 w 40"/>
                <a:gd name="T1" fmla="*/ 42 h 42"/>
                <a:gd name="T2" fmla="*/ 16 w 40"/>
                <a:gd name="T3" fmla="*/ 42 h 42"/>
                <a:gd name="T4" fmla="*/ 24 w 40"/>
                <a:gd name="T5" fmla="*/ 42 h 42"/>
                <a:gd name="T6" fmla="*/ 32 w 40"/>
                <a:gd name="T7" fmla="*/ 38 h 42"/>
                <a:gd name="T8" fmla="*/ 38 w 40"/>
                <a:gd name="T9" fmla="*/ 34 h 42"/>
                <a:gd name="T10" fmla="*/ 40 w 40"/>
                <a:gd name="T11" fmla="*/ 26 h 42"/>
                <a:gd name="T12" fmla="*/ 40 w 40"/>
                <a:gd name="T13" fmla="*/ 26 h 42"/>
                <a:gd name="T14" fmla="*/ 40 w 40"/>
                <a:gd name="T15" fmla="*/ 18 h 42"/>
                <a:gd name="T16" fmla="*/ 38 w 40"/>
                <a:gd name="T17" fmla="*/ 10 h 42"/>
                <a:gd name="T18" fmla="*/ 32 w 40"/>
                <a:gd name="T19" fmla="*/ 4 h 42"/>
                <a:gd name="T20" fmla="*/ 24 w 40"/>
                <a:gd name="T21" fmla="*/ 0 h 42"/>
                <a:gd name="T22" fmla="*/ 24 w 40"/>
                <a:gd name="T23" fmla="*/ 0 h 42"/>
                <a:gd name="T24" fmla="*/ 16 w 40"/>
                <a:gd name="T25" fmla="*/ 0 h 42"/>
                <a:gd name="T26" fmla="*/ 10 w 40"/>
                <a:gd name="T27" fmla="*/ 4 h 42"/>
                <a:gd name="T28" fmla="*/ 4 w 40"/>
                <a:gd name="T29" fmla="*/ 10 h 42"/>
                <a:gd name="T30" fmla="*/ 0 w 40"/>
                <a:gd name="T31" fmla="*/ 16 h 42"/>
                <a:gd name="T32" fmla="*/ 0 w 40"/>
                <a:gd name="T33" fmla="*/ 16 h 42"/>
                <a:gd name="T34" fmla="*/ 0 w 40"/>
                <a:gd name="T35" fmla="*/ 24 h 42"/>
                <a:gd name="T36" fmla="*/ 4 w 40"/>
                <a:gd name="T37" fmla="*/ 32 h 42"/>
                <a:gd name="T38" fmla="*/ 10 w 40"/>
                <a:gd name="T39" fmla="*/ 38 h 42"/>
                <a:gd name="T40" fmla="*/ 16 w 40"/>
                <a:gd name="T41" fmla="*/ 42 h 42"/>
                <a:gd name="T42" fmla="*/ 16 w 40"/>
                <a:gd name="T4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2">
                  <a:moveTo>
                    <a:pt x="16" y="42"/>
                  </a:moveTo>
                  <a:lnTo>
                    <a:pt x="16" y="42"/>
                  </a:lnTo>
                  <a:lnTo>
                    <a:pt x="24" y="42"/>
                  </a:lnTo>
                  <a:lnTo>
                    <a:pt x="32" y="38"/>
                  </a:lnTo>
                  <a:lnTo>
                    <a:pt x="38" y="3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18"/>
                  </a:lnTo>
                  <a:lnTo>
                    <a:pt x="38" y="10"/>
                  </a:lnTo>
                  <a:lnTo>
                    <a:pt x="32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10" y="38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5697538" y="5622925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6 w 8"/>
                <a:gd name="T5" fmla="*/ 12 h 12"/>
                <a:gd name="T6" fmla="*/ 8 w 8"/>
                <a:gd name="T7" fmla="*/ 10 h 12"/>
                <a:gd name="T8" fmla="*/ 8 w 8"/>
                <a:gd name="T9" fmla="*/ 6 h 12"/>
                <a:gd name="T10" fmla="*/ 6 w 8"/>
                <a:gd name="T11" fmla="*/ 2 h 12"/>
                <a:gd name="T12" fmla="*/ 2 w 8"/>
                <a:gd name="T13" fmla="*/ 0 h 12"/>
                <a:gd name="T14" fmla="*/ 2 w 8"/>
                <a:gd name="T15" fmla="*/ 0 h 12"/>
                <a:gd name="T16" fmla="*/ 0 w 8"/>
                <a:gd name="T17" fmla="*/ 0 h 12"/>
                <a:gd name="T18" fmla="*/ 0 w 8"/>
                <a:gd name="T19" fmla="*/ 2 h 12"/>
                <a:gd name="T20" fmla="*/ 0 w 8"/>
                <a:gd name="T21" fmla="*/ 6 h 12"/>
                <a:gd name="T22" fmla="*/ 2 w 8"/>
                <a:gd name="T23" fmla="*/ 10 h 12"/>
                <a:gd name="T24" fmla="*/ 6 w 8"/>
                <a:gd name="T25" fmla="*/ 12 h 12"/>
                <a:gd name="T26" fmla="*/ 6 w 8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5"/>
            <p:cNvSpPr>
              <a:spLocks/>
            </p:cNvSpPr>
            <p:nvPr/>
          </p:nvSpPr>
          <p:spPr bwMode="auto">
            <a:xfrm>
              <a:off x="5751513" y="5603875"/>
              <a:ext cx="12700" cy="22225"/>
            </a:xfrm>
            <a:custGeom>
              <a:avLst/>
              <a:gdLst>
                <a:gd name="T0" fmla="*/ 6 w 8"/>
                <a:gd name="T1" fmla="*/ 14 h 14"/>
                <a:gd name="T2" fmla="*/ 6 w 8"/>
                <a:gd name="T3" fmla="*/ 14 h 14"/>
                <a:gd name="T4" fmla="*/ 6 w 8"/>
                <a:gd name="T5" fmla="*/ 12 h 14"/>
                <a:gd name="T6" fmla="*/ 8 w 8"/>
                <a:gd name="T7" fmla="*/ 12 h 14"/>
                <a:gd name="T8" fmla="*/ 8 w 8"/>
                <a:gd name="T9" fmla="*/ 6 h 14"/>
                <a:gd name="T10" fmla="*/ 6 w 8"/>
                <a:gd name="T11" fmla="*/ 2 h 14"/>
                <a:gd name="T12" fmla="*/ 2 w 8"/>
                <a:gd name="T13" fmla="*/ 0 h 14"/>
                <a:gd name="T14" fmla="*/ 2 w 8"/>
                <a:gd name="T15" fmla="*/ 0 h 14"/>
                <a:gd name="T16" fmla="*/ 0 w 8"/>
                <a:gd name="T17" fmla="*/ 0 h 14"/>
                <a:gd name="T18" fmla="*/ 0 w 8"/>
                <a:gd name="T19" fmla="*/ 2 h 14"/>
                <a:gd name="T20" fmla="*/ 0 w 8"/>
                <a:gd name="T21" fmla="*/ 6 h 14"/>
                <a:gd name="T22" fmla="*/ 2 w 8"/>
                <a:gd name="T23" fmla="*/ 12 h 14"/>
                <a:gd name="T24" fmla="*/ 6 w 8"/>
                <a:gd name="T25" fmla="*/ 14 h 14"/>
                <a:gd name="T26" fmla="*/ 6 w 8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4">
                  <a:moveTo>
                    <a:pt x="6" y="14"/>
                  </a:move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5789613" y="5562600"/>
              <a:ext cx="12700" cy="22225"/>
            </a:xfrm>
            <a:custGeom>
              <a:avLst/>
              <a:gdLst>
                <a:gd name="T0" fmla="*/ 6 w 8"/>
                <a:gd name="T1" fmla="*/ 14 h 14"/>
                <a:gd name="T2" fmla="*/ 6 w 8"/>
                <a:gd name="T3" fmla="*/ 14 h 14"/>
                <a:gd name="T4" fmla="*/ 8 w 8"/>
                <a:gd name="T5" fmla="*/ 12 h 14"/>
                <a:gd name="T6" fmla="*/ 8 w 8"/>
                <a:gd name="T7" fmla="*/ 12 h 14"/>
                <a:gd name="T8" fmla="*/ 8 w 8"/>
                <a:gd name="T9" fmla="*/ 6 h 14"/>
                <a:gd name="T10" fmla="*/ 6 w 8"/>
                <a:gd name="T11" fmla="*/ 2 h 14"/>
                <a:gd name="T12" fmla="*/ 2 w 8"/>
                <a:gd name="T13" fmla="*/ 0 h 14"/>
                <a:gd name="T14" fmla="*/ 2 w 8"/>
                <a:gd name="T15" fmla="*/ 0 h 14"/>
                <a:gd name="T16" fmla="*/ 0 w 8"/>
                <a:gd name="T17" fmla="*/ 0 h 14"/>
                <a:gd name="T18" fmla="*/ 0 w 8"/>
                <a:gd name="T19" fmla="*/ 2 h 14"/>
                <a:gd name="T20" fmla="*/ 0 w 8"/>
                <a:gd name="T21" fmla="*/ 6 h 14"/>
                <a:gd name="T22" fmla="*/ 2 w 8"/>
                <a:gd name="T23" fmla="*/ 12 h 14"/>
                <a:gd name="T24" fmla="*/ 6 w 8"/>
                <a:gd name="T25" fmla="*/ 14 h 14"/>
                <a:gd name="T26" fmla="*/ 6 w 8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4">
                  <a:moveTo>
                    <a:pt x="6" y="14"/>
                  </a:move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7"/>
            <p:cNvSpPr>
              <a:spLocks/>
            </p:cNvSpPr>
            <p:nvPr/>
          </p:nvSpPr>
          <p:spPr bwMode="auto">
            <a:xfrm>
              <a:off x="5713413" y="5575300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6 w 8"/>
                <a:gd name="T5" fmla="*/ 12 h 12"/>
                <a:gd name="T6" fmla="*/ 6 w 8"/>
                <a:gd name="T7" fmla="*/ 12 h 12"/>
                <a:gd name="T8" fmla="*/ 8 w 8"/>
                <a:gd name="T9" fmla="*/ 12 h 12"/>
                <a:gd name="T10" fmla="*/ 8 w 8"/>
                <a:gd name="T11" fmla="*/ 10 h 12"/>
                <a:gd name="T12" fmla="*/ 8 w 8"/>
                <a:gd name="T13" fmla="*/ 6 h 12"/>
                <a:gd name="T14" fmla="*/ 6 w 8"/>
                <a:gd name="T15" fmla="*/ 2 h 12"/>
                <a:gd name="T16" fmla="*/ 2 w 8"/>
                <a:gd name="T17" fmla="*/ 0 h 12"/>
                <a:gd name="T18" fmla="*/ 2 w 8"/>
                <a:gd name="T19" fmla="*/ 0 h 12"/>
                <a:gd name="T20" fmla="*/ 2 w 8"/>
                <a:gd name="T21" fmla="*/ 0 h 12"/>
                <a:gd name="T22" fmla="*/ 2 w 8"/>
                <a:gd name="T23" fmla="*/ 0 h 12"/>
                <a:gd name="T24" fmla="*/ 0 w 8"/>
                <a:gd name="T25" fmla="*/ 0 h 12"/>
                <a:gd name="T26" fmla="*/ 0 w 8"/>
                <a:gd name="T27" fmla="*/ 2 h 12"/>
                <a:gd name="T28" fmla="*/ 0 w 8"/>
                <a:gd name="T29" fmla="*/ 6 h 12"/>
                <a:gd name="T30" fmla="*/ 2 w 8"/>
                <a:gd name="T31" fmla="*/ 10 h 12"/>
                <a:gd name="T32" fmla="*/ 6 w 8"/>
                <a:gd name="T33" fmla="*/ 12 h 12"/>
                <a:gd name="T34" fmla="*/ 6 w 8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8"/>
            <p:cNvSpPr>
              <a:spLocks/>
            </p:cNvSpPr>
            <p:nvPr/>
          </p:nvSpPr>
          <p:spPr bwMode="auto">
            <a:xfrm>
              <a:off x="5751513" y="5553075"/>
              <a:ext cx="12700" cy="22225"/>
            </a:xfrm>
            <a:custGeom>
              <a:avLst/>
              <a:gdLst>
                <a:gd name="T0" fmla="*/ 6 w 8"/>
                <a:gd name="T1" fmla="*/ 14 h 14"/>
                <a:gd name="T2" fmla="*/ 6 w 8"/>
                <a:gd name="T3" fmla="*/ 14 h 14"/>
                <a:gd name="T4" fmla="*/ 6 w 8"/>
                <a:gd name="T5" fmla="*/ 12 h 14"/>
                <a:gd name="T6" fmla="*/ 8 w 8"/>
                <a:gd name="T7" fmla="*/ 12 h 14"/>
                <a:gd name="T8" fmla="*/ 8 w 8"/>
                <a:gd name="T9" fmla="*/ 6 h 14"/>
                <a:gd name="T10" fmla="*/ 6 w 8"/>
                <a:gd name="T11" fmla="*/ 2 h 14"/>
                <a:gd name="T12" fmla="*/ 2 w 8"/>
                <a:gd name="T13" fmla="*/ 0 h 14"/>
                <a:gd name="T14" fmla="*/ 2 w 8"/>
                <a:gd name="T15" fmla="*/ 0 h 14"/>
                <a:gd name="T16" fmla="*/ 0 w 8"/>
                <a:gd name="T17" fmla="*/ 0 h 14"/>
                <a:gd name="T18" fmla="*/ 0 w 8"/>
                <a:gd name="T19" fmla="*/ 2 h 14"/>
                <a:gd name="T20" fmla="*/ 0 w 8"/>
                <a:gd name="T21" fmla="*/ 6 h 14"/>
                <a:gd name="T22" fmla="*/ 2 w 8"/>
                <a:gd name="T23" fmla="*/ 12 h 14"/>
                <a:gd name="T24" fmla="*/ 6 w 8"/>
                <a:gd name="T25" fmla="*/ 14 h 14"/>
                <a:gd name="T26" fmla="*/ 6 w 8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4">
                  <a:moveTo>
                    <a:pt x="6" y="14"/>
                  </a:move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9"/>
            <p:cNvSpPr>
              <a:spLocks/>
            </p:cNvSpPr>
            <p:nvPr/>
          </p:nvSpPr>
          <p:spPr bwMode="auto">
            <a:xfrm>
              <a:off x="5741988" y="5641975"/>
              <a:ext cx="15875" cy="22225"/>
            </a:xfrm>
            <a:custGeom>
              <a:avLst/>
              <a:gdLst>
                <a:gd name="T0" fmla="*/ 4 w 10"/>
                <a:gd name="T1" fmla="*/ 12 h 14"/>
                <a:gd name="T2" fmla="*/ 4 w 10"/>
                <a:gd name="T3" fmla="*/ 12 h 14"/>
                <a:gd name="T4" fmla="*/ 6 w 10"/>
                <a:gd name="T5" fmla="*/ 14 h 14"/>
                <a:gd name="T6" fmla="*/ 6 w 10"/>
                <a:gd name="T7" fmla="*/ 14 h 14"/>
                <a:gd name="T8" fmla="*/ 10 w 10"/>
                <a:gd name="T9" fmla="*/ 14 h 14"/>
                <a:gd name="T10" fmla="*/ 10 w 10"/>
                <a:gd name="T11" fmla="*/ 12 h 14"/>
                <a:gd name="T12" fmla="*/ 10 w 10"/>
                <a:gd name="T13" fmla="*/ 12 h 14"/>
                <a:gd name="T14" fmla="*/ 10 w 10"/>
                <a:gd name="T15" fmla="*/ 8 h 14"/>
                <a:gd name="T16" fmla="*/ 8 w 10"/>
                <a:gd name="T17" fmla="*/ 4 h 14"/>
                <a:gd name="T18" fmla="*/ 8 w 10"/>
                <a:gd name="T19" fmla="*/ 4 h 14"/>
                <a:gd name="T20" fmla="*/ 6 w 10"/>
                <a:gd name="T21" fmla="*/ 2 h 14"/>
                <a:gd name="T22" fmla="*/ 6 w 10"/>
                <a:gd name="T23" fmla="*/ 2 h 14"/>
                <a:gd name="T24" fmla="*/ 2 w 10"/>
                <a:gd name="T25" fmla="*/ 0 h 14"/>
                <a:gd name="T26" fmla="*/ 0 w 10"/>
                <a:gd name="T27" fmla="*/ 4 h 14"/>
                <a:gd name="T28" fmla="*/ 0 w 10"/>
                <a:gd name="T29" fmla="*/ 4 h 14"/>
                <a:gd name="T30" fmla="*/ 2 w 10"/>
                <a:gd name="T31" fmla="*/ 8 h 14"/>
                <a:gd name="T32" fmla="*/ 4 w 10"/>
                <a:gd name="T33" fmla="*/ 12 h 14"/>
                <a:gd name="T34" fmla="*/ 4 w 10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4">
                  <a:moveTo>
                    <a:pt x="4" y="12"/>
                  </a:move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0"/>
            <p:cNvSpPr>
              <a:spLocks/>
            </p:cNvSpPr>
            <p:nvPr/>
          </p:nvSpPr>
          <p:spPr bwMode="auto">
            <a:xfrm>
              <a:off x="5786438" y="5635625"/>
              <a:ext cx="12700" cy="19050"/>
            </a:xfrm>
            <a:custGeom>
              <a:avLst/>
              <a:gdLst>
                <a:gd name="T0" fmla="*/ 6 w 8"/>
                <a:gd name="T1" fmla="*/ 12 h 12"/>
                <a:gd name="T2" fmla="*/ 6 w 8"/>
                <a:gd name="T3" fmla="*/ 12 h 12"/>
                <a:gd name="T4" fmla="*/ 8 w 8"/>
                <a:gd name="T5" fmla="*/ 12 h 12"/>
                <a:gd name="T6" fmla="*/ 8 w 8"/>
                <a:gd name="T7" fmla="*/ 10 h 12"/>
                <a:gd name="T8" fmla="*/ 8 w 8"/>
                <a:gd name="T9" fmla="*/ 6 h 12"/>
                <a:gd name="T10" fmla="*/ 6 w 8"/>
                <a:gd name="T11" fmla="*/ 2 h 12"/>
                <a:gd name="T12" fmla="*/ 2 w 8"/>
                <a:gd name="T13" fmla="*/ 0 h 12"/>
                <a:gd name="T14" fmla="*/ 2 w 8"/>
                <a:gd name="T15" fmla="*/ 0 h 12"/>
                <a:gd name="T16" fmla="*/ 2 w 8"/>
                <a:gd name="T17" fmla="*/ 0 h 12"/>
                <a:gd name="T18" fmla="*/ 0 w 8"/>
                <a:gd name="T19" fmla="*/ 2 h 12"/>
                <a:gd name="T20" fmla="*/ 0 w 8"/>
                <a:gd name="T21" fmla="*/ 6 h 12"/>
                <a:gd name="T22" fmla="*/ 2 w 8"/>
                <a:gd name="T23" fmla="*/ 10 h 12"/>
                <a:gd name="T24" fmla="*/ 6 w 8"/>
                <a:gd name="T25" fmla="*/ 12 h 12"/>
                <a:gd name="T26" fmla="*/ 6 w 8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DB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88"/>
            <p:cNvGrpSpPr>
              <a:grpSpLocks noChangeAspect="1"/>
            </p:cNvGrpSpPr>
            <p:nvPr/>
          </p:nvGrpSpPr>
          <p:grpSpPr bwMode="auto">
            <a:xfrm>
              <a:off x="7705725" y="5029200"/>
              <a:ext cx="1255713" cy="1676400"/>
              <a:chOff x="4854" y="3168"/>
              <a:chExt cx="791" cy="1056"/>
            </a:xfrm>
          </p:grpSpPr>
          <p:sp>
            <p:nvSpPr>
              <p:cNvPr id="89" name="AutoShape 87"/>
              <p:cNvSpPr>
                <a:spLocks noChangeAspect="1" noChangeArrowheads="1" noTextEdit="1"/>
              </p:cNvSpPr>
              <p:nvPr/>
            </p:nvSpPr>
            <p:spPr bwMode="auto">
              <a:xfrm>
                <a:off x="4854" y="3168"/>
                <a:ext cx="791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854" y="3168"/>
                <a:ext cx="791" cy="1056"/>
              </a:xfrm>
              <a:custGeom>
                <a:avLst/>
                <a:gdLst>
                  <a:gd name="T0" fmla="*/ 3 w 2373"/>
                  <a:gd name="T1" fmla="*/ 1802 h 3168"/>
                  <a:gd name="T2" fmla="*/ 398 w 2373"/>
                  <a:gd name="T3" fmla="*/ 1649 h 3168"/>
                  <a:gd name="T4" fmla="*/ 525 w 2373"/>
                  <a:gd name="T5" fmla="*/ 1507 h 3168"/>
                  <a:gd name="T6" fmla="*/ 637 w 2373"/>
                  <a:gd name="T7" fmla="*/ 1407 h 3168"/>
                  <a:gd name="T8" fmla="*/ 703 w 2373"/>
                  <a:gd name="T9" fmla="*/ 1481 h 3168"/>
                  <a:gd name="T10" fmla="*/ 867 w 2373"/>
                  <a:gd name="T11" fmla="*/ 1353 h 3168"/>
                  <a:gd name="T12" fmla="*/ 828 w 2373"/>
                  <a:gd name="T13" fmla="*/ 1496 h 3168"/>
                  <a:gd name="T14" fmla="*/ 1028 w 2373"/>
                  <a:gd name="T15" fmla="*/ 1729 h 3168"/>
                  <a:gd name="T16" fmla="*/ 955 w 2373"/>
                  <a:gd name="T17" fmla="*/ 1146 h 3168"/>
                  <a:gd name="T18" fmla="*/ 835 w 2373"/>
                  <a:gd name="T19" fmla="*/ 280 h 3168"/>
                  <a:gd name="T20" fmla="*/ 615 w 2373"/>
                  <a:gd name="T21" fmla="*/ 191 h 3168"/>
                  <a:gd name="T22" fmla="*/ 741 w 2373"/>
                  <a:gd name="T23" fmla="*/ 290 h 3168"/>
                  <a:gd name="T24" fmla="*/ 720 w 2373"/>
                  <a:gd name="T25" fmla="*/ 478 h 3168"/>
                  <a:gd name="T26" fmla="*/ 590 w 2373"/>
                  <a:gd name="T27" fmla="*/ 913 h 3168"/>
                  <a:gd name="T28" fmla="*/ 379 w 2373"/>
                  <a:gd name="T29" fmla="*/ 859 h 3168"/>
                  <a:gd name="T30" fmla="*/ 198 w 2373"/>
                  <a:gd name="T31" fmla="*/ 748 h 3168"/>
                  <a:gd name="T32" fmla="*/ 238 w 2373"/>
                  <a:gd name="T33" fmla="*/ 570 h 3168"/>
                  <a:gd name="T34" fmla="*/ 379 w 2373"/>
                  <a:gd name="T35" fmla="*/ 159 h 3168"/>
                  <a:gd name="T36" fmla="*/ 510 w 2373"/>
                  <a:gd name="T37" fmla="*/ 166 h 3168"/>
                  <a:gd name="T38" fmla="*/ 582 w 2373"/>
                  <a:gd name="T39" fmla="*/ 121 h 3168"/>
                  <a:gd name="T40" fmla="*/ 793 w 2373"/>
                  <a:gd name="T41" fmla="*/ 128 h 3168"/>
                  <a:gd name="T42" fmla="*/ 910 w 2373"/>
                  <a:gd name="T43" fmla="*/ 0 h 3168"/>
                  <a:gd name="T44" fmla="*/ 1147 w 2373"/>
                  <a:gd name="T45" fmla="*/ 1115 h 3168"/>
                  <a:gd name="T46" fmla="*/ 1408 w 2373"/>
                  <a:gd name="T47" fmla="*/ 267 h 3168"/>
                  <a:gd name="T48" fmla="*/ 1345 w 2373"/>
                  <a:gd name="T49" fmla="*/ 742 h 3168"/>
                  <a:gd name="T50" fmla="*/ 1605 w 2373"/>
                  <a:gd name="T51" fmla="*/ 1015 h 3168"/>
                  <a:gd name="T52" fmla="*/ 1850 w 2373"/>
                  <a:gd name="T53" fmla="*/ 821 h 3168"/>
                  <a:gd name="T54" fmla="*/ 1857 w 2373"/>
                  <a:gd name="T55" fmla="*/ 996 h 3168"/>
                  <a:gd name="T56" fmla="*/ 1949 w 2373"/>
                  <a:gd name="T57" fmla="*/ 1007 h 3168"/>
                  <a:gd name="T58" fmla="*/ 2166 w 2373"/>
                  <a:gd name="T59" fmla="*/ 978 h 3168"/>
                  <a:gd name="T60" fmla="*/ 2039 w 2373"/>
                  <a:gd name="T61" fmla="*/ 1191 h 3168"/>
                  <a:gd name="T62" fmla="*/ 2353 w 2373"/>
                  <a:gd name="T63" fmla="*/ 1404 h 3168"/>
                  <a:gd name="T64" fmla="*/ 2264 w 2373"/>
                  <a:gd name="T65" fmla="*/ 1636 h 3168"/>
                  <a:gd name="T66" fmla="*/ 2185 w 2373"/>
                  <a:gd name="T67" fmla="*/ 1770 h 3168"/>
                  <a:gd name="T68" fmla="*/ 2045 w 2373"/>
                  <a:gd name="T69" fmla="*/ 1948 h 3168"/>
                  <a:gd name="T70" fmla="*/ 1707 w 2373"/>
                  <a:gd name="T71" fmla="*/ 1869 h 3168"/>
                  <a:gd name="T72" fmla="*/ 1697 w 2373"/>
                  <a:gd name="T73" fmla="*/ 1633 h 3168"/>
                  <a:gd name="T74" fmla="*/ 1522 w 2373"/>
                  <a:gd name="T75" fmla="*/ 1290 h 3168"/>
                  <a:gd name="T76" fmla="*/ 1399 w 2373"/>
                  <a:gd name="T77" fmla="*/ 1229 h 3168"/>
                  <a:gd name="T78" fmla="*/ 1612 w 2373"/>
                  <a:gd name="T79" fmla="*/ 1057 h 3168"/>
                  <a:gd name="T80" fmla="*/ 1302 w 2373"/>
                  <a:gd name="T81" fmla="*/ 1283 h 3168"/>
                  <a:gd name="T82" fmla="*/ 1410 w 2373"/>
                  <a:gd name="T83" fmla="*/ 1490 h 3168"/>
                  <a:gd name="T84" fmla="*/ 1277 w 2373"/>
                  <a:gd name="T85" fmla="*/ 2241 h 3168"/>
                  <a:gd name="T86" fmla="*/ 1262 w 2373"/>
                  <a:gd name="T87" fmla="*/ 2506 h 3168"/>
                  <a:gd name="T88" fmla="*/ 1262 w 2373"/>
                  <a:gd name="T89" fmla="*/ 2948 h 3168"/>
                  <a:gd name="T90" fmla="*/ 1210 w 2373"/>
                  <a:gd name="T91" fmla="*/ 3105 h 3168"/>
                  <a:gd name="T92" fmla="*/ 1051 w 2373"/>
                  <a:gd name="T93" fmla="*/ 2605 h 3168"/>
                  <a:gd name="T94" fmla="*/ 974 w 2373"/>
                  <a:gd name="T95" fmla="*/ 1687 h 3168"/>
                  <a:gd name="T96" fmla="*/ 889 w 2373"/>
                  <a:gd name="T97" fmla="*/ 1910 h 3168"/>
                  <a:gd name="T98" fmla="*/ 828 w 2373"/>
                  <a:gd name="T99" fmla="*/ 1872 h 3168"/>
                  <a:gd name="T100" fmla="*/ 770 w 2373"/>
                  <a:gd name="T101" fmla="*/ 2273 h 3168"/>
                  <a:gd name="T102" fmla="*/ 618 w 2373"/>
                  <a:gd name="T103" fmla="*/ 2423 h 3168"/>
                  <a:gd name="T104" fmla="*/ 357 w 2373"/>
                  <a:gd name="T105" fmla="*/ 2327 h 3168"/>
                  <a:gd name="T106" fmla="*/ 299 w 2373"/>
                  <a:gd name="T107" fmla="*/ 2123 h 3168"/>
                  <a:gd name="T108" fmla="*/ 9 w 2373"/>
                  <a:gd name="T109" fmla="*/ 201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73" h="3168">
                    <a:moveTo>
                      <a:pt x="154" y="1941"/>
                    </a:moveTo>
                    <a:lnTo>
                      <a:pt x="108" y="1936"/>
                    </a:lnTo>
                    <a:lnTo>
                      <a:pt x="74" y="1920"/>
                    </a:lnTo>
                    <a:lnTo>
                      <a:pt x="22" y="1882"/>
                    </a:lnTo>
                    <a:lnTo>
                      <a:pt x="0" y="1844"/>
                    </a:lnTo>
                    <a:lnTo>
                      <a:pt x="3" y="1802"/>
                    </a:lnTo>
                    <a:lnTo>
                      <a:pt x="92" y="1789"/>
                    </a:lnTo>
                    <a:lnTo>
                      <a:pt x="105" y="1783"/>
                    </a:lnTo>
                    <a:lnTo>
                      <a:pt x="134" y="1783"/>
                    </a:lnTo>
                    <a:lnTo>
                      <a:pt x="223" y="1754"/>
                    </a:lnTo>
                    <a:lnTo>
                      <a:pt x="308" y="1714"/>
                    </a:lnTo>
                    <a:lnTo>
                      <a:pt x="398" y="1649"/>
                    </a:lnTo>
                    <a:lnTo>
                      <a:pt x="496" y="1582"/>
                    </a:lnTo>
                    <a:lnTo>
                      <a:pt x="512" y="1579"/>
                    </a:lnTo>
                    <a:lnTo>
                      <a:pt x="500" y="1474"/>
                    </a:lnTo>
                    <a:lnTo>
                      <a:pt x="507" y="1468"/>
                    </a:lnTo>
                    <a:lnTo>
                      <a:pt x="512" y="1468"/>
                    </a:lnTo>
                    <a:lnTo>
                      <a:pt x="525" y="1507"/>
                    </a:lnTo>
                    <a:lnTo>
                      <a:pt x="548" y="1535"/>
                    </a:lnTo>
                    <a:lnTo>
                      <a:pt x="568" y="1535"/>
                    </a:lnTo>
                    <a:lnTo>
                      <a:pt x="595" y="1521"/>
                    </a:lnTo>
                    <a:lnTo>
                      <a:pt x="615" y="1528"/>
                    </a:lnTo>
                    <a:lnTo>
                      <a:pt x="647" y="1525"/>
                    </a:lnTo>
                    <a:lnTo>
                      <a:pt x="637" y="1407"/>
                    </a:lnTo>
                    <a:lnTo>
                      <a:pt x="653" y="1350"/>
                    </a:lnTo>
                    <a:lnTo>
                      <a:pt x="676" y="1315"/>
                    </a:lnTo>
                    <a:lnTo>
                      <a:pt x="687" y="1302"/>
                    </a:lnTo>
                    <a:lnTo>
                      <a:pt x="701" y="1302"/>
                    </a:lnTo>
                    <a:lnTo>
                      <a:pt x="687" y="1429"/>
                    </a:lnTo>
                    <a:lnTo>
                      <a:pt x="703" y="1481"/>
                    </a:lnTo>
                    <a:lnTo>
                      <a:pt x="732" y="1525"/>
                    </a:lnTo>
                    <a:lnTo>
                      <a:pt x="741" y="1532"/>
                    </a:lnTo>
                    <a:lnTo>
                      <a:pt x="764" y="1519"/>
                    </a:lnTo>
                    <a:lnTo>
                      <a:pt x="793" y="1443"/>
                    </a:lnTo>
                    <a:lnTo>
                      <a:pt x="853" y="1353"/>
                    </a:lnTo>
                    <a:lnTo>
                      <a:pt x="867" y="1353"/>
                    </a:lnTo>
                    <a:lnTo>
                      <a:pt x="867" y="1364"/>
                    </a:lnTo>
                    <a:lnTo>
                      <a:pt x="841" y="1395"/>
                    </a:lnTo>
                    <a:lnTo>
                      <a:pt x="824" y="1445"/>
                    </a:lnTo>
                    <a:lnTo>
                      <a:pt x="822" y="1487"/>
                    </a:lnTo>
                    <a:lnTo>
                      <a:pt x="822" y="1490"/>
                    </a:lnTo>
                    <a:lnTo>
                      <a:pt x="828" y="1496"/>
                    </a:lnTo>
                    <a:lnTo>
                      <a:pt x="885" y="1507"/>
                    </a:lnTo>
                    <a:lnTo>
                      <a:pt x="902" y="1521"/>
                    </a:lnTo>
                    <a:lnTo>
                      <a:pt x="902" y="1528"/>
                    </a:lnTo>
                    <a:lnTo>
                      <a:pt x="927" y="1544"/>
                    </a:lnTo>
                    <a:lnTo>
                      <a:pt x="961" y="1589"/>
                    </a:lnTo>
                    <a:lnTo>
                      <a:pt x="1028" y="1729"/>
                    </a:lnTo>
                    <a:lnTo>
                      <a:pt x="1042" y="1774"/>
                    </a:lnTo>
                    <a:lnTo>
                      <a:pt x="1048" y="1779"/>
                    </a:lnTo>
                    <a:lnTo>
                      <a:pt x="1057" y="1736"/>
                    </a:lnTo>
                    <a:lnTo>
                      <a:pt x="1060" y="1633"/>
                    </a:lnTo>
                    <a:lnTo>
                      <a:pt x="1067" y="1620"/>
                    </a:lnTo>
                    <a:lnTo>
                      <a:pt x="955" y="1146"/>
                    </a:lnTo>
                    <a:lnTo>
                      <a:pt x="920" y="958"/>
                    </a:lnTo>
                    <a:lnTo>
                      <a:pt x="892" y="725"/>
                    </a:lnTo>
                    <a:lnTo>
                      <a:pt x="882" y="628"/>
                    </a:lnTo>
                    <a:lnTo>
                      <a:pt x="864" y="484"/>
                    </a:lnTo>
                    <a:lnTo>
                      <a:pt x="860" y="353"/>
                    </a:lnTo>
                    <a:lnTo>
                      <a:pt x="835" y="280"/>
                    </a:lnTo>
                    <a:lnTo>
                      <a:pt x="802" y="211"/>
                    </a:lnTo>
                    <a:lnTo>
                      <a:pt x="739" y="128"/>
                    </a:lnTo>
                    <a:lnTo>
                      <a:pt x="691" y="121"/>
                    </a:lnTo>
                    <a:lnTo>
                      <a:pt x="665" y="124"/>
                    </a:lnTo>
                    <a:lnTo>
                      <a:pt x="627" y="166"/>
                    </a:lnTo>
                    <a:lnTo>
                      <a:pt x="615" y="191"/>
                    </a:lnTo>
                    <a:lnTo>
                      <a:pt x="615" y="200"/>
                    </a:lnTo>
                    <a:lnTo>
                      <a:pt x="640" y="217"/>
                    </a:lnTo>
                    <a:lnTo>
                      <a:pt x="665" y="265"/>
                    </a:lnTo>
                    <a:lnTo>
                      <a:pt x="707" y="294"/>
                    </a:lnTo>
                    <a:lnTo>
                      <a:pt x="739" y="294"/>
                    </a:lnTo>
                    <a:lnTo>
                      <a:pt x="741" y="290"/>
                    </a:lnTo>
                    <a:lnTo>
                      <a:pt x="748" y="300"/>
                    </a:lnTo>
                    <a:lnTo>
                      <a:pt x="739" y="316"/>
                    </a:lnTo>
                    <a:lnTo>
                      <a:pt x="720" y="328"/>
                    </a:lnTo>
                    <a:lnTo>
                      <a:pt x="714" y="334"/>
                    </a:lnTo>
                    <a:lnTo>
                      <a:pt x="723" y="372"/>
                    </a:lnTo>
                    <a:lnTo>
                      <a:pt x="720" y="478"/>
                    </a:lnTo>
                    <a:lnTo>
                      <a:pt x="681" y="579"/>
                    </a:lnTo>
                    <a:lnTo>
                      <a:pt x="658" y="653"/>
                    </a:lnTo>
                    <a:lnTo>
                      <a:pt x="627" y="725"/>
                    </a:lnTo>
                    <a:lnTo>
                      <a:pt x="595" y="808"/>
                    </a:lnTo>
                    <a:lnTo>
                      <a:pt x="586" y="898"/>
                    </a:lnTo>
                    <a:lnTo>
                      <a:pt x="590" y="913"/>
                    </a:lnTo>
                    <a:lnTo>
                      <a:pt x="604" y="933"/>
                    </a:lnTo>
                    <a:lnTo>
                      <a:pt x="602" y="942"/>
                    </a:lnTo>
                    <a:lnTo>
                      <a:pt x="590" y="942"/>
                    </a:lnTo>
                    <a:lnTo>
                      <a:pt x="490" y="841"/>
                    </a:lnTo>
                    <a:lnTo>
                      <a:pt x="469" y="780"/>
                    </a:lnTo>
                    <a:lnTo>
                      <a:pt x="379" y="859"/>
                    </a:lnTo>
                    <a:lnTo>
                      <a:pt x="283" y="924"/>
                    </a:lnTo>
                    <a:lnTo>
                      <a:pt x="280" y="920"/>
                    </a:lnTo>
                    <a:lnTo>
                      <a:pt x="280" y="738"/>
                    </a:lnTo>
                    <a:lnTo>
                      <a:pt x="277" y="725"/>
                    </a:lnTo>
                    <a:lnTo>
                      <a:pt x="248" y="738"/>
                    </a:lnTo>
                    <a:lnTo>
                      <a:pt x="198" y="748"/>
                    </a:lnTo>
                    <a:lnTo>
                      <a:pt x="101" y="742"/>
                    </a:lnTo>
                    <a:lnTo>
                      <a:pt x="79" y="742"/>
                    </a:lnTo>
                    <a:lnTo>
                      <a:pt x="79" y="723"/>
                    </a:lnTo>
                    <a:lnTo>
                      <a:pt x="124" y="703"/>
                    </a:lnTo>
                    <a:lnTo>
                      <a:pt x="187" y="644"/>
                    </a:lnTo>
                    <a:lnTo>
                      <a:pt x="238" y="570"/>
                    </a:lnTo>
                    <a:lnTo>
                      <a:pt x="254" y="534"/>
                    </a:lnTo>
                    <a:lnTo>
                      <a:pt x="277" y="397"/>
                    </a:lnTo>
                    <a:lnTo>
                      <a:pt x="319" y="296"/>
                    </a:lnTo>
                    <a:lnTo>
                      <a:pt x="369" y="249"/>
                    </a:lnTo>
                    <a:lnTo>
                      <a:pt x="413" y="217"/>
                    </a:lnTo>
                    <a:lnTo>
                      <a:pt x="379" y="159"/>
                    </a:lnTo>
                    <a:lnTo>
                      <a:pt x="373" y="112"/>
                    </a:lnTo>
                    <a:lnTo>
                      <a:pt x="373" y="63"/>
                    </a:lnTo>
                    <a:lnTo>
                      <a:pt x="375" y="61"/>
                    </a:lnTo>
                    <a:lnTo>
                      <a:pt x="382" y="61"/>
                    </a:lnTo>
                    <a:lnTo>
                      <a:pt x="404" y="95"/>
                    </a:lnTo>
                    <a:lnTo>
                      <a:pt x="510" y="166"/>
                    </a:lnTo>
                    <a:lnTo>
                      <a:pt x="525" y="168"/>
                    </a:lnTo>
                    <a:lnTo>
                      <a:pt x="564" y="70"/>
                    </a:lnTo>
                    <a:lnTo>
                      <a:pt x="570" y="63"/>
                    </a:lnTo>
                    <a:lnTo>
                      <a:pt x="577" y="63"/>
                    </a:lnTo>
                    <a:lnTo>
                      <a:pt x="582" y="70"/>
                    </a:lnTo>
                    <a:lnTo>
                      <a:pt x="582" y="121"/>
                    </a:lnTo>
                    <a:lnTo>
                      <a:pt x="593" y="137"/>
                    </a:lnTo>
                    <a:lnTo>
                      <a:pt x="640" y="99"/>
                    </a:lnTo>
                    <a:lnTo>
                      <a:pt x="665" y="86"/>
                    </a:lnTo>
                    <a:lnTo>
                      <a:pt x="716" y="83"/>
                    </a:lnTo>
                    <a:lnTo>
                      <a:pt x="741" y="89"/>
                    </a:lnTo>
                    <a:lnTo>
                      <a:pt x="793" y="128"/>
                    </a:lnTo>
                    <a:lnTo>
                      <a:pt x="857" y="242"/>
                    </a:lnTo>
                    <a:lnTo>
                      <a:pt x="864" y="226"/>
                    </a:lnTo>
                    <a:lnTo>
                      <a:pt x="872" y="121"/>
                    </a:lnTo>
                    <a:lnTo>
                      <a:pt x="894" y="13"/>
                    </a:lnTo>
                    <a:lnTo>
                      <a:pt x="905" y="0"/>
                    </a:lnTo>
                    <a:lnTo>
                      <a:pt x="910" y="0"/>
                    </a:lnTo>
                    <a:lnTo>
                      <a:pt x="949" y="321"/>
                    </a:lnTo>
                    <a:lnTo>
                      <a:pt x="1010" y="570"/>
                    </a:lnTo>
                    <a:lnTo>
                      <a:pt x="1060" y="738"/>
                    </a:lnTo>
                    <a:lnTo>
                      <a:pt x="1086" y="853"/>
                    </a:lnTo>
                    <a:lnTo>
                      <a:pt x="1121" y="981"/>
                    </a:lnTo>
                    <a:lnTo>
                      <a:pt x="1147" y="1115"/>
                    </a:lnTo>
                    <a:lnTo>
                      <a:pt x="1165" y="1156"/>
                    </a:lnTo>
                    <a:lnTo>
                      <a:pt x="1179" y="1115"/>
                    </a:lnTo>
                    <a:lnTo>
                      <a:pt x="1197" y="1000"/>
                    </a:lnTo>
                    <a:lnTo>
                      <a:pt x="1258" y="700"/>
                    </a:lnTo>
                    <a:lnTo>
                      <a:pt x="1320" y="491"/>
                    </a:lnTo>
                    <a:lnTo>
                      <a:pt x="1408" y="267"/>
                    </a:lnTo>
                    <a:lnTo>
                      <a:pt x="1414" y="245"/>
                    </a:lnTo>
                    <a:lnTo>
                      <a:pt x="1424" y="245"/>
                    </a:lnTo>
                    <a:lnTo>
                      <a:pt x="1405" y="375"/>
                    </a:lnTo>
                    <a:lnTo>
                      <a:pt x="1392" y="420"/>
                    </a:lnTo>
                    <a:lnTo>
                      <a:pt x="1366" y="573"/>
                    </a:lnTo>
                    <a:lnTo>
                      <a:pt x="1345" y="742"/>
                    </a:lnTo>
                    <a:lnTo>
                      <a:pt x="1309" y="1181"/>
                    </a:lnTo>
                    <a:lnTo>
                      <a:pt x="1312" y="1185"/>
                    </a:lnTo>
                    <a:lnTo>
                      <a:pt x="1424" y="1057"/>
                    </a:lnTo>
                    <a:lnTo>
                      <a:pt x="1475" y="1025"/>
                    </a:lnTo>
                    <a:lnTo>
                      <a:pt x="1532" y="1007"/>
                    </a:lnTo>
                    <a:lnTo>
                      <a:pt x="1605" y="1015"/>
                    </a:lnTo>
                    <a:lnTo>
                      <a:pt x="1672" y="1037"/>
                    </a:lnTo>
                    <a:lnTo>
                      <a:pt x="1697" y="1060"/>
                    </a:lnTo>
                    <a:lnTo>
                      <a:pt x="1700" y="1003"/>
                    </a:lnTo>
                    <a:lnTo>
                      <a:pt x="1726" y="949"/>
                    </a:lnTo>
                    <a:lnTo>
                      <a:pt x="1767" y="902"/>
                    </a:lnTo>
                    <a:lnTo>
                      <a:pt x="1850" y="821"/>
                    </a:lnTo>
                    <a:lnTo>
                      <a:pt x="1879" y="761"/>
                    </a:lnTo>
                    <a:lnTo>
                      <a:pt x="1879" y="742"/>
                    </a:lnTo>
                    <a:lnTo>
                      <a:pt x="1888" y="736"/>
                    </a:lnTo>
                    <a:lnTo>
                      <a:pt x="1895" y="742"/>
                    </a:lnTo>
                    <a:lnTo>
                      <a:pt x="1883" y="917"/>
                    </a:lnTo>
                    <a:lnTo>
                      <a:pt x="1857" y="996"/>
                    </a:lnTo>
                    <a:lnTo>
                      <a:pt x="1828" y="1041"/>
                    </a:lnTo>
                    <a:lnTo>
                      <a:pt x="1866" y="1054"/>
                    </a:lnTo>
                    <a:lnTo>
                      <a:pt x="1869" y="1057"/>
                    </a:lnTo>
                    <a:lnTo>
                      <a:pt x="1879" y="1045"/>
                    </a:lnTo>
                    <a:lnTo>
                      <a:pt x="1927" y="1012"/>
                    </a:lnTo>
                    <a:lnTo>
                      <a:pt x="1949" y="1007"/>
                    </a:lnTo>
                    <a:lnTo>
                      <a:pt x="2032" y="1009"/>
                    </a:lnTo>
                    <a:lnTo>
                      <a:pt x="2118" y="987"/>
                    </a:lnTo>
                    <a:lnTo>
                      <a:pt x="2137" y="981"/>
                    </a:lnTo>
                    <a:lnTo>
                      <a:pt x="2153" y="965"/>
                    </a:lnTo>
                    <a:lnTo>
                      <a:pt x="2166" y="965"/>
                    </a:lnTo>
                    <a:lnTo>
                      <a:pt x="2166" y="978"/>
                    </a:lnTo>
                    <a:lnTo>
                      <a:pt x="2137" y="1009"/>
                    </a:lnTo>
                    <a:lnTo>
                      <a:pt x="2112" y="1048"/>
                    </a:lnTo>
                    <a:lnTo>
                      <a:pt x="2039" y="1098"/>
                    </a:lnTo>
                    <a:lnTo>
                      <a:pt x="1978" y="1111"/>
                    </a:lnTo>
                    <a:lnTo>
                      <a:pt x="1978" y="1124"/>
                    </a:lnTo>
                    <a:lnTo>
                      <a:pt x="2039" y="1191"/>
                    </a:lnTo>
                    <a:lnTo>
                      <a:pt x="2086" y="1267"/>
                    </a:lnTo>
                    <a:lnTo>
                      <a:pt x="2216" y="1402"/>
                    </a:lnTo>
                    <a:lnTo>
                      <a:pt x="2290" y="1440"/>
                    </a:lnTo>
                    <a:lnTo>
                      <a:pt x="2322" y="1449"/>
                    </a:lnTo>
                    <a:lnTo>
                      <a:pt x="2353" y="1414"/>
                    </a:lnTo>
                    <a:lnTo>
                      <a:pt x="2353" y="1404"/>
                    </a:lnTo>
                    <a:lnTo>
                      <a:pt x="2364" y="1402"/>
                    </a:lnTo>
                    <a:lnTo>
                      <a:pt x="2366" y="1402"/>
                    </a:lnTo>
                    <a:lnTo>
                      <a:pt x="2373" y="1407"/>
                    </a:lnTo>
                    <a:lnTo>
                      <a:pt x="2364" y="1496"/>
                    </a:lnTo>
                    <a:lnTo>
                      <a:pt x="2328" y="1573"/>
                    </a:lnTo>
                    <a:lnTo>
                      <a:pt x="2264" y="1636"/>
                    </a:lnTo>
                    <a:lnTo>
                      <a:pt x="2274" y="1687"/>
                    </a:lnTo>
                    <a:lnTo>
                      <a:pt x="2264" y="1732"/>
                    </a:lnTo>
                    <a:lnTo>
                      <a:pt x="2268" y="1761"/>
                    </a:lnTo>
                    <a:lnTo>
                      <a:pt x="2268" y="1770"/>
                    </a:lnTo>
                    <a:lnTo>
                      <a:pt x="2261" y="1777"/>
                    </a:lnTo>
                    <a:lnTo>
                      <a:pt x="2185" y="1770"/>
                    </a:lnTo>
                    <a:lnTo>
                      <a:pt x="2137" y="1770"/>
                    </a:lnTo>
                    <a:lnTo>
                      <a:pt x="2121" y="1779"/>
                    </a:lnTo>
                    <a:lnTo>
                      <a:pt x="2102" y="1831"/>
                    </a:lnTo>
                    <a:lnTo>
                      <a:pt x="2093" y="1872"/>
                    </a:lnTo>
                    <a:lnTo>
                      <a:pt x="2070" y="1920"/>
                    </a:lnTo>
                    <a:lnTo>
                      <a:pt x="2045" y="1948"/>
                    </a:lnTo>
                    <a:lnTo>
                      <a:pt x="2035" y="1948"/>
                    </a:lnTo>
                    <a:lnTo>
                      <a:pt x="1940" y="1849"/>
                    </a:lnTo>
                    <a:lnTo>
                      <a:pt x="1888" y="1887"/>
                    </a:lnTo>
                    <a:lnTo>
                      <a:pt x="1832" y="1907"/>
                    </a:lnTo>
                    <a:lnTo>
                      <a:pt x="1740" y="1894"/>
                    </a:lnTo>
                    <a:lnTo>
                      <a:pt x="1707" y="1869"/>
                    </a:lnTo>
                    <a:lnTo>
                      <a:pt x="1691" y="1837"/>
                    </a:lnTo>
                    <a:lnTo>
                      <a:pt x="1691" y="1815"/>
                    </a:lnTo>
                    <a:lnTo>
                      <a:pt x="1707" y="1815"/>
                    </a:lnTo>
                    <a:lnTo>
                      <a:pt x="1745" y="1811"/>
                    </a:lnTo>
                    <a:lnTo>
                      <a:pt x="1745" y="1754"/>
                    </a:lnTo>
                    <a:lnTo>
                      <a:pt x="1697" y="1633"/>
                    </a:lnTo>
                    <a:lnTo>
                      <a:pt x="1612" y="1436"/>
                    </a:lnTo>
                    <a:lnTo>
                      <a:pt x="1592" y="1375"/>
                    </a:lnTo>
                    <a:lnTo>
                      <a:pt x="1583" y="1283"/>
                    </a:lnTo>
                    <a:lnTo>
                      <a:pt x="1583" y="1274"/>
                    </a:lnTo>
                    <a:lnTo>
                      <a:pt x="1571" y="1274"/>
                    </a:lnTo>
                    <a:lnTo>
                      <a:pt x="1522" y="1290"/>
                    </a:lnTo>
                    <a:lnTo>
                      <a:pt x="1410" y="1281"/>
                    </a:lnTo>
                    <a:lnTo>
                      <a:pt x="1383" y="1264"/>
                    </a:lnTo>
                    <a:lnTo>
                      <a:pt x="1356" y="1236"/>
                    </a:lnTo>
                    <a:lnTo>
                      <a:pt x="1356" y="1229"/>
                    </a:lnTo>
                    <a:lnTo>
                      <a:pt x="1363" y="1223"/>
                    </a:lnTo>
                    <a:lnTo>
                      <a:pt x="1399" y="1229"/>
                    </a:lnTo>
                    <a:lnTo>
                      <a:pt x="1493" y="1185"/>
                    </a:lnTo>
                    <a:lnTo>
                      <a:pt x="1571" y="1117"/>
                    </a:lnTo>
                    <a:lnTo>
                      <a:pt x="1609" y="1104"/>
                    </a:lnTo>
                    <a:lnTo>
                      <a:pt x="1646" y="1104"/>
                    </a:lnTo>
                    <a:lnTo>
                      <a:pt x="1659" y="1095"/>
                    </a:lnTo>
                    <a:lnTo>
                      <a:pt x="1612" y="1057"/>
                    </a:lnTo>
                    <a:lnTo>
                      <a:pt x="1574" y="1050"/>
                    </a:lnTo>
                    <a:lnTo>
                      <a:pt x="1526" y="1050"/>
                    </a:lnTo>
                    <a:lnTo>
                      <a:pt x="1481" y="1063"/>
                    </a:lnTo>
                    <a:lnTo>
                      <a:pt x="1385" y="1156"/>
                    </a:lnTo>
                    <a:lnTo>
                      <a:pt x="1322" y="1245"/>
                    </a:lnTo>
                    <a:lnTo>
                      <a:pt x="1302" y="1283"/>
                    </a:lnTo>
                    <a:lnTo>
                      <a:pt x="1287" y="1410"/>
                    </a:lnTo>
                    <a:lnTo>
                      <a:pt x="1293" y="1604"/>
                    </a:lnTo>
                    <a:lnTo>
                      <a:pt x="1376" y="1493"/>
                    </a:lnTo>
                    <a:lnTo>
                      <a:pt x="1410" y="1458"/>
                    </a:lnTo>
                    <a:lnTo>
                      <a:pt x="1417" y="1458"/>
                    </a:lnTo>
                    <a:lnTo>
                      <a:pt x="1410" y="1490"/>
                    </a:lnTo>
                    <a:lnTo>
                      <a:pt x="1395" y="1532"/>
                    </a:lnTo>
                    <a:lnTo>
                      <a:pt x="1360" y="1774"/>
                    </a:lnTo>
                    <a:lnTo>
                      <a:pt x="1322" y="2060"/>
                    </a:lnTo>
                    <a:lnTo>
                      <a:pt x="1280" y="2219"/>
                    </a:lnTo>
                    <a:lnTo>
                      <a:pt x="1277" y="2235"/>
                    </a:lnTo>
                    <a:lnTo>
                      <a:pt x="1277" y="2241"/>
                    </a:lnTo>
                    <a:lnTo>
                      <a:pt x="1280" y="2244"/>
                    </a:lnTo>
                    <a:lnTo>
                      <a:pt x="1320" y="2165"/>
                    </a:lnTo>
                    <a:lnTo>
                      <a:pt x="1327" y="2165"/>
                    </a:lnTo>
                    <a:lnTo>
                      <a:pt x="1327" y="2194"/>
                    </a:lnTo>
                    <a:lnTo>
                      <a:pt x="1293" y="2356"/>
                    </a:lnTo>
                    <a:lnTo>
                      <a:pt x="1262" y="2506"/>
                    </a:lnTo>
                    <a:lnTo>
                      <a:pt x="1264" y="2509"/>
                    </a:lnTo>
                    <a:lnTo>
                      <a:pt x="1277" y="2495"/>
                    </a:lnTo>
                    <a:lnTo>
                      <a:pt x="1284" y="2495"/>
                    </a:lnTo>
                    <a:lnTo>
                      <a:pt x="1280" y="2589"/>
                    </a:lnTo>
                    <a:lnTo>
                      <a:pt x="1262" y="2793"/>
                    </a:lnTo>
                    <a:lnTo>
                      <a:pt x="1262" y="2948"/>
                    </a:lnTo>
                    <a:lnTo>
                      <a:pt x="1280" y="3136"/>
                    </a:lnTo>
                    <a:lnTo>
                      <a:pt x="1284" y="3150"/>
                    </a:lnTo>
                    <a:lnTo>
                      <a:pt x="1284" y="3159"/>
                    </a:lnTo>
                    <a:lnTo>
                      <a:pt x="1271" y="3168"/>
                    </a:lnTo>
                    <a:lnTo>
                      <a:pt x="1233" y="3152"/>
                    </a:lnTo>
                    <a:lnTo>
                      <a:pt x="1210" y="3105"/>
                    </a:lnTo>
                    <a:lnTo>
                      <a:pt x="1150" y="3069"/>
                    </a:lnTo>
                    <a:lnTo>
                      <a:pt x="1093" y="3002"/>
                    </a:lnTo>
                    <a:lnTo>
                      <a:pt x="1076" y="2948"/>
                    </a:lnTo>
                    <a:lnTo>
                      <a:pt x="1060" y="2760"/>
                    </a:lnTo>
                    <a:lnTo>
                      <a:pt x="1051" y="2661"/>
                    </a:lnTo>
                    <a:lnTo>
                      <a:pt x="1051" y="2605"/>
                    </a:lnTo>
                    <a:lnTo>
                      <a:pt x="1042" y="2477"/>
                    </a:lnTo>
                    <a:lnTo>
                      <a:pt x="1038" y="2010"/>
                    </a:lnTo>
                    <a:lnTo>
                      <a:pt x="1044" y="1981"/>
                    </a:lnTo>
                    <a:lnTo>
                      <a:pt x="1044" y="1939"/>
                    </a:lnTo>
                    <a:lnTo>
                      <a:pt x="1019" y="1822"/>
                    </a:lnTo>
                    <a:lnTo>
                      <a:pt x="974" y="1687"/>
                    </a:lnTo>
                    <a:lnTo>
                      <a:pt x="914" y="1604"/>
                    </a:lnTo>
                    <a:lnTo>
                      <a:pt x="910" y="1602"/>
                    </a:lnTo>
                    <a:lnTo>
                      <a:pt x="889" y="1678"/>
                    </a:lnTo>
                    <a:lnTo>
                      <a:pt x="867" y="1714"/>
                    </a:lnTo>
                    <a:lnTo>
                      <a:pt x="857" y="1789"/>
                    </a:lnTo>
                    <a:lnTo>
                      <a:pt x="889" y="1910"/>
                    </a:lnTo>
                    <a:lnTo>
                      <a:pt x="939" y="1958"/>
                    </a:lnTo>
                    <a:lnTo>
                      <a:pt x="939" y="1968"/>
                    </a:lnTo>
                    <a:lnTo>
                      <a:pt x="932" y="1968"/>
                    </a:lnTo>
                    <a:lnTo>
                      <a:pt x="907" y="1954"/>
                    </a:lnTo>
                    <a:lnTo>
                      <a:pt x="841" y="1885"/>
                    </a:lnTo>
                    <a:lnTo>
                      <a:pt x="828" y="1872"/>
                    </a:lnTo>
                    <a:lnTo>
                      <a:pt x="784" y="2053"/>
                    </a:lnTo>
                    <a:lnTo>
                      <a:pt x="755" y="2123"/>
                    </a:lnTo>
                    <a:lnTo>
                      <a:pt x="748" y="2165"/>
                    </a:lnTo>
                    <a:lnTo>
                      <a:pt x="755" y="2226"/>
                    </a:lnTo>
                    <a:lnTo>
                      <a:pt x="770" y="2261"/>
                    </a:lnTo>
                    <a:lnTo>
                      <a:pt x="770" y="2273"/>
                    </a:lnTo>
                    <a:lnTo>
                      <a:pt x="714" y="2273"/>
                    </a:lnTo>
                    <a:lnTo>
                      <a:pt x="676" y="2255"/>
                    </a:lnTo>
                    <a:lnTo>
                      <a:pt x="669" y="2248"/>
                    </a:lnTo>
                    <a:lnTo>
                      <a:pt x="640" y="2318"/>
                    </a:lnTo>
                    <a:lnTo>
                      <a:pt x="633" y="2423"/>
                    </a:lnTo>
                    <a:lnTo>
                      <a:pt x="618" y="2423"/>
                    </a:lnTo>
                    <a:lnTo>
                      <a:pt x="554" y="2365"/>
                    </a:lnTo>
                    <a:lnTo>
                      <a:pt x="519" y="2309"/>
                    </a:lnTo>
                    <a:lnTo>
                      <a:pt x="507" y="2266"/>
                    </a:lnTo>
                    <a:lnTo>
                      <a:pt x="456" y="2280"/>
                    </a:lnTo>
                    <a:lnTo>
                      <a:pt x="427" y="2295"/>
                    </a:lnTo>
                    <a:lnTo>
                      <a:pt x="357" y="2327"/>
                    </a:lnTo>
                    <a:lnTo>
                      <a:pt x="306" y="2369"/>
                    </a:lnTo>
                    <a:lnTo>
                      <a:pt x="306" y="2372"/>
                    </a:lnTo>
                    <a:lnTo>
                      <a:pt x="292" y="2372"/>
                    </a:lnTo>
                    <a:lnTo>
                      <a:pt x="292" y="2356"/>
                    </a:lnTo>
                    <a:lnTo>
                      <a:pt x="303" y="2331"/>
                    </a:lnTo>
                    <a:lnTo>
                      <a:pt x="299" y="2123"/>
                    </a:lnTo>
                    <a:lnTo>
                      <a:pt x="270" y="2133"/>
                    </a:lnTo>
                    <a:lnTo>
                      <a:pt x="191" y="2136"/>
                    </a:lnTo>
                    <a:lnTo>
                      <a:pt x="150" y="2123"/>
                    </a:lnTo>
                    <a:lnTo>
                      <a:pt x="74" y="2078"/>
                    </a:lnTo>
                    <a:lnTo>
                      <a:pt x="57" y="2066"/>
                    </a:lnTo>
                    <a:lnTo>
                      <a:pt x="9" y="2010"/>
                    </a:lnTo>
                    <a:lnTo>
                      <a:pt x="13" y="1999"/>
                    </a:lnTo>
                    <a:lnTo>
                      <a:pt x="16" y="1997"/>
                    </a:lnTo>
                    <a:lnTo>
                      <a:pt x="34" y="2003"/>
                    </a:lnTo>
                    <a:lnTo>
                      <a:pt x="137" y="1954"/>
                    </a:lnTo>
                    <a:lnTo>
                      <a:pt x="154" y="19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858" y="3699"/>
                <a:ext cx="267" cy="271"/>
              </a:xfrm>
              <a:custGeom>
                <a:avLst/>
                <a:gdLst>
                  <a:gd name="T0" fmla="*/ 171 w 800"/>
                  <a:gd name="T1" fmla="*/ 339 h 814"/>
                  <a:gd name="T2" fmla="*/ 347 w 800"/>
                  <a:gd name="T3" fmla="*/ 226 h 814"/>
                  <a:gd name="T4" fmla="*/ 366 w 800"/>
                  <a:gd name="T5" fmla="*/ 211 h 814"/>
                  <a:gd name="T6" fmla="*/ 270 w 800"/>
                  <a:gd name="T7" fmla="*/ 294 h 814"/>
                  <a:gd name="T8" fmla="*/ 25 w 800"/>
                  <a:gd name="T9" fmla="*/ 419 h 814"/>
                  <a:gd name="T10" fmla="*/ 117 w 800"/>
                  <a:gd name="T11" fmla="*/ 505 h 814"/>
                  <a:gd name="T12" fmla="*/ 277 w 800"/>
                  <a:gd name="T13" fmla="*/ 525 h 814"/>
                  <a:gd name="T14" fmla="*/ 347 w 800"/>
                  <a:gd name="T15" fmla="*/ 429 h 814"/>
                  <a:gd name="T16" fmla="*/ 490 w 800"/>
                  <a:gd name="T17" fmla="*/ 256 h 814"/>
                  <a:gd name="T18" fmla="*/ 494 w 800"/>
                  <a:gd name="T19" fmla="*/ 267 h 814"/>
                  <a:gd name="T20" fmla="*/ 378 w 800"/>
                  <a:gd name="T21" fmla="*/ 397 h 814"/>
                  <a:gd name="T22" fmla="*/ 302 w 800"/>
                  <a:gd name="T23" fmla="*/ 530 h 814"/>
                  <a:gd name="T24" fmla="*/ 295 w 800"/>
                  <a:gd name="T25" fmla="*/ 751 h 814"/>
                  <a:gd name="T26" fmla="*/ 356 w 800"/>
                  <a:gd name="T27" fmla="*/ 712 h 814"/>
                  <a:gd name="T28" fmla="*/ 461 w 800"/>
                  <a:gd name="T29" fmla="*/ 664 h 814"/>
                  <a:gd name="T30" fmla="*/ 614 w 800"/>
                  <a:gd name="T31" fmla="*/ 576 h 814"/>
                  <a:gd name="T32" fmla="*/ 726 w 800"/>
                  <a:gd name="T33" fmla="*/ 394 h 814"/>
                  <a:gd name="T34" fmla="*/ 742 w 800"/>
                  <a:gd name="T35" fmla="*/ 321 h 814"/>
                  <a:gd name="T36" fmla="*/ 713 w 800"/>
                  <a:gd name="T37" fmla="*/ 448 h 814"/>
                  <a:gd name="T38" fmla="*/ 544 w 800"/>
                  <a:gd name="T39" fmla="*/ 646 h 814"/>
                  <a:gd name="T40" fmla="*/ 506 w 800"/>
                  <a:gd name="T41" fmla="*/ 673 h 814"/>
                  <a:gd name="T42" fmla="*/ 577 w 800"/>
                  <a:gd name="T43" fmla="*/ 789 h 814"/>
                  <a:gd name="T44" fmla="*/ 607 w 800"/>
                  <a:gd name="T45" fmla="*/ 814 h 814"/>
                  <a:gd name="T46" fmla="*/ 620 w 800"/>
                  <a:gd name="T47" fmla="*/ 716 h 814"/>
                  <a:gd name="T48" fmla="*/ 771 w 800"/>
                  <a:gd name="T49" fmla="*/ 406 h 814"/>
                  <a:gd name="T50" fmla="*/ 796 w 800"/>
                  <a:gd name="T51" fmla="*/ 256 h 814"/>
                  <a:gd name="T52" fmla="*/ 739 w 800"/>
                  <a:gd name="T53" fmla="*/ 159 h 814"/>
                  <a:gd name="T54" fmla="*/ 582 w 800"/>
                  <a:gd name="T55" fmla="*/ 226 h 814"/>
                  <a:gd name="T56" fmla="*/ 497 w 800"/>
                  <a:gd name="T57" fmla="*/ 229 h 814"/>
                  <a:gd name="T58" fmla="*/ 494 w 800"/>
                  <a:gd name="T59" fmla="*/ 209 h 814"/>
                  <a:gd name="T60" fmla="*/ 611 w 800"/>
                  <a:gd name="T61" fmla="*/ 132 h 814"/>
                  <a:gd name="T62" fmla="*/ 620 w 800"/>
                  <a:gd name="T63" fmla="*/ 94 h 814"/>
                  <a:gd name="T64" fmla="*/ 544 w 800"/>
                  <a:gd name="T65" fmla="*/ 65 h 814"/>
                  <a:gd name="T66" fmla="*/ 506 w 800"/>
                  <a:gd name="T67" fmla="*/ 5 h 814"/>
                  <a:gd name="T68" fmla="*/ 458 w 800"/>
                  <a:gd name="T69" fmla="*/ 15 h 814"/>
                  <a:gd name="T70" fmla="*/ 212 w 800"/>
                  <a:gd name="T71" fmla="*/ 171 h 814"/>
                  <a:gd name="T72" fmla="*/ 63 w 800"/>
                  <a:gd name="T73" fmla="*/ 209 h 814"/>
                  <a:gd name="T74" fmla="*/ 5 w 800"/>
                  <a:gd name="T75" fmla="*/ 218 h 814"/>
                  <a:gd name="T76" fmla="*/ 3 w 800"/>
                  <a:gd name="T77" fmla="*/ 256 h 814"/>
                  <a:gd name="T78" fmla="*/ 129 w 800"/>
                  <a:gd name="T79" fmla="*/ 343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0" h="814">
                    <a:moveTo>
                      <a:pt x="145" y="343"/>
                    </a:moveTo>
                    <a:lnTo>
                      <a:pt x="171" y="339"/>
                    </a:lnTo>
                    <a:lnTo>
                      <a:pt x="254" y="294"/>
                    </a:lnTo>
                    <a:lnTo>
                      <a:pt x="347" y="226"/>
                    </a:lnTo>
                    <a:lnTo>
                      <a:pt x="360" y="211"/>
                    </a:lnTo>
                    <a:lnTo>
                      <a:pt x="366" y="211"/>
                    </a:lnTo>
                    <a:lnTo>
                      <a:pt x="362" y="226"/>
                    </a:lnTo>
                    <a:lnTo>
                      <a:pt x="270" y="294"/>
                    </a:lnTo>
                    <a:lnTo>
                      <a:pt x="133" y="372"/>
                    </a:lnTo>
                    <a:lnTo>
                      <a:pt x="25" y="419"/>
                    </a:lnTo>
                    <a:lnTo>
                      <a:pt x="38" y="448"/>
                    </a:lnTo>
                    <a:lnTo>
                      <a:pt x="117" y="505"/>
                    </a:lnTo>
                    <a:lnTo>
                      <a:pt x="187" y="530"/>
                    </a:lnTo>
                    <a:lnTo>
                      <a:pt x="277" y="525"/>
                    </a:lnTo>
                    <a:lnTo>
                      <a:pt x="295" y="512"/>
                    </a:lnTo>
                    <a:lnTo>
                      <a:pt x="347" y="429"/>
                    </a:lnTo>
                    <a:lnTo>
                      <a:pt x="445" y="294"/>
                    </a:lnTo>
                    <a:lnTo>
                      <a:pt x="490" y="256"/>
                    </a:lnTo>
                    <a:lnTo>
                      <a:pt x="497" y="256"/>
                    </a:lnTo>
                    <a:lnTo>
                      <a:pt x="494" y="267"/>
                    </a:lnTo>
                    <a:lnTo>
                      <a:pt x="439" y="317"/>
                    </a:lnTo>
                    <a:lnTo>
                      <a:pt x="378" y="397"/>
                    </a:lnTo>
                    <a:lnTo>
                      <a:pt x="318" y="489"/>
                    </a:lnTo>
                    <a:lnTo>
                      <a:pt x="302" y="530"/>
                    </a:lnTo>
                    <a:lnTo>
                      <a:pt x="295" y="608"/>
                    </a:lnTo>
                    <a:lnTo>
                      <a:pt x="295" y="751"/>
                    </a:lnTo>
                    <a:lnTo>
                      <a:pt x="308" y="751"/>
                    </a:lnTo>
                    <a:lnTo>
                      <a:pt x="356" y="712"/>
                    </a:lnTo>
                    <a:lnTo>
                      <a:pt x="391" y="700"/>
                    </a:lnTo>
                    <a:lnTo>
                      <a:pt x="461" y="664"/>
                    </a:lnTo>
                    <a:lnTo>
                      <a:pt x="519" y="648"/>
                    </a:lnTo>
                    <a:lnTo>
                      <a:pt x="614" y="576"/>
                    </a:lnTo>
                    <a:lnTo>
                      <a:pt x="688" y="473"/>
                    </a:lnTo>
                    <a:lnTo>
                      <a:pt x="726" y="394"/>
                    </a:lnTo>
                    <a:lnTo>
                      <a:pt x="739" y="323"/>
                    </a:lnTo>
                    <a:lnTo>
                      <a:pt x="742" y="321"/>
                    </a:lnTo>
                    <a:lnTo>
                      <a:pt x="748" y="334"/>
                    </a:lnTo>
                    <a:lnTo>
                      <a:pt x="713" y="448"/>
                    </a:lnTo>
                    <a:lnTo>
                      <a:pt x="630" y="572"/>
                    </a:lnTo>
                    <a:lnTo>
                      <a:pt x="544" y="646"/>
                    </a:lnTo>
                    <a:lnTo>
                      <a:pt x="512" y="664"/>
                    </a:lnTo>
                    <a:lnTo>
                      <a:pt x="506" y="673"/>
                    </a:lnTo>
                    <a:lnTo>
                      <a:pt x="522" y="722"/>
                    </a:lnTo>
                    <a:lnTo>
                      <a:pt x="577" y="789"/>
                    </a:lnTo>
                    <a:lnTo>
                      <a:pt x="605" y="812"/>
                    </a:lnTo>
                    <a:lnTo>
                      <a:pt x="607" y="814"/>
                    </a:lnTo>
                    <a:lnTo>
                      <a:pt x="614" y="808"/>
                    </a:lnTo>
                    <a:lnTo>
                      <a:pt x="620" y="716"/>
                    </a:lnTo>
                    <a:lnTo>
                      <a:pt x="674" y="588"/>
                    </a:lnTo>
                    <a:lnTo>
                      <a:pt x="771" y="406"/>
                    </a:lnTo>
                    <a:lnTo>
                      <a:pt x="800" y="279"/>
                    </a:lnTo>
                    <a:lnTo>
                      <a:pt x="796" y="256"/>
                    </a:lnTo>
                    <a:lnTo>
                      <a:pt x="755" y="200"/>
                    </a:lnTo>
                    <a:lnTo>
                      <a:pt x="739" y="159"/>
                    </a:lnTo>
                    <a:lnTo>
                      <a:pt x="728" y="148"/>
                    </a:lnTo>
                    <a:lnTo>
                      <a:pt x="582" y="226"/>
                    </a:lnTo>
                    <a:lnTo>
                      <a:pt x="535" y="234"/>
                    </a:lnTo>
                    <a:lnTo>
                      <a:pt x="497" y="229"/>
                    </a:lnTo>
                    <a:lnTo>
                      <a:pt x="494" y="218"/>
                    </a:lnTo>
                    <a:lnTo>
                      <a:pt x="494" y="209"/>
                    </a:lnTo>
                    <a:lnTo>
                      <a:pt x="569" y="168"/>
                    </a:lnTo>
                    <a:lnTo>
                      <a:pt x="611" y="132"/>
                    </a:lnTo>
                    <a:lnTo>
                      <a:pt x="643" y="101"/>
                    </a:lnTo>
                    <a:lnTo>
                      <a:pt x="620" y="94"/>
                    </a:lnTo>
                    <a:lnTo>
                      <a:pt x="591" y="94"/>
                    </a:lnTo>
                    <a:lnTo>
                      <a:pt x="544" y="65"/>
                    </a:lnTo>
                    <a:lnTo>
                      <a:pt x="506" y="18"/>
                    </a:lnTo>
                    <a:lnTo>
                      <a:pt x="506" y="5"/>
                    </a:lnTo>
                    <a:lnTo>
                      <a:pt x="499" y="0"/>
                    </a:lnTo>
                    <a:lnTo>
                      <a:pt x="458" y="15"/>
                    </a:lnTo>
                    <a:lnTo>
                      <a:pt x="306" y="126"/>
                    </a:lnTo>
                    <a:lnTo>
                      <a:pt x="212" y="171"/>
                    </a:lnTo>
                    <a:lnTo>
                      <a:pt x="115" y="204"/>
                    </a:lnTo>
                    <a:lnTo>
                      <a:pt x="63" y="209"/>
                    </a:lnTo>
                    <a:lnTo>
                      <a:pt x="34" y="215"/>
                    </a:lnTo>
                    <a:lnTo>
                      <a:pt x="5" y="218"/>
                    </a:lnTo>
                    <a:lnTo>
                      <a:pt x="0" y="226"/>
                    </a:lnTo>
                    <a:lnTo>
                      <a:pt x="3" y="256"/>
                    </a:lnTo>
                    <a:lnTo>
                      <a:pt x="57" y="308"/>
                    </a:lnTo>
                    <a:lnTo>
                      <a:pt x="129" y="343"/>
                    </a:lnTo>
                    <a:lnTo>
                      <a:pt x="145" y="343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5145" y="3179"/>
                <a:ext cx="112" cy="599"/>
              </a:xfrm>
              <a:custGeom>
                <a:avLst/>
                <a:gdLst>
                  <a:gd name="T0" fmla="*/ 118 w 338"/>
                  <a:gd name="T1" fmla="*/ 517 h 1797"/>
                  <a:gd name="T2" fmla="*/ 131 w 338"/>
                  <a:gd name="T3" fmla="*/ 552 h 1797"/>
                  <a:gd name="T4" fmla="*/ 179 w 338"/>
                  <a:gd name="T5" fmla="*/ 721 h 1797"/>
                  <a:gd name="T6" fmla="*/ 201 w 338"/>
                  <a:gd name="T7" fmla="*/ 825 h 1797"/>
                  <a:gd name="T8" fmla="*/ 214 w 338"/>
                  <a:gd name="T9" fmla="*/ 857 h 1797"/>
                  <a:gd name="T10" fmla="*/ 243 w 338"/>
                  <a:gd name="T11" fmla="*/ 989 h 1797"/>
                  <a:gd name="T12" fmla="*/ 271 w 338"/>
                  <a:gd name="T13" fmla="*/ 1108 h 1797"/>
                  <a:gd name="T14" fmla="*/ 313 w 338"/>
                  <a:gd name="T15" fmla="*/ 1230 h 1797"/>
                  <a:gd name="T16" fmla="*/ 338 w 338"/>
                  <a:gd name="T17" fmla="*/ 1348 h 1797"/>
                  <a:gd name="T18" fmla="*/ 304 w 338"/>
                  <a:gd name="T19" fmla="*/ 1437 h 1797"/>
                  <a:gd name="T20" fmla="*/ 253 w 338"/>
                  <a:gd name="T21" fmla="*/ 1752 h 1797"/>
                  <a:gd name="T22" fmla="*/ 249 w 338"/>
                  <a:gd name="T23" fmla="*/ 1797 h 1797"/>
                  <a:gd name="T24" fmla="*/ 210 w 338"/>
                  <a:gd name="T25" fmla="*/ 1602 h 1797"/>
                  <a:gd name="T26" fmla="*/ 134 w 338"/>
                  <a:gd name="T27" fmla="*/ 1285 h 1797"/>
                  <a:gd name="T28" fmla="*/ 71 w 338"/>
                  <a:gd name="T29" fmla="*/ 989 h 1797"/>
                  <a:gd name="T30" fmla="*/ 42 w 338"/>
                  <a:gd name="T31" fmla="*/ 796 h 1797"/>
                  <a:gd name="T32" fmla="*/ 0 w 338"/>
                  <a:gd name="T33" fmla="*/ 417 h 1797"/>
                  <a:gd name="T34" fmla="*/ 4 w 338"/>
                  <a:gd name="T35" fmla="*/ 138 h 1797"/>
                  <a:gd name="T36" fmla="*/ 30 w 338"/>
                  <a:gd name="T37" fmla="*/ 0 h 1797"/>
                  <a:gd name="T38" fmla="*/ 64 w 338"/>
                  <a:gd name="T39" fmla="*/ 274 h 1797"/>
                  <a:gd name="T40" fmla="*/ 118 w 338"/>
                  <a:gd name="T41" fmla="*/ 517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8" h="1797">
                    <a:moveTo>
                      <a:pt x="118" y="517"/>
                    </a:moveTo>
                    <a:lnTo>
                      <a:pt x="131" y="552"/>
                    </a:lnTo>
                    <a:lnTo>
                      <a:pt x="179" y="721"/>
                    </a:lnTo>
                    <a:lnTo>
                      <a:pt x="201" y="825"/>
                    </a:lnTo>
                    <a:lnTo>
                      <a:pt x="214" y="857"/>
                    </a:lnTo>
                    <a:lnTo>
                      <a:pt x="243" y="989"/>
                    </a:lnTo>
                    <a:lnTo>
                      <a:pt x="271" y="1108"/>
                    </a:lnTo>
                    <a:lnTo>
                      <a:pt x="313" y="1230"/>
                    </a:lnTo>
                    <a:lnTo>
                      <a:pt x="338" y="1348"/>
                    </a:lnTo>
                    <a:lnTo>
                      <a:pt x="304" y="1437"/>
                    </a:lnTo>
                    <a:lnTo>
                      <a:pt x="253" y="1752"/>
                    </a:lnTo>
                    <a:lnTo>
                      <a:pt x="249" y="1797"/>
                    </a:lnTo>
                    <a:lnTo>
                      <a:pt x="210" y="1602"/>
                    </a:lnTo>
                    <a:lnTo>
                      <a:pt x="134" y="1285"/>
                    </a:lnTo>
                    <a:lnTo>
                      <a:pt x="71" y="989"/>
                    </a:lnTo>
                    <a:lnTo>
                      <a:pt x="42" y="796"/>
                    </a:lnTo>
                    <a:lnTo>
                      <a:pt x="0" y="417"/>
                    </a:lnTo>
                    <a:lnTo>
                      <a:pt x="4" y="138"/>
                    </a:lnTo>
                    <a:lnTo>
                      <a:pt x="30" y="0"/>
                    </a:lnTo>
                    <a:lnTo>
                      <a:pt x="64" y="274"/>
                    </a:lnTo>
                    <a:lnTo>
                      <a:pt x="118" y="51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5027" y="3199"/>
                <a:ext cx="113" cy="69"/>
              </a:xfrm>
              <a:custGeom>
                <a:avLst/>
                <a:gdLst>
                  <a:gd name="T0" fmla="*/ 240 w 338"/>
                  <a:gd name="T1" fmla="*/ 16 h 208"/>
                  <a:gd name="T2" fmla="*/ 290 w 338"/>
                  <a:gd name="T3" fmla="*/ 76 h 208"/>
                  <a:gd name="T4" fmla="*/ 334 w 338"/>
                  <a:gd name="T5" fmla="*/ 166 h 208"/>
                  <a:gd name="T6" fmla="*/ 334 w 338"/>
                  <a:gd name="T7" fmla="*/ 169 h 208"/>
                  <a:gd name="T8" fmla="*/ 338 w 338"/>
                  <a:gd name="T9" fmla="*/ 208 h 208"/>
                  <a:gd name="T10" fmla="*/ 328 w 338"/>
                  <a:gd name="T11" fmla="*/ 179 h 208"/>
                  <a:gd name="T12" fmla="*/ 309 w 338"/>
                  <a:gd name="T13" fmla="*/ 153 h 208"/>
                  <a:gd name="T14" fmla="*/ 283 w 338"/>
                  <a:gd name="T15" fmla="*/ 99 h 208"/>
                  <a:gd name="T16" fmla="*/ 222 w 338"/>
                  <a:gd name="T17" fmla="*/ 29 h 208"/>
                  <a:gd name="T18" fmla="*/ 188 w 338"/>
                  <a:gd name="T19" fmla="*/ 16 h 208"/>
                  <a:gd name="T20" fmla="*/ 153 w 338"/>
                  <a:gd name="T21" fmla="*/ 20 h 208"/>
                  <a:gd name="T22" fmla="*/ 121 w 338"/>
                  <a:gd name="T23" fmla="*/ 42 h 208"/>
                  <a:gd name="T24" fmla="*/ 85 w 338"/>
                  <a:gd name="T25" fmla="*/ 86 h 208"/>
                  <a:gd name="T26" fmla="*/ 79 w 338"/>
                  <a:gd name="T27" fmla="*/ 121 h 208"/>
                  <a:gd name="T28" fmla="*/ 105 w 338"/>
                  <a:gd name="T29" fmla="*/ 137 h 208"/>
                  <a:gd name="T30" fmla="*/ 114 w 338"/>
                  <a:gd name="T31" fmla="*/ 153 h 208"/>
                  <a:gd name="T32" fmla="*/ 114 w 338"/>
                  <a:gd name="T33" fmla="*/ 169 h 208"/>
                  <a:gd name="T34" fmla="*/ 99 w 338"/>
                  <a:gd name="T35" fmla="*/ 182 h 208"/>
                  <a:gd name="T36" fmla="*/ 38 w 338"/>
                  <a:gd name="T37" fmla="*/ 182 h 208"/>
                  <a:gd name="T38" fmla="*/ 10 w 338"/>
                  <a:gd name="T39" fmla="*/ 159 h 208"/>
                  <a:gd name="T40" fmla="*/ 0 w 338"/>
                  <a:gd name="T41" fmla="*/ 144 h 208"/>
                  <a:gd name="T42" fmla="*/ 18 w 338"/>
                  <a:gd name="T43" fmla="*/ 125 h 208"/>
                  <a:gd name="T44" fmla="*/ 51 w 338"/>
                  <a:gd name="T45" fmla="*/ 121 h 208"/>
                  <a:gd name="T46" fmla="*/ 60 w 338"/>
                  <a:gd name="T47" fmla="*/ 121 h 208"/>
                  <a:gd name="T48" fmla="*/ 67 w 338"/>
                  <a:gd name="T49" fmla="*/ 115 h 208"/>
                  <a:gd name="T50" fmla="*/ 74 w 338"/>
                  <a:gd name="T51" fmla="*/ 70 h 208"/>
                  <a:gd name="T52" fmla="*/ 108 w 338"/>
                  <a:gd name="T53" fmla="*/ 29 h 208"/>
                  <a:gd name="T54" fmla="*/ 153 w 338"/>
                  <a:gd name="T55" fmla="*/ 3 h 208"/>
                  <a:gd name="T56" fmla="*/ 166 w 338"/>
                  <a:gd name="T57" fmla="*/ 0 h 208"/>
                  <a:gd name="T58" fmla="*/ 201 w 338"/>
                  <a:gd name="T59" fmla="*/ 3 h 208"/>
                  <a:gd name="T60" fmla="*/ 240 w 338"/>
                  <a:gd name="T61" fmla="*/ 1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8" h="208">
                    <a:moveTo>
                      <a:pt x="240" y="16"/>
                    </a:moveTo>
                    <a:lnTo>
                      <a:pt x="290" y="76"/>
                    </a:lnTo>
                    <a:lnTo>
                      <a:pt x="334" y="166"/>
                    </a:lnTo>
                    <a:lnTo>
                      <a:pt x="334" y="169"/>
                    </a:lnTo>
                    <a:lnTo>
                      <a:pt x="338" y="208"/>
                    </a:lnTo>
                    <a:lnTo>
                      <a:pt x="328" y="179"/>
                    </a:lnTo>
                    <a:lnTo>
                      <a:pt x="309" y="153"/>
                    </a:lnTo>
                    <a:lnTo>
                      <a:pt x="283" y="99"/>
                    </a:lnTo>
                    <a:lnTo>
                      <a:pt x="222" y="29"/>
                    </a:lnTo>
                    <a:lnTo>
                      <a:pt x="188" y="16"/>
                    </a:lnTo>
                    <a:lnTo>
                      <a:pt x="153" y="20"/>
                    </a:lnTo>
                    <a:lnTo>
                      <a:pt x="121" y="42"/>
                    </a:lnTo>
                    <a:lnTo>
                      <a:pt x="85" y="86"/>
                    </a:lnTo>
                    <a:lnTo>
                      <a:pt x="79" y="121"/>
                    </a:lnTo>
                    <a:lnTo>
                      <a:pt x="105" y="137"/>
                    </a:lnTo>
                    <a:lnTo>
                      <a:pt x="114" y="153"/>
                    </a:lnTo>
                    <a:lnTo>
                      <a:pt x="114" y="169"/>
                    </a:lnTo>
                    <a:lnTo>
                      <a:pt x="99" y="182"/>
                    </a:lnTo>
                    <a:lnTo>
                      <a:pt x="38" y="182"/>
                    </a:lnTo>
                    <a:lnTo>
                      <a:pt x="10" y="159"/>
                    </a:lnTo>
                    <a:lnTo>
                      <a:pt x="0" y="144"/>
                    </a:lnTo>
                    <a:lnTo>
                      <a:pt x="18" y="125"/>
                    </a:lnTo>
                    <a:lnTo>
                      <a:pt x="51" y="121"/>
                    </a:lnTo>
                    <a:lnTo>
                      <a:pt x="60" y="121"/>
                    </a:lnTo>
                    <a:lnTo>
                      <a:pt x="67" y="115"/>
                    </a:lnTo>
                    <a:lnTo>
                      <a:pt x="74" y="70"/>
                    </a:lnTo>
                    <a:lnTo>
                      <a:pt x="108" y="29"/>
                    </a:lnTo>
                    <a:lnTo>
                      <a:pt x="153" y="3"/>
                    </a:lnTo>
                    <a:lnTo>
                      <a:pt x="166" y="0"/>
                    </a:lnTo>
                    <a:lnTo>
                      <a:pt x="201" y="3"/>
                    </a:lnTo>
                    <a:lnTo>
                      <a:pt x="240" y="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983" y="3203"/>
                <a:ext cx="112" cy="107"/>
              </a:xfrm>
              <a:custGeom>
                <a:avLst/>
                <a:gdLst>
                  <a:gd name="T0" fmla="*/ 143 w 337"/>
                  <a:gd name="T1" fmla="*/ 90 h 321"/>
                  <a:gd name="T2" fmla="*/ 114 w 337"/>
                  <a:gd name="T3" fmla="*/ 121 h 321"/>
                  <a:gd name="T4" fmla="*/ 124 w 337"/>
                  <a:gd name="T5" fmla="*/ 146 h 321"/>
                  <a:gd name="T6" fmla="*/ 159 w 337"/>
                  <a:gd name="T7" fmla="*/ 189 h 321"/>
                  <a:gd name="T8" fmla="*/ 187 w 337"/>
                  <a:gd name="T9" fmla="*/ 195 h 321"/>
                  <a:gd name="T10" fmla="*/ 245 w 337"/>
                  <a:gd name="T11" fmla="*/ 178 h 321"/>
                  <a:gd name="T12" fmla="*/ 261 w 337"/>
                  <a:gd name="T13" fmla="*/ 166 h 321"/>
                  <a:gd name="T14" fmla="*/ 305 w 337"/>
                  <a:gd name="T15" fmla="*/ 200 h 321"/>
                  <a:gd name="T16" fmla="*/ 337 w 337"/>
                  <a:gd name="T17" fmla="*/ 203 h 321"/>
                  <a:gd name="T18" fmla="*/ 317 w 337"/>
                  <a:gd name="T19" fmla="*/ 214 h 321"/>
                  <a:gd name="T20" fmla="*/ 276 w 337"/>
                  <a:gd name="T21" fmla="*/ 211 h 321"/>
                  <a:gd name="T22" fmla="*/ 241 w 337"/>
                  <a:gd name="T23" fmla="*/ 189 h 321"/>
                  <a:gd name="T24" fmla="*/ 232 w 337"/>
                  <a:gd name="T25" fmla="*/ 195 h 321"/>
                  <a:gd name="T26" fmla="*/ 229 w 337"/>
                  <a:gd name="T27" fmla="*/ 200 h 321"/>
                  <a:gd name="T28" fmla="*/ 247 w 337"/>
                  <a:gd name="T29" fmla="*/ 252 h 321"/>
                  <a:gd name="T30" fmla="*/ 305 w 337"/>
                  <a:gd name="T31" fmla="*/ 321 h 321"/>
                  <a:gd name="T32" fmla="*/ 263 w 337"/>
                  <a:gd name="T33" fmla="*/ 312 h 321"/>
                  <a:gd name="T34" fmla="*/ 226 w 337"/>
                  <a:gd name="T35" fmla="*/ 286 h 321"/>
                  <a:gd name="T36" fmla="*/ 196 w 337"/>
                  <a:gd name="T37" fmla="*/ 242 h 321"/>
                  <a:gd name="T38" fmla="*/ 193 w 337"/>
                  <a:gd name="T39" fmla="*/ 214 h 321"/>
                  <a:gd name="T40" fmla="*/ 178 w 337"/>
                  <a:gd name="T41" fmla="*/ 214 h 321"/>
                  <a:gd name="T42" fmla="*/ 149 w 337"/>
                  <a:gd name="T43" fmla="*/ 242 h 321"/>
                  <a:gd name="T44" fmla="*/ 108 w 337"/>
                  <a:gd name="T45" fmla="*/ 252 h 321"/>
                  <a:gd name="T46" fmla="*/ 34 w 337"/>
                  <a:gd name="T47" fmla="*/ 239 h 321"/>
                  <a:gd name="T48" fmla="*/ 22 w 337"/>
                  <a:gd name="T49" fmla="*/ 229 h 321"/>
                  <a:gd name="T50" fmla="*/ 18 w 337"/>
                  <a:gd name="T51" fmla="*/ 229 h 321"/>
                  <a:gd name="T52" fmla="*/ 95 w 337"/>
                  <a:gd name="T53" fmla="*/ 211 h 321"/>
                  <a:gd name="T54" fmla="*/ 114 w 337"/>
                  <a:gd name="T55" fmla="*/ 203 h 321"/>
                  <a:gd name="T56" fmla="*/ 130 w 337"/>
                  <a:gd name="T57" fmla="*/ 189 h 321"/>
                  <a:gd name="T58" fmla="*/ 137 w 337"/>
                  <a:gd name="T59" fmla="*/ 160 h 321"/>
                  <a:gd name="T60" fmla="*/ 130 w 337"/>
                  <a:gd name="T61" fmla="*/ 153 h 321"/>
                  <a:gd name="T62" fmla="*/ 95 w 337"/>
                  <a:gd name="T63" fmla="*/ 146 h 321"/>
                  <a:gd name="T64" fmla="*/ 50 w 337"/>
                  <a:gd name="T65" fmla="*/ 112 h 321"/>
                  <a:gd name="T66" fmla="*/ 16 w 337"/>
                  <a:gd name="T67" fmla="*/ 73 h 321"/>
                  <a:gd name="T68" fmla="*/ 0 w 337"/>
                  <a:gd name="T69" fmla="*/ 32 h 321"/>
                  <a:gd name="T70" fmla="*/ 0 w 337"/>
                  <a:gd name="T71" fmla="*/ 0 h 321"/>
                  <a:gd name="T72" fmla="*/ 56 w 337"/>
                  <a:gd name="T73" fmla="*/ 38 h 321"/>
                  <a:gd name="T74" fmla="*/ 143 w 337"/>
                  <a:gd name="T75" fmla="*/ 9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7" h="321">
                    <a:moveTo>
                      <a:pt x="143" y="90"/>
                    </a:moveTo>
                    <a:lnTo>
                      <a:pt x="114" y="121"/>
                    </a:lnTo>
                    <a:lnTo>
                      <a:pt x="124" y="146"/>
                    </a:lnTo>
                    <a:lnTo>
                      <a:pt x="159" y="189"/>
                    </a:lnTo>
                    <a:lnTo>
                      <a:pt x="187" y="195"/>
                    </a:lnTo>
                    <a:lnTo>
                      <a:pt x="245" y="178"/>
                    </a:lnTo>
                    <a:lnTo>
                      <a:pt x="261" y="166"/>
                    </a:lnTo>
                    <a:lnTo>
                      <a:pt x="305" y="200"/>
                    </a:lnTo>
                    <a:lnTo>
                      <a:pt x="337" y="203"/>
                    </a:lnTo>
                    <a:lnTo>
                      <a:pt x="317" y="214"/>
                    </a:lnTo>
                    <a:lnTo>
                      <a:pt x="276" y="211"/>
                    </a:lnTo>
                    <a:lnTo>
                      <a:pt x="241" y="189"/>
                    </a:lnTo>
                    <a:lnTo>
                      <a:pt x="232" y="195"/>
                    </a:lnTo>
                    <a:lnTo>
                      <a:pt x="229" y="200"/>
                    </a:lnTo>
                    <a:lnTo>
                      <a:pt x="247" y="252"/>
                    </a:lnTo>
                    <a:lnTo>
                      <a:pt x="305" y="321"/>
                    </a:lnTo>
                    <a:lnTo>
                      <a:pt x="263" y="312"/>
                    </a:lnTo>
                    <a:lnTo>
                      <a:pt x="226" y="286"/>
                    </a:lnTo>
                    <a:lnTo>
                      <a:pt x="196" y="242"/>
                    </a:lnTo>
                    <a:lnTo>
                      <a:pt x="193" y="214"/>
                    </a:lnTo>
                    <a:lnTo>
                      <a:pt x="178" y="214"/>
                    </a:lnTo>
                    <a:lnTo>
                      <a:pt x="149" y="242"/>
                    </a:lnTo>
                    <a:lnTo>
                      <a:pt x="108" y="252"/>
                    </a:lnTo>
                    <a:lnTo>
                      <a:pt x="34" y="239"/>
                    </a:lnTo>
                    <a:lnTo>
                      <a:pt x="22" y="229"/>
                    </a:lnTo>
                    <a:lnTo>
                      <a:pt x="18" y="229"/>
                    </a:lnTo>
                    <a:lnTo>
                      <a:pt x="95" y="211"/>
                    </a:lnTo>
                    <a:lnTo>
                      <a:pt x="114" y="203"/>
                    </a:lnTo>
                    <a:lnTo>
                      <a:pt x="130" y="189"/>
                    </a:lnTo>
                    <a:lnTo>
                      <a:pt x="137" y="160"/>
                    </a:lnTo>
                    <a:lnTo>
                      <a:pt x="130" y="153"/>
                    </a:lnTo>
                    <a:lnTo>
                      <a:pt x="95" y="146"/>
                    </a:lnTo>
                    <a:lnTo>
                      <a:pt x="50" y="112"/>
                    </a:lnTo>
                    <a:lnTo>
                      <a:pt x="16" y="73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6" y="38"/>
                    </a:lnTo>
                    <a:lnTo>
                      <a:pt x="143" y="9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5037" y="3205"/>
                <a:ext cx="12" cy="27"/>
              </a:xfrm>
              <a:custGeom>
                <a:avLst/>
                <a:gdLst>
                  <a:gd name="T0" fmla="*/ 38 w 38"/>
                  <a:gd name="T1" fmla="*/ 38 h 79"/>
                  <a:gd name="T2" fmla="*/ 22 w 38"/>
                  <a:gd name="T3" fmla="*/ 76 h 79"/>
                  <a:gd name="T4" fmla="*/ 9 w 38"/>
                  <a:gd name="T5" fmla="*/ 79 h 79"/>
                  <a:gd name="T6" fmla="*/ 0 w 38"/>
                  <a:gd name="T7" fmla="*/ 79 h 79"/>
                  <a:gd name="T8" fmla="*/ 0 w 38"/>
                  <a:gd name="T9" fmla="*/ 31 h 79"/>
                  <a:gd name="T10" fmla="*/ 16 w 38"/>
                  <a:gd name="T11" fmla="*/ 0 h 79"/>
                  <a:gd name="T12" fmla="*/ 25 w 38"/>
                  <a:gd name="T13" fmla="*/ 25 h 79"/>
                  <a:gd name="T14" fmla="*/ 38 w 38"/>
                  <a:gd name="T1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79">
                    <a:moveTo>
                      <a:pt x="38" y="38"/>
                    </a:moveTo>
                    <a:lnTo>
                      <a:pt x="22" y="76"/>
                    </a:lnTo>
                    <a:lnTo>
                      <a:pt x="9" y="79"/>
                    </a:lnTo>
                    <a:lnTo>
                      <a:pt x="0" y="79"/>
                    </a:lnTo>
                    <a:lnTo>
                      <a:pt x="0" y="31"/>
                    </a:lnTo>
                    <a:lnTo>
                      <a:pt x="16" y="0"/>
                    </a:lnTo>
                    <a:lnTo>
                      <a:pt x="25" y="25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4892" y="3247"/>
                <a:ext cx="198" cy="220"/>
              </a:xfrm>
              <a:custGeom>
                <a:avLst/>
                <a:gdLst>
                  <a:gd name="T0" fmla="*/ 375 w 592"/>
                  <a:gd name="T1" fmla="*/ 54 h 662"/>
                  <a:gd name="T2" fmla="*/ 343 w 592"/>
                  <a:gd name="T3" fmla="*/ 69 h 662"/>
                  <a:gd name="T4" fmla="*/ 302 w 592"/>
                  <a:gd name="T5" fmla="*/ 72 h 662"/>
                  <a:gd name="T6" fmla="*/ 254 w 592"/>
                  <a:gd name="T7" fmla="*/ 76 h 662"/>
                  <a:gd name="T8" fmla="*/ 251 w 592"/>
                  <a:gd name="T9" fmla="*/ 76 h 662"/>
                  <a:gd name="T10" fmla="*/ 245 w 592"/>
                  <a:gd name="T11" fmla="*/ 89 h 662"/>
                  <a:gd name="T12" fmla="*/ 318 w 592"/>
                  <a:gd name="T13" fmla="*/ 130 h 662"/>
                  <a:gd name="T14" fmla="*/ 363 w 592"/>
                  <a:gd name="T15" fmla="*/ 136 h 662"/>
                  <a:gd name="T16" fmla="*/ 417 w 592"/>
                  <a:gd name="T17" fmla="*/ 130 h 662"/>
                  <a:gd name="T18" fmla="*/ 449 w 592"/>
                  <a:gd name="T19" fmla="*/ 111 h 662"/>
                  <a:gd name="T20" fmla="*/ 475 w 592"/>
                  <a:gd name="T21" fmla="*/ 159 h 662"/>
                  <a:gd name="T22" fmla="*/ 525 w 592"/>
                  <a:gd name="T23" fmla="*/ 197 h 662"/>
                  <a:gd name="T24" fmla="*/ 576 w 592"/>
                  <a:gd name="T25" fmla="*/ 213 h 662"/>
                  <a:gd name="T26" fmla="*/ 592 w 592"/>
                  <a:gd name="T27" fmla="*/ 213 h 662"/>
                  <a:gd name="T28" fmla="*/ 588 w 592"/>
                  <a:gd name="T29" fmla="*/ 255 h 662"/>
                  <a:gd name="T30" fmla="*/ 554 w 592"/>
                  <a:gd name="T31" fmla="*/ 340 h 662"/>
                  <a:gd name="T32" fmla="*/ 500 w 592"/>
                  <a:gd name="T33" fmla="*/ 480 h 662"/>
                  <a:gd name="T34" fmla="*/ 478 w 592"/>
                  <a:gd name="T35" fmla="*/ 527 h 662"/>
                  <a:gd name="T36" fmla="*/ 455 w 592"/>
                  <a:gd name="T37" fmla="*/ 662 h 662"/>
                  <a:gd name="T38" fmla="*/ 385 w 592"/>
                  <a:gd name="T39" fmla="*/ 588 h 662"/>
                  <a:gd name="T40" fmla="*/ 370 w 592"/>
                  <a:gd name="T41" fmla="*/ 544 h 662"/>
                  <a:gd name="T42" fmla="*/ 370 w 592"/>
                  <a:gd name="T43" fmla="*/ 525 h 662"/>
                  <a:gd name="T44" fmla="*/ 366 w 592"/>
                  <a:gd name="T45" fmla="*/ 522 h 662"/>
                  <a:gd name="T46" fmla="*/ 404 w 592"/>
                  <a:gd name="T47" fmla="*/ 464 h 662"/>
                  <a:gd name="T48" fmla="*/ 455 w 592"/>
                  <a:gd name="T49" fmla="*/ 318 h 662"/>
                  <a:gd name="T50" fmla="*/ 467 w 592"/>
                  <a:gd name="T51" fmla="*/ 264 h 662"/>
                  <a:gd name="T52" fmla="*/ 471 w 592"/>
                  <a:gd name="T53" fmla="*/ 226 h 662"/>
                  <a:gd name="T54" fmla="*/ 475 w 592"/>
                  <a:gd name="T55" fmla="*/ 219 h 662"/>
                  <a:gd name="T56" fmla="*/ 475 w 592"/>
                  <a:gd name="T57" fmla="*/ 210 h 662"/>
                  <a:gd name="T58" fmla="*/ 471 w 592"/>
                  <a:gd name="T59" fmla="*/ 206 h 662"/>
                  <a:gd name="T60" fmla="*/ 458 w 592"/>
                  <a:gd name="T61" fmla="*/ 222 h 662"/>
                  <a:gd name="T62" fmla="*/ 422 w 592"/>
                  <a:gd name="T63" fmla="*/ 369 h 662"/>
                  <a:gd name="T64" fmla="*/ 372 w 592"/>
                  <a:gd name="T65" fmla="*/ 487 h 662"/>
                  <a:gd name="T66" fmla="*/ 287 w 592"/>
                  <a:gd name="T67" fmla="*/ 588 h 662"/>
                  <a:gd name="T68" fmla="*/ 200 w 592"/>
                  <a:gd name="T69" fmla="*/ 646 h 662"/>
                  <a:gd name="T70" fmla="*/ 177 w 592"/>
                  <a:gd name="T71" fmla="*/ 655 h 662"/>
                  <a:gd name="T72" fmla="*/ 181 w 592"/>
                  <a:gd name="T73" fmla="*/ 471 h 662"/>
                  <a:gd name="T74" fmla="*/ 206 w 592"/>
                  <a:gd name="T75" fmla="*/ 347 h 662"/>
                  <a:gd name="T76" fmla="*/ 287 w 592"/>
                  <a:gd name="T77" fmla="*/ 190 h 662"/>
                  <a:gd name="T78" fmla="*/ 309 w 592"/>
                  <a:gd name="T79" fmla="*/ 161 h 662"/>
                  <a:gd name="T80" fmla="*/ 309 w 592"/>
                  <a:gd name="T81" fmla="*/ 159 h 662"/>
                  <a:gd name="T82" fmla="*/ 305 w 592"/>
                  <a:gd name="T83" fmla="*/ 155 h 662"/>
                  <a:gd name="T84" fmla="*/ 296 w 592"/>
                  <a:gd name="T85" fmla="*/ 155 h 662"/>
                  <a:gd name="T86" fmla="*/ 242 w 592"/>
                  <a:gd name="T87" fmla="*/ 238 h 662"/>
                  <a:gd name="T88" fmla="*/ 191 w 592"/>
                  <a:gd name="T89" fmla="*/ 343 h 662"/>
                  <a:gd name="T90" fmla="*/ 171 w 592"/>
                  <a:gd name="T91" fmla="*/ 433 h 662"/>
                  <a:gd name="T92" fmla="*/ 162 w 592"/>
                  <a:gd name="T93" fmla="*/ 477 h 662"/>
                  <a:gd name="T94" fmla="*/ 76 w 592"/>
                  <a:gd name="T95" fmla="*/ 497 h 662"/>
                  <a:gd name="T96" fmla="*/ 0 w 592"/>
                  <a:gd name="T97" fmla="*/ 489 h 662"/>
                  <a:gd name="T98" fmla="*/ 44 w 592"/>
                  <a:gd name="T99" fmla="*/ 462 h 662"/>
                  <a:gd name="T100" fmla="*/ 110 w 592"/>
                  <a:gd name="T101" fmla="*/ 381 h 662"/>
                  <a:gd name="T102" fmla="*/ 150 w 592"/>
                  <a:gd name="T103" fmla="*/ 309 h 662"/>
                  <a:gd name="T104" fmla="*/ 175 w 592"/>
                  <a:gd name="T105" fmla="*/ 165 h 662"/>
                  <a:gd name="T106" fmla="*/ 206 w 592"/>
                  <a:gd name="T107" fmla="*/ 83 h 662"/>
                  <a:gd name="T108" fmla="*/ 238 w 592"/>
                  <a:gd name="T109" fmla="*/ 44 h 662"/>
                  <a:gd name="T110" fmla="*/ 296 w 592"/>
                  <a:gd name="T111" fmla="*/ 2 h 662"/>
                  <a:gd name="T112" fmla="*/ 314 w 592"/>
                  <a:gd name="T113" fmla="*/ 0 h 662"/>
                  <a:gd name="T114" fmla="*/ 379 w 592"/>
                  <a:gd name="T115" fmla="*/ 44 h 662"/>
                  <a:gd name="T116" fmla="*/ 375 w 592"/>
                  <a:gd name="T117" fmla="*/ 54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2" h="662">
                    <a:moveTo>
                      <a:pt x="375" y="54"/>
                    </a:moveTo>
                    <a:lnTo>
                      <a:pt x="343" y="69"/>
                    </a:lnTo>
                    <a:lnTo>
                      <a:pt x="302" y="72"/>
                    </a:lnTo>
                    <a:lnTo>
                      <a:pt x="254" y="76"/>
                    </a:lnTo>
                    <a:lnTo>
                      <a:pt x="251" y="76"/>
                    </a:lnTo>
                    <a:lnTo>
                      <a:pt x="245" y="89"/>
                    </a:lnTo>
                    <a:lnTo>
                      <a:pt x="318" y="130"/>
                    </a:lnTo>
                    <a:lnTo>
                      <a:pt x="363" y="136"/>
                    </a:lnTo>
                    <a:lnTo>
                      <a:pt x="417" y="130"/>
                    </a:lnTo>
                    <a:lnTo>
                      <a:pt x="449" y="111"/>
                    </a:lnTo>
                    <a:lnTo>
                      <a:pt x="475" y="159"/>
                    </a:lnTo>
                    <a:lnTo>
                      <a:pt x="525" y="197"/>
                    </a:lnTo>
                    <a:lnTo>
                      <a:pt x="576" y="213"/>
                    </a:lnTo>
                    <a:lnTo>
                      <a:pt x="592" y="213"/>
                    </a:lnTo>
                    <a:lnTo>
                      <a:pt x="588" y="255"/>
                    </a:lnTo>
                    <a:lnTo>
                      <a:pt x="554" y="340"/>
                    </a:lnTo>
                    <a:lnTo>
                      <a:pt x="500" y="480"/>
                    </a:lnTo>
                    <a:lnTo>
                      <a:pt x="478" y="527"/>
                    </a:lnTo>
                    <a:lnTo>
                      <a:pt x="455" y="662"/>
                    </a:lnTo>
                    <a:lnTo>
                      <a:pt x="385" y="588"/>
                    </a:lnTo>
                    <a:lnTo>
                      <a:pt x="370" y="544"/>
                    </a:lnTo>
                    <a:lnTo>
                      <a:pt x="370" y="525"/>
                    </a:lnTo>
                    <a:lnTo>
                      <a:pt x="366" y="522"/>
                    </a:lnTo>
                    <a:lnTo>
                      <a:pt x="404" y="464"/>
                    </a:lnTo>
                    <a:lnTo>
                      <a:pt x="455" y="318"/>
                    </a:lnTo>
                    <a:lnTo>
                      <a:pt x="467" y="264"/>
                    </a:lnTo>
                    <a:lnTo>
                      <a:pt x="471" y="226"/>
                    </a:lnTo>
                    <a:lnTo>
                      <a:pt x="475" y="219"/>
                    </a:lnTo>
                    <a:lnTo>
                      <a:pt x="475" y="210"/>
                    </a:lnTo>
                    <a:lnTo>
                      <a:pt x="471" y="206"/>
                    </a:lnTo>
                    <a:lnTo>
                      <a:pt x="458" y="222"/>
                    </a:lnTo>
                    <a:lnTo>
                      <a:pt x="422" y="369"/>
                    </a:lnTo>
                    <a:lnTo>
                      <a:pt x="372" y="487"/>
                    </a:lnTo>
                    <a:lnTo>
                      <a:pt x="287" y="588"/>
                    </a:lnTo>
                    <a:lnTo>
                      <a:pt x="200" y="646"/>
                    </a:lnTo>
                    <a:lnTo>
                      <a:pt x="177" y="655"/>
                    </a:lnTo>
                    <a:lnTo>
                      <a:pt x="181" y="471"/>
                    </a:lnTo>
                    <a:lnTo>
                      <a:pt x="206" y="347"/>
                    </a:lnTo>
                    <a:lnTo>
                      <a:pt x="287" y="190"/>
                    </a:lnTo>
                    <a:lnTo>
                      <a:pt x="309" y="161"/>
                    </a:lnTo>
                    <a:lnTo>
                      <a:pt x="309" y="159"/>
                    </a:lnTo>
                    <a:lnTo>
                      <a:pt x="305" y="155"/>
                    </a:lnTo>
                    <a:lnTo>
                      <a:pt x="296" y="155"/>
                    </a:lnTo>
                    <a:lnTo>
                      <a:pt x="242" y="238"/>
                    </a:lnTo>
                    <a:lnTo>
                      <a:pt x="191" y="343"/>
                    </a:lnTo>
                    <a:lnTo>
                      <a:pt x="171" y="433"/>
                    </a:lnTo>
                    <a:lnTo>
                      <a:pt x="162" y="477"/>
                    </a:lnTo>
                    <a:lnTo>
                      <a:pt x="76" y="497"/>
                    </a:lnTo>
                    <a:lnTo>
                      <a:pt x="0" y="489"/>
                    </a:lnTo>
                    <a:lnTo>
                      <a:pt x="44" y="462"/>
                    </a:lnTo>
                    <a:lnTo>
                      <a:pt x="110" y="381"/>
                    </a:lnTo>
                    <a:lnTo>
                      <a:pt x="150" y="309"/>
                    </a:lnTo>
                    <a:lnTo>
                      <a:pt x="175" y="165"/>
                    </a:lnTo>
                    <a:lnTo>
                      <a:pt x="206" y="83"/>
                    </a:lnTo>
                    <a:lnTo>
                      <a:pt x="238" y="44"/>
                    </a:lnTo>
                    <a:lnTo>
                      <a:pt x="296" y="2"/>
                    </a:lnTo>
                    <a:lnTo>
                      <a:pt x="314" y="0"/>
                    </a:lnTo>
                    <a:lnTo>
                      <a:pt x="379" y="44"/>
                    </a:lnTo>
                    <a:lnTo>
                      <a:pt x="375" y="54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247" y="3269"/>
                <a:ext cx="74" cy="349"/>
              </a:xfrm>
              <a:custGeom>
                <a:avLst/>
                <a:gdLst>
                  <a:gd name="T0" fmla="*/ 168 w 222"/>
                  <a:gd name="T1" fmla="*/ 309 h 1047"/>
                  <a:gd name="T2" fmla="*/ 143 w 222"/>
                  <a:gd name="T3" fmla="*/ 547 h 1047"/>
                  <a:gd name="T4" fmla="*/ 141 w 222"/>
                  <a:gd name="T5" fmla="*/ 633 h 1047"/>
                  <a:gd name="T6" fmla="*/ 118 w 222"/>
                  <a:gd name="T7" fmla="*/ 872 h 1047"/>
                  <a:gd name="T8" fmla="*/ 114 w 222"/>
                  <a:gd name="T9" fmla="*/ 907 h 1047"/>
                  <a:gd name="T10" fmla="*/ 79 w 222"/>
                  <a:gd name="T11" fmla="*/ 964 h 1047"/>
                  <a:gd name="T12" fmla="*/ 44 w 222"/>
                  <a:gd name="T13" fmla="*/ 1047 h 1047"/>
                  <a:gd name="T14" fmla="*/ 13 w 222"/>
                  <a:gd name="T15" fmla="*/ 929 h 1047"/>
                  <a:gd name="T16" fmla="*/ 0 w 222"/>
                  <a:gd name="T17" fmla="*/ 891 h 1047"/>
                  <a:gd name="T18" fmla="*/ 9 w 222"/>
                  <a:gd name="T19" fmla="*/ 837 h 1047"/>
                  <a:gd name="T20" fmla="*/ 13 w 222"/>
                  <a:gd name="T21" fmla="*/ 776 h 1047"/>
                  <a:gd name="T22" fmla="*/ 76 w 222"/>
                  <a:gd name="T23" fmla="*/ 455 h 1047"/>
                  <a:gd name="T24" fmla="*/ 121 w 222"/>
                  <a:gd name="T25" fmla="*/ 276 h 1047"/>
                  <a:gd name="T26" fmla="*/ 159 w 222"/>
                  <a:gd name="T27" fmla="*/ 159 h 1047"/>
                  <a:gd name="T28" fmla="*/ 222 w 222"/>
                  <a:gd name="T29" fmla="*/ 0 h 1047"/>
                  <a:gd name="T30" fmla="*/ 204 w 222"/>
                  <a:gd name="T31" fmla="*/ 110 h 1047"/>
                  <a:gd name="T32" fmla="*/ 168 w 222"/>
                  <a:gd name="T33" fmla="*/ 309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047">
                    <a:moveTo>
                      <a:pt x="168" y="309"/>
                    </a:moveTo>
                    <a:lnTo>
                      <a:pt x="143" y="547"/>
                    </a:lnTo>
                    <a:lnTo>
                      <a:pt x="141" y="633"/>
                    </a:lnTo>
                    <a:lnTo>
                      <a:pt x="118" y="872"/>
                    </a:lnTo>
                    <a:lnTo>
                      <a:pt x="114" y="907"/>
                    </a:lnTo>
                    <a:lnTo>
                      <a:pt x="79" y="964"/>
                    </a:lnTo>
                    <a:lnTo>
                      <a:pt x="44" y="1047"/>
                    </a:lnTo>
                    <a:lnTo>
                      <a:pt x="13" y="929"/>
                    </a:lnTo>
                    <a:lnTo>
                      <a:pt x="0" y="891"/>
                    </a:lnTo>
                    <a:lnTo>
                      <a:pt x="9" y="837"/>
                    </a:lnTo>
                    <a:lnTo>
                      <a:pt x="13" y="776"/>
                    </a:lnTo>
                    <a:lnTo>
                      <a:pt x="76" y="455"/>
                    </a:lnTo>
                    <a:lnTo>
                      <a:pt x="121" y="276"/>
                    </a:lnTo>
                    <a:lnTo>
                      <a:pt x="159" y="159"/>
                    </a:lnTo>
                    <a:lnTo>
                      <a:pt x="222" y="0"/>
                    </a:lnTo>
                    <a:lnTo>
                      <a:pt x="204" y="110"/>
                    </a:lnTo>
                    <a:lnTo>
                      <a:pt x="168" y="30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5067" y="3276"/>
                <a:ext cx="26" cy="33"/>
              </a:xfrm>
              <a:custGeom>
                <a:avLst/>
                <a:gdLst>
                  <a:gd name="T0" fmla="*/ 76 w 76"/>
                  <a:gd name="T1" fmla="*/ 57 h 99"/>
                  <a:gd name="T2" fmla="*/ 74 w 76"/>
                  <a:gd name="T3" fmla="*/ 99 h 99"/>
                  <a:gd name="T4" fmla="*/ 7 w 76"/>
                  <a:gd name="T5" fmla="*/ 13 h 99"/>
                  <a:gd name="T6" fmla="*/ 0 w 76"/>
                  <a:gd name="T7" fmla="*/ 0 h 99"/>
                  <a:gd name="T8" fmla="*/ 54 w 76"/>
                  <a:gd name="T9" fmla="*/ 16 h 99"/>
                  <a:gd name="T10" fmla="*/ 76 w 76"/>
                  <a:gd name="T11" fmla="*/ 5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99">
                    <a:moveTo>
                      <a:pt x="76" y="57"/>
                    </a:moveTo>
                    <a:lnTo>
                      <a:pt x="74" y="99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54" y="16"/>
                    </a:lnTo>
                    <a:lnTo>
                      <a:pt x="76" y="57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5163" y="3323"/>
                <a:ext cx="72" cy="345"/>
              </a:xfrm>
              <a:custGeom>
                <a:avLst/>
                <a:gdLst>
                  <a:gd name="T0" fmla="*/ 50 w 216"/>
                  <a:gd name="T1" fmla="*/ 315 h 1034"/>
                  <a:gd name="T2" fmla="*/ 166 w 216"/>
                  <a:gd name="T3" fmla="*/ 799 h 1034"/>
                  <a:gd name="T4" fmla="*/ 198 w 216"/>
                  <a:gd name="T5" fmla="*/ 964 h 1034"/>
                  <a:gd name="T6" fmla="*/ 216 w 216"/>
                  <a:gd name="T7" fmla="*/ 1025 h 1034"/>
                  <a:gd name="T8" fmla="*/ 216 w 216"/>
                  <a:gd name="T9" fmla="*/ 1034 h 1034"/>
                  <a:gd name="T10" fmla="*/ 175 w 216"/>
                  <a:gd name="T11" fmla="*/ 881 h 1034"/>
                  <a:gd name="T12" fmla="*/ 146 w 216"/>
                  <a:gd name="T13" fmla="*/ 738 h 1034"/>
                  <a:gd name="T14" fmla="*/ 19 w 216"/>
                  <a:gd name="T15" fmla="*/ 197 h 1034"/>
                  <a:gd name="T16" fmla="*/ 0 w 216"/>
                  <a:gd name="T17" fmla="*/ 29 h 1034"/>
                  <a:gd name="T18" fmla="*/ 3 w 216"/>
                  <a:gd name="T19" fmla="*/ 0 h 1034"/>
                  <a:gd name="T20" fmla="*/ 19 w 216"/>
                  <a:gd name="T21" fmla="*/ 163 h 1034"/>
                  <a:gd name="T22" fmla="*/ 50 w 216"/>
                  <a:gd name="T23" fmla="*/ 315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" h="1034">
                    <a:moveTo>
                      <a:pt x="50" y="315"/>
                    </a:moveTo>
                    <a:lnTo>
                      <a:pt x="166" y="799"/>
                    </a:lnTo>
                    <a:lnTo>
                      <a:pt x="198" y="964"/>
                    </a:lnTo>
                    <a:lnTo>
                      <a:pt x="216" y="1025"/>
                    </a:lnTo>
                    <a:lnTo>
                      <a:pt x="216" y="1034"/>
                    </a:lnTo>
                    <a:lnTo>
                      <a:pt x="175" y="881"/>
                    </a:lnTo>
                    <a:lnTo>
                      <a:pt x="146" y="738"/>
                    </a:lnTo>
                    <a:lnTo>
                      <a:pt x="19" y="197"/>
                    </a:lnTo>
                    <a:lnTo>
                      <a:pt x="0" y="29"/>
                    </a:lnTo>
                    <a:lnTo>
                      <a:pt x="3" y="0"/>
                    </a:lnTo>
                    <a:lnTo>
                      <a:pt x="19" y="163"/>
                    </a:lnTo>
                    <a:lnTo>
                      <a:pt x="50" y="31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5424" y="3431"/>
                <a:ext cx="56" cy="91"/>
              </a:xfrm>
              <a:custGeom>
                <a:avLst/>
                <a:gdLst>
                  <a:gd name="T0" fmla="*/ 133 w 168"/>
                  <a:gd name="T1" fmla="*/ 206 h 273"/>
                  <a:gd name="T2" fmla="*/ 105 w 168"/>
                  <a:gd name="T3" fmla="*/ 247 h 273"/>
                  <a:gd name="T4" fmla="*/ 76 w 168"/>
                  <a:gd name="T5" fmla="*/ 255 h 273"/>
                  <a:gd name="T6" fmla="*/ 11 w 168"/>
                  <a:gd name="T7" fmla="*/ 267 h 273"/>
                  <a:gd name="T8" fmla="*/ 6 w 168"/>
                  <a:gd name="T9" fmla="*/ 273 h 273"/>
                  <a:gd name="T10" fmla="*/ 0 w 168"/>
                  <a:gd name="T11" fmla="*/ 233 h 273"/>
                  <a:gd name="T12" fmla="*/ 11 w 168"/>
                  <a:gd name="T13" fmla="*/ 184 h 273"/>
                  <a:gd name="T14" fmla="*/ 83 w 168"/>
                  <a:gd name="T15" fmla="*/ 105 h 273"/>
                  <a:gd name="T16" fmla="*/ 158 w 168"/>
                  <a:gd name="T17" fmla="*/ 18 h 273"/>
                  <a:gd name="T18" fmla="*/ 168 w 168"/>
                  <a:gd name="T19" fmla="*/ 0 h 273"/>
                  <a:gd name="T20" fmla="*/ 158 w 168"/>
                  <a:gd name="T21" fmla="*/ 127 h 273"/>
                  <a:gd name="T22" fmla="*/ 133 w 168"/>
                  <a:gd name="T23" fmla="*/ 20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273">
                    <a:moveTo>
                      <a:pt x="133" y="206"/>
                    </a:moveTo>
                    <a:lnTo>
                      <a:pt x="105" y="247"/>
                    </a:lnTo>
                    <a:lnTo>
                      <a:pt x="76" y="255"/>
                    </a:lnTo>
                    <a:lnTo>
                      <a:pt x="11" y="267"/>
                    </a:lnTo>
                    <a:lnTo>
                      <a:pt x="6" y="273"/>
                    </a:lnTo>
                    <a:lnTo>
                      <a:pt x="0" y="233"/>
                    </a:lnTo>
                    <a:lnTo>
                      <a:pt x="11" y="184"/>
                    </a:lnTo>
                    <a:lnTo>
                      <a:pt x="83" y="105"/>
                    </a:lnTo>
                    <a:lnTo>
                      <a:pt x="158" y="18"/>
                    </a:lnTo>
                    <a:lnTo>
                      <a:pt x="168" y="0"/>
                    </a:lnTo>
                    <a:lnTo>
                      <a:pt x="158" y="127"/>
                    </a:lnTo>
                    <a:lnTo>
                      <a:pt x="133" y="20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5483" y="3500"/>
                <a:ext cx="80" cy="35"/>
              </a:xfrm>
              <a:custGeom>
                <a:avLst/>
                <a:gdLst>
                  <a:gd name="T0" fmla="*/ 168 w 242"/>
                  <a:gd name="T1" fmla="*/ 77 h 106"/>
                  <a:gd name="T2" fmla="*/ 99 w 242"/>
                  <a:gd name="T3" fmla="*/ 99 h 106"/>
                  <a:gd name="T4" fmla="*/ 83 w 242"/>
                  <a:gd name="T5" fmla="*/ 106 h 106"/>
                  <a:gd name="T6" fmla="*/ 60 w 242"/>
                  <a:gd name="T7" fmla="*/ 96 h 106"/>
                  <a:gd name="T8" fmla="*/ 27 w 242"/>
                  <a:gd name="T9" fmla="*/ 71 h 106"/>
                  <a:gd name="T10" fmla="*/ 0 w 242"/>
                  <a:gd name="T11" fmla="*/ 64 h 106"/>
                  <a:gd name="T12" fmla="*/ 31 w 242"/>
                  <a:gd name="T13" fmla="*/ 36 h 106"/>
                  <a:gd name="T14" fmla="*/ 50 w 242"/>
                  <a:gd name="T15" fmla="*/ 27 h 106"/>
                  <a:gd name="T16" fmla="*/ 171 w 242"/>
                  <a:gd name="T17" fmla="*/ 23 h 106"/>
                  <a:gd name="T18" fmla="*/ 242 w 242"/>
                  <a:gd name="T19" fmla="*/ 0 h 106"/>
                  <a:gd name="T20" fmla="*/ 226 w 242"/>
                  <a:gd name="T21" fmla="*/ 29 h 106"/>
                  <a:gd name="T22" fmla="*/ 168 w 242"/>
                  <a:gd name="T23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06">
                    <a:moveTo>
                      <a:pt x="168" y="77"/>
                    </a:moveTo>
                    <a:lnTo>
                      <a:pt x="99" y="99"/>
                    </a:lnTo>
                    <a:lnTo>
                      <a:pt x="83" y="106"/>
                    </a:lnTo>
                    <a:lnTo>
                      <a:pt x="60" y="96"/>
                    </a:lnTo>
                    <a:lnTo>
                      <a:pt x="27" y="71"/>
                    </a:lnTo>
                    <a:lnTo>
                      <a:pt x="0" y="64"/>
                    </a:lnTo>
                    <a:lnTo>
                      <a:pt x="31" y="36"/>
                    </a:lnTo>
                    <a:lnTo>
                      <a:pt x="50" y="27"/>
                    </a:lnTo>
                    <a:lnTo>
                      <a:pt x="171" y="23"/>
                    </a:lnTo>
                    <a:lnTo>
                      <a:pt x="242" y="0"/>
                    </a:lnTo>
                    <a:lnTo>
                      <a:pt x="226" y="29"/>
                    </a:lnTo>
                    <a:lnTo>
                      <a:pt x="168" y="7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227" y="3509"/>
                <a:ext cx="190" cy="332"/>
              </a:xfrm>
              <a:custGeom>
                <a:avLst/>
                <a:gdLst>
                  <a:gd name="T0" fmla="*/ 544 w 570"/>
                  <a:gd name="T1" fmla="*/ 27 h 996"/>
                  <a:gd name="T2" fmla="*/ 570 w 570"/>
                  <a:gd name="T3" fmla="*/ 50 h 996"/>
                  <a:gd name="T4" fmla="*/ 554 w 570"/>
                  <a:gd name="T5" fmla="*/ 59 h 996"/>
                  <a:gd name="T6" fmla="*/ 483 w 570"/>
                  <a:gd name="T7" fmla="*/ 14 h 996"/>
                  <a:gd name="T8" fmla="*/ 461 w 570"/>
                  <a:gd name="T9" fmla="*/ 9 h 996"/>
                  <a:gd name="T10" fmla="*/ 431 w 570"/>
                  <a:gd name="T11" fmla="*/ 12 h 996"/>
                  <a:gd name="T12" fmla="*/ 366 w 570"/>
                  <a:gd name="T13" fmla="*/ 25 h 996"/>
                  <a:gd name="T14" fmla="*/ 287 w 570"/>
                  <a:gd name="T15" fmla="*/ 94 h 996"/>
                  <a:gd name="T16" fmla="*/ 207 w 570"/>
                  <a:gd name="T17" fmla="*/ 193 h 996"/>
                  <a:gd name="T18" fmla="*/ 179 w 570"/>
                  <a:gd name="T19" fmla="*/ 244 h 996"/>
                  <a:gd name="T20" fmla="*/ 169 w 570"/>
                  <a:gd name="T21" fmla="*/ 258 h 996"/>
                  <a:gd name="T22" fmla="*/ 146 w 570"/>
                  <a:gd name="T23" fmla="*/ 314 h 996"/>
                  <a:gd name="T24" fmla="*/ 90 w 570"/>
                  <a:gd name="T25" fmla="*/ 473 h 996"/>
                  <a:gd name="T26" fmla="*/ 58 w 570"/>
                  <a:gd name="T27" fmla="*/ 595 h 996"/>
                  <a:gd name="T28" fmla="*/ 29 w 570"/>
                  <a:gd name="T29" fmla="*/ 774 h 996"/>
                  <a:gd name="T30" fmla="*/ 22 w 570"/>
                  <a:gd name="T31" fmla="*/ 859 h 996"/>
                  <a:gd name="T32" fmla="*/ 32 w 570"/>
                  <a:gd name="T33" fmla="*/ 862 h 996"/>
                  <a:gd name="T34" fmla="*/ 22 w 570"/>
                  <a:gd name="T35" fmla="*/ 884 h 996"/>
                  <a:gd name="T36" fmla="*/ 0 w 570"/>
                  <a:gd name="T37" fmla="*/ 996 h 996"/>
                  <a:gd name="T38" fmla="*/ 9 w 570"/>
                  <a:gd name="T39" fmla="*/ 875 h 996"/>
                  <a:gd name="T40" fmla="*/ 16 w 570"/>
                  <a:gd name="T41" fmla="*/ 862 h 996"/>
                  <a:gd name="T42" fmla="*/ 22 w 570"/>
                  <a:gd name="T43" fmla="*/ 763 h 996"/>
                  <a:gd name="T44" fmla="*/ 63 w 570"/>
                  <a:gd name="T45" fmla="*/ 489 h 996"/>
                  <a:gd name="T46" fmla="*/ 79 w 570"/>
                  <a:gd name="T47" fmla="*/ 429 h 996"/>
                  <a:gd name="T48" fmla="*/ 179 w 570"/>
                  <a:gd name="T49" fmla="*/ 206 h 996"/>
                  <a:gd name="T50" fmla="*/ 274 w 570"/>
                  <a:gd name="T51" fmla="*/ 88 h 996"/>
                  <a:gd name="T52" fmla="*/ 341 w 570"/>
                  <a:gd name="T53" fmla="*/ 27 h 996"/>
                  <a:gd name="T54" fmla="*/ 395 w 570"/>
                  <a:gd name="T55" fmla="*/ 6 h 996"/>
                  <a:gd name="T56" fmla="*/ 439 w 570"/>
                  <a:gd name="T57" fmla="*/ 0 h 996"/>
                  <a:gd name="T58" fmla="*/ 510 w 570"/>
                  <a:gd name="T59" fmla="*/ 14 h 996"/>
                  <a:gd name="T60" fmla="*/ 544 w 570"/>
                  <a:gd name="T61" fmla="*/ 27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0" h="996">
                    <a:moveTo>
                      <a:pt x="544" y="27"/>
                    </a:moveTo>
                    <a:lnTo>
                      <a:pt x="570" y="50"/>
                    </a:lnTo>
                    <a:lnTo>
                      <a:pt x="554" y="59"/>
                    </a:lnTo>
                    <a:lnTo>
                      <a:pt x="483" y="14"/>
                    </a:lnTo>
                    <a:lnTo>
                      <a:pt x="461" y="9"/>
                    </a:lnTo>
                    <a:lnTo>
                      <a:pt x="431" y="12"/>
                    </a:lnTo>
                    <a:lnTo>
                      <a:pt x="366" y="25"/>
                    </a:lnTo>
                    <a:lnTo>
                      <a:pt x="287" y="94"/>
                    </a:lnTo>
                    <a:lnTo>
                      <a:pt x="207" y="193"/>
                    </a:lnTo>
                    <a:lnTo>
                      <a:pt x="179" y="244"/>
                    </a:lnTo>
                    <a:lnTo>
                      <a:pt x="169" y="258"/>
                    </a:lnTo>
                    <a:lnTo>
                      <a:pt x="146" y="314"/>
                    </a:lnTo>
                    <a:lnTo>
                      <a:pt x="90" y="473"/>
                    </a:lnTo>
                    <a:lnTo>
                      <a:pt x="58" y="595"/>
                    </a:lnTo>
                    <a:lnTo>
                      <a:pt x="29" y="774"/>
                    </a:lnTo>
                    <a:lnTo>
                      <a:pt x="22" y="859"/>
                    </a:lnTo>
                    <a:lnTo>
                      <a:pt x="32" y="862"/>
                    </a:lnTo>
                    <a:lnTo>
                      <a:pt x="22" y="884"/>
                    </a:lnTo>
                    <a:lnTo>
                      <a:pt x="0" y="996"/>
                    </a:lnTo>
                    <a:lnTo>
                      <a:pt x="9" y="875"/>
                    </a:lnTo>
                    <a:lnTo>
                      <a:pt x="16" y="862"/>
                    </a:lnTo>
                    <a:lnTo>
                      <a:pt x="22" y="763"/>
                    </a:lnTo>
                    <a:lnTo>
                      <a:pt x="63" y="489"/>
                    </a:lnTo>
                    <a:lnTo>
                      <a:pt x="79" y="429"/>
                    </a:lnTo>
                    <a:lnTo>
                      <a:pt x="179" y="206"/>
                    </a:lnTo>
                    <a:lnTo>
                      <a:pt x="274" y="88"/>
                    </a:lnTo>
                    <a:lnTo>
                      <a:pt x="341" y="27"/>
                    </a:lnTo>
                    <a:lnTo>
                      <a:pt x="395" y="6"/>
                    </a:lnTo>
                    <a:lnTo>
                      <a:pt x="439" y="0"/>
                    </a:lnTo>
                    <a:lnTo>
                      <a:pt x="510" y="14"/>
                    </a:lnTo>
                    <a:lnTo>
                      <a:pt x="544" y="2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5385" y="3521"/>
                <a:ext cx="238" cy="247"/>
              </a:xfrm>
              <a:custGeom>
                <a:avLst/>
                <a:gdLst>
                  <a:gd name="T0" fmla="*/ 339 w 716"/>
                  <a:gd name="T1" fmla="*/ 42 h 739"/>
                  <a:gd name="T2" fmla="*/ 412 w 716"/>
                  <a:gd name="T3" fmla="*/ 111 h 739"/>
                  <a:gd name="T4" fmla="*/ 507 w 716"/>
                  <a:gd name="T5" fmla="*/ 248 h 739"/>
                  <a:gd name="T6" fmla="*/ 624 w 716"/>
                  <a:gd name="T7" fmla="*/ 364 h 739"/>
                  <a:gd name="T8" fmla="*/ 680 w 716"/>
                  <a:gd name="T9" fmla="*/ 394 h 739"/>
                  <a:gd name="T10" fmla="*/ 714 w 716"/>
                  <a:gd name="T11" fmla="*/ 402 h 739"/>
                  <a:gd name="T12" fmla="*/ 716 w 716"/>
                  <a:gd name="T13" fmla="*/ 405 h 739"/>
                  <a:gd name="T14" fmla="*/ 664 w 716"/>
                  <a:gd name="T15" fmla="*/ 450 h 739"/>
                  <a:gd name="T16" fmla="*/ 583 w 716"/>
                  <a:gd name="T17" fmla="*/ 488 h 739"/>
                  <a:gd name="T18" fmla="*/ 552 w 716"/>
                  <a:gd name="T19" fmla="*/ 477 h 739"/>
                  <a:gd name="T20" fmla="*/ 516 w 716"/>
                  <a:gd name="T21" fmla="*/ 450 h 739"/>
                  <a:gd name="T22" fmla="*/ 485 w 716"/>
                  <a:gd name="T23" fmla="*/ 405 h 739"/>
                  <a:gd name="T24" fmla="*/ 453 w 716"/>
                  <a:gd name="T25" fmla="*/ 369 h 739"/>
                  <a:gd name="T26" fmla="*/ 348 w 716"/>
                  <a:gd name="T27" fmla="*/ 210 h 739"/>
                  <a:gd name="T28" fmla="*/ 281 w 716"/>
                  <a:gd name="T29" fmla="*/ 138 h 739"/>
                  <a:gd name="T30" fmla="*/ 227 w 716"/>
                  <a:gd name="T31" fmla="*/ 105 h 739"/>
                  <a:gd name="T32" fmla="*/ 224 w 716"/>
                  <a:gd name="T33" fmla="*/ 105 h 739"/>
                  <a:gd name="T34" fmla="*/ 220 w 716"/>
                  <a:gd name="T35" fmla="*/ 109 h 739"/>
                  <a:gd name="T36" fmla="*/ 220 w 716"/>
                  <a:gd name="T37" fmla="*/ 118 h 739"/>
                  <a:gd name="T38" fmla="*/ 299 w 716"/>
                  <a:gd name="T39" fmla="*/ 176 h 739"/>
                  <a:gd name="T40" fmla="*/ 379 w 716"/>
                  <a:gd name="T41" fmla="*/ 284 h 739"/>
                  <a:gd name="T42" fmla="*/ 399 w 716"/>
                  <a:gd name="T43" fmla="*/ 322 h 739"/>
                  <a:gd name="T44" fmla="*/ 462 w 716"/>
                  <a:gd name="T45" fmla="*/ 414 h 739"/>
                  <a:gd name="T46" fmla="*/ 529 w 716"/>
                  <a:gd name="T47" fmla="*/ 488 h 739"/>
                  <a:gd name="T48" fmla="*/ 543 w 716"/>
                  <a:gd name="T49" fmla="*/ 493 h 739"/>
                  <a:gd name="T50" fmla="*/ 545 w 716"/>
                  <a:gd name="T51" fmla="*/ 497 h 739"/>
                  <a:gd name="T52" fmla="*/ 501 w 716"/>
                  <a:gd name="T53" fmla="*/ 519 h 739"/>
                  <a:gd name="T54" fmla="*/ 462 w 716"/>
                  <a:gd name="T55" fmla="*/ 529 h 739"/>
                  <a:gd name="T56" fmla="*/ 415 w 716"/>
                  <a:gd name="T57" fmla="*/ 519 h 739"/>
                  <a:gd name="T58" fmla="*/ 377 w 716"/>
                  <a:gd name="T59" fmla="*/ 477 h 739"/>
                  <a:gd name="T60" fmla="*/ 368 w 716"/>
                  <a:gd name="T61" fmla="*/ 484 h 739"/>
                  <a:gd name="T62" fmla="*/ 368 w 716"/>
                  <a:gd name="T63" fmla="*/ 544 h 739"/>
                  <a:gd name="T64" fmla="*/ 344 w 716"/>
                  <a:gd name="T65" fmla="*/ 609 h 739"/>
                  <a:gd name="T66" fmla="*/ 307 w 716"/>
                  <a:gd name="T67" fmla="*/ 643 h 739"/>
                  <a:gd name="T68" fmla="*/ 296 w 716"/>
                  <a:gd name="T69" fmla="*/ 647 h 739"/>
                  <a:gd name="T70" fmla="*/ 287 w 716"/>
                  <a:gd name="T71" fmla="*/ 656 h 739"/>
                  <a:gd name="T72" fmla="*/ 287 w 716"/>
                  <a:gd name="T73" fmla="*/ 605 h 739"/>
                  <a:gd name="T74" fmla="*/ 227 w 716"/>
                  <a:gd name="T75" fmla="*/ 443 h 739"/>
                  <a:gd name="T76" fmla="*/ 119 w 716"/>
                  <a:gd name="T77" fmla="*/ 201 h 739"/>
                  <a:gd name="T78" fmla="*/ 112 w 716"/>
                  <a:gd name="T79" fmla="*/ 143 h 739"/>
                  <a:gd name="T80" fmla="*/ 103 w 716"/>
                  <a:gd name="T81" fmla="*/ 143 h 739"/>
                  <a:gd name="T82" fmla="*/ 103 w 716"/>
                  <a:gd name="T83" fmla="*/ 192 h 739"/>
                  <a:gd name="T84" fmla="*/ 130 w 716"/>
                  <a:gd name="T85" fmla="*/ 275 h 739"/>
                  <a:gd name="T86" fmla="*/ 233 w 716"/>
                  <a:gd name="T87" fmla="*/ 500 h 739"/>
                  <a:gd name="T88" fmla="*/ 271 w 716"/>
                  <a:gd name="T89" fmla="*/ 618 h 739"/>
                  <a:gd name="T90" fmla="*/ 271 w 716"/>
                  <a:gd name="T91" fmla="*/ 656 h 739"/>
                  <a:gd name="T92" fmla="*/ 246 w 716"/>
                  <a:gd name="T93" fmla="*/ 684 h 739"/>
                  <a:gd name="T94" fmla="*/ 182 w 716"/>
                  <a:gd name="T95" fmla="*/ 737 h 739"/>
                  <a:gd name="T96" fmla="*/ 169 w 716"/>
                  <a:gd name="T97" fmla="*/ 739 h 739"/>
                  <a:gd name="T98" fmla="*/ 169 w 716"/>
                  <a:gd name="T99" fmla="*/ 701 h 739"/>
                  <a:gd name="T100" fmla="*/ 121 w 716"/>
                  <a:gd name="T101" fmla="*/ 573 h 739"/>
                  <a:gd name="T102" fmla="*/ 76 w 716"/>
                  <a:gd name="T103" fmla="*/ 481 h 739"/>
                  <a:gd name="T104" fmla="*/ 29 w 716"/>
                  <a:gd name="T105" fmla="*/ 360 h 739"/>
                  <a:gd name="T106" fmla="*/ 7 w 716"/>
                  <a:gd name="T107" fmla="*/ 281 h 739"/>
                  <a:gd name="T108" fmla="*/ 0 w 716"/>
                  <a:gd name="T109" fmla="*/ 232 h 739"/>
                  <a:gd name="T110" fmla="*/ 13 w 716"/>
                  <a:gd name="T111" fmla="*/ 143 h 739"/>
                  <a:gd name="T112" fmla="*/ 45 w 716"/>
                  <a:gd name="T113" fmla="*/ 67 h 739"/>
                  <a:gd name="T114" fmla="*/ 103 w 716"/>
                  <a:gd name="T115" fmla="*/ 30 h 739"/>
                  <a:gd name="T116" fmla="*/ 173 w 716"/>
                  <a:gd name="T117" fmla="*/ 3 h 739"/>
                  <a:gd name="T118" fmla="*/ 186 w 716"/>
                  <a:gd name="T119" fmla="*/ 0 h 739"/>
                  <a:gd name="T120" fmla="*/ 252 w 716"/>
                  <a:gd name="T121" fmla="*/ 3 h 739"/>
                  <a:gd name="T122" fmla="*/ 339 w 716"/>
                  <a:gd name="T123" fmla="*/ 4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6" h="739">
                    <a:moveTo>
                      <a:pt x="339" y="42"/>
                    </a:moveTo>
                    <a:lnTo>
                      <a:pt x="412" y="111"/>
                    </a:lnTo>
                    <a:lnTo>
                      <a:pt x="507" y="248"/>
                    </a:lnTo>
                    <a:lnTo>
                      <a:pt x="624" y="364"/>
                    </a:lnTo>
                    <a:lnTo>
                      <a:pt x="680" y="394"/>
                    </a:lnTo>
                    <a:lnTo>
                      <a:pt x="714" y="402"/>
                    </a:lnTo>
                    <a:lnTo>
                      <a:pt x="716" y="405"/>
                    </a:lnTo>
                    <a:lnTo>
                      <a:pt x="664" y="450"/>
                    </a:lnTo>
                    <a:lnTo>
                      <a:pt x="583" y="488"/>
                    </a:lnTo>
                    <a:lnTo>
                      <a:pt x="552" y="477"/>
                    </a:lnTo>
                    <a:lnTo>
                      <a:pt x="516" y="450"/>
                    </a:lnTo>
                    <a:lnTo>
                      <a:pt x="485" y="405"/>
                    </a:lnTo>
                    <a:lnTo>
                      <a:pt x="453" y="369"/>
                    </a:lnTo>
                    <a:lnTo>
                      <a:pt x="348" y="210"/>
                    </a:lnTo>
                    <a:lnTo>
                      <a:pt x="281" y="138"/>
                    </a:lnTo>
                    <a:lnTo>
                      <a:pt x="227" y="105"/>
                    </a:lnTo>
                    <a:lnTo>
                      <a:pt x="224" y="105"/>
                    </a:lnTo>
                    <a:lnTo>
                      <a:pt x="220" y="109"/>
                    </a:lnTo>
                    <a:lnTo>
                      <a:pt x="220" y="118"/>
                    </a:lnTo>
                    <a:lnTo>
                      <a:pt x="299" y="176"/>
                    </a:lnTo>
                    <a:lnTo>
                      <a:pt x="379" y="284"/>
                    </a:lnTo>
                    <a:lnTo>
                      <a:pt x="399" y="322"/>
                    </a:lnTo>
                    <a:lnTo>
                      <a:pt x="462" y="414"/>
                    </a:lnTo>
                    <a:lnTo>
                      <a:pt x="529" y="488"/>
                    </a:lnTo>
                    <a:lnTo>
                      <a:pt x="543" y="493"/>
                    </a:lnTo>
                    <a:lnTo>
                      <a:pt x="545" y="497"/>
                    </a:lnTo>
                    <a:lnTo>
                      <a:pt x="501" y="519"/>
                    </a:lnTo>
                    <a:lnTo>
                      <a:pt x="462" y="529"/>
                    </a:lnTo>
                    <a:lnTo>
                      <a:pt x="415" y="519"/>
                    </a:lnTo>
                    <a:lnTo>
                      <a:pt x="377" y="477"/>
                    </a:lnTo>
                    <a:lnTo>
                      <a:pt x="368" y="484"/>
                    </a:lnTo>
                    <a:lnTo>
                      <a:pt x="368" y="544"/>
                    </a:lnTo>
                    <a:lnTo>
                      <a:pt x="344" y="609"/>
                    </a:lnTo>
                    <a:lnTo>
                      <a:pt x="307" y="643"/>
                    </a:lnTo>
                    <a:lnTo>
                      <a:pt x="296" y="647"/>
                    </a:lnTo>
                    <a:lnTo>
                      <a:pt x="287" y="656"/>
                    </a:lnTo>
                    <a:lnTo>
                      <a:pt x="287" y="605"/>
                    </a:lnTo>
                    <a:lnTo>
                      <a:pt x="227" y="443"/>
                    </a:lnTo>
                    <a:lnTo>
                      <a:pt x="119" y="201"/>
                    </a:lnTo>
                    <a:lnTo>
                      <a:pt x="112" y="143"/>
                    </a:lnTo>
                    <a:lnTo>
                      <a:pt x="103" y="143"/>
                    </a:lnTo>
                    <a:lnTo>
                      <a:pt x="103" y="192"/>
                    </a:lnTo>
                    <a:lnTo>
                      <a:pt x="130" y="275"/>
                    </a:lnTo>
                    <a:lnTo>
                      <a:pt x="233" y="500"/>
                    </a:lnTo>
                    <a:lnTo>
                      <a:pt x="271" y="618"/>
                    </a:lnTo>
                    <a:lnTo>
                      <a:pt x="271" y="656"/>
                    </a:lnTo>
                    <a:lnTo>
                      <a:pt x="246" y="684"/>
                    </a:lnTo>
                    <a:lnTo>
                      <a:pt x="182" y="737"/>
                    </a:lnTo>
                    <a:lnTo>
                      <a:pt x="169" y="739"/>
                    </a:lnTo>
                    <a:lnTo>
                      <a:pt x="169" y="701"/>
                    </a:lnTo>
                    <a:lnTo>
                      <a:pt x="121" y="573"/>
                    </a:lnTo>
                    <a:lnTo>
                      <a:pt x="76" y="481"/>
                    </a:lnTo>
                    <a:lnTo>
                      <a:pt x="29" y="360"/>
                    </a:lnTo>
                    <a:lnTo>
                      <a:pt x="7" y="281"/>
                    </a:lnTo>
                    <a:lnTo>
                      <a:pt x="0" y="232"/>
                    </a:lnTo>
                    <a:lnTo>
                      <a:pt x="13" y="143"/>
                    </a:lnTo>
                    <a:lnTo>
                      <a:pt x="45" y="67"/>
                    </a:lnTo>
                    <a:lnTo>
                      <a:pt x="103" y="30"/>
                    </a:lnTo>
                    <a:lnTo>
                      <a:pt x="173" y="3"/>
                    </a:lnTo>
                    <a:lnTo>
                      <a:pt x="186" y="0"/>
                    </a:lnTo>
                    <a:lnTo>
                      <a:pt x="252" y="3"/>
                    </a:lnTo>
                    <a:lnTo>
                      <a:pt x="339" y="42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315" y="3540"/>
                <a:ext cx="83" cy="53"/>
              </a:xfrm>
              <a:custGeom>
                <a:avLst/>
                <a:gdLst>
                  <a:gd name="T0" fmla="*/ 213 w 249"/>
                  <a:gd name="T1" fmla="*/ 74 h 157"/>
                  <a:gd name="T2" fmla="*/ 200 w 249"/>
                  <a:gd name="T3" fmla="*/ 131 h 157"/>
                  <a:gd name="T4" fmla="*/ 184 w 249"/>
                  <a:gd name="T5" fmla="*/ 147 h 157"/>
                  <a:gd name="T6" fmla="*/ 146 w 249"/>
                  <a:gd name="T7" fmla="*/ 157 h 157"/>
                  <a:gd name="T8" fmla="*/ 34 w 249"/>
                  <a:gd name="T9" fmla="*/ 150 h 157"/>
                  <a:gd name="T10" fmla="*/ 0 w 249"/>
                  <a:gd name="T11" fmla="*/ 128 h 157"/>
                  <a:gd name="T12" fmla="*/ 101 w 249"/>
                  <a:gd name="T13" fmla="*/ 86 h 157"/>
                  <a:gd name="T14" fmla="*/ 204 w 249"/>
                  <a:gd name="T15" fmla="*/ 7 h 157"/>
                  <a:gd name="T16" fmla="*/ 238 w 249"/>
                  <a:gd name="T17" fmla="*/ 0 h 157"/>
                  <a:gd name="T18" fmla="*/ 249 w 249"/>
                  <a:gd name="T19" fmla="*/ 0 h 157"/>
                  <a:gd name="T20" fmla="*/ 213 w 249"/>
                  <a:gd name="T21" fmla="*/ 7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157">
                    <a:moveTo>
                      <a:pt x="213" y="74"/>
                    </a:moveTo>
                    <a:lnTo>
                      <a:pt x="200" y="131"/>
                    </a:lnTo>
                    <a:lnTo>
                      <a:pt x="184" y="147"/>
                    </a:lnTo>
                    <a:lnTo>
                      <a:pt x="146" y="157"/>
                    </a:lnTo>
                    <a:lnTo>
                      <a:pt x="34" y="150"/>
                    </a:lnTo>
                    <a:lnTo>
                      <a:pt x="0" y="128"/>
                    </a:lnTo>
                    <a:lnTo>
                      <a:pt x="101" y="86"/>
                    </a:lnTo>
                    <a:lnTo>
                      <a:pt x="204" y="7"/>
                    </a:lnTo>
                    <a:lnTo>
                      <a:pt x="238" y="0"/>
                    </a:lnTo>
                    <a:lnTo>
                      <a:pt x="249" y="0"/>
                    </a:lnTo>
                    <a:lnTo>
                      <a:pt x="213" y="7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5026" y="3609"/>
                <a:ext cx="118" cy="189"/>
              </a:xfrm>
              <a:custGeom>
                <a:avLst/>
                <a:gdLst>
                  <a:gd name="T0" fmla="*/ 178 w 353"/>
                  <a:gd name="T1" fmla="*/ 169 h 567"/>
                  <a:gd name="T2" fmla="*/ 214 w 353"/>
                  <a:gd name="T3" fmla="*/ 224 h 567"/>
                  <a:gd name="T4" fmla="*/ 194 w 353"/>
                  <a:gd name="T5" fmla="*/ 278 h 567"/>
                  <a:gd name="T6" fmla="*/ 194 w 353"/>
                  <a:gd name="T7" fmla="*/ 338 h 567"/>
                  <a:gd name="T8" fmla="*/ 210 w 353"/>
                  <a:gd name="T9" fmla="*/ 367 h 567"/>
                  <a:gd name="T10" fmla="*/ 258 w 353"/>
                  <a:gd name="T11" fmla="*/ 405 h 567"/>
                  <a:gd name="T12" fmla="*/ 286 w 353"/>
                  <a:gd name="T13" fmla="*/ 415 h 567"/>
                  <a:gd name="T14" fmla="*/ 337 w 353"/>
                  <a:gd name="T15" fmla="*/ 395 h 567"/>
                  <a:gd name="T16" fmla="*/ 331 w 353"/>
                  <a:gd name="T17" fmla="*/ 434 h 567"/>
                  <a:gd name="T18" fmla="*/ 331 w 353"/>
                  <a:gd name="T19" fmla="*/ 495 h 567"/>
                  <a:gd name="T20" fmla="*/ 353 w 353"/>
                  <a:gd name="T21" fmla="*/ 567 h 567"/>
                  <a:gd name="T22" fmla="*/ 261 w 353"/>
                  <a:gd name="T23" fmla="*/ 455 h 567"/>
                  <a:gd name="T24" fmla="*/ 243 w 353"/>
                  <a:gd name="T25" fmla="*/ 408 h 567"/>
                  <a:gd name="T26" fmla="*/ 229 w 353"/>
                  <a:gd name="T27" fmla="*/ 395 h 567"/>
                  <a:gd name="T28" fmla="*/ 137 w 353"/>
                  <a:gd name="T29" fmla="*/ 450 h 567"/>
                  <a:gd name="T30" fmla="*/ 66 w 353"/>
                  <a:gd name="T31" fmla="*/ 480 h 567"/>
                  <a:gd name="T32" fmla="*/ 29 w 353"/>
                  <a:gd name="T33" fmla="*/ 487 h 567"/>
                  <a:gd name="T34" fmla="*/ 19 w 353"/>
                  <a:gd name="T35" fmla="*/ 484 h 567"/>
                  <a:gd name="T36" fmla="*/ 16 w 353"/>
                  <a:gd name="T37" fmla="*/ 484 h 567"/>
                  <a:gd name="T38" fmla="*/ 131 w 353"/>
                  <a:gd name="T39" fmla="*/ 401 h 567"/>
                  <a:gd name="T40" fmla="*/ 165 w 353"/>
                  <a:gd name="T41" fmla="*/ 361 h 567"/>
                  <a:gd name="T42" fmla="*/ 165 w 353"/>
                  <a:gd name="T43" fmla="*/ 348 h 567"/>
                  <a:gd name="T44" fmla="*/ 86 w 353"/>
                  <a:gd name="T45" fmla="*/ 345 h 567"/>
                  <a:gd name="T46" fmla="*/ 41 w 353"/>
                  <a:gd name="T47" fmla="*/ 312 h 567"/>
                  <a:gd name="T48" fmla="*/ 16 w 353"/>
                  <a:gd name="T49" fmla="*/ 274 h 567"/>
                  <a:gd name="T50" fmla="*/ 0 w 353"/>
                  <a:gd name="T51" fmla="*/ 197 h 567"/>
                  <a:gd name="T52" fmla="*/ 3 w 353"/>
                  <a:gd name="T53" fmla="*/ 195 h 567"/>
                  <a:gd name="T54" fmla="*/ 74 w 353"/>
                  <a:gd name="T55" fmla="*/ 262 h 567"/>
                  <a:gd name="T56" fmla="*/ 121 w 353"/>
                  <a:gd name="T57" fmla="*/ 287 h 567"/>
                  <a:gd name="T58" fmla="*/ 162 w 353"/>
                  <a:gd name="T59" fmla="*/ 287 h 567"/>
                  <a:gd name="T60" fmla="*/ 169 w 353"/>
                  <a:gd name="T61" fmla="*/ 280 h 567"/>
                  <a:gd name="T62" fmla="*/ 169 w 353"/>
                  <a:gd name="T63" fmla="*/ 265 h 567"/>
                  <a:gd name="T64" fmla="*/ 146 w 353"/>
                  <a:gd name="T65" fmla="*/ 195 h 567"/>
                  <a:gd name="T66" fmla="*/ 137 w 353"/>
                  <a:gd name="T67" fmla="*/ 128 h 567"/>
                  <a:gd name="T68" fmla="*/ 140 w 353"/>
                  <a:gd name="T69" fmla="*/ 51 h 567"/>
                  <a:gd name="T70" fmla="*/ 162 w 353"/>
                  <a:gd name="T71" fmla="*/ 7 h 567"/>
                  <a:gd name="T72" fmla="*/ 169 w 353"/>
                  <a:gd name="T73" fmla="*/ 0 h 567"/>
                  <a:gd name="T74" fmla="*/ 162 w 353"/>
                  <a:gd name="T75" fmla="*/ 121 h 567"/>
                  <a:gd name="T76" fmla="*/ 178 w 353"/>
                  <a:gd name="T77" fmla="*/ 169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3" h="567">
                    <a:moveTo>
                      <a:pt x="178" y="169"/>
                    </a:moveTo>
                    <a:lnTo>
                      <a:pt x="214" y="224"/>
                    </a:lnTo>
                    <a:lnTo>
                      <a:pt x="194" y="278"/>
                    </a:lnTo>
                    <a:lnTo>
                      <a:pt x="194" y="338"/>
                    </a:lnTo>
                    <a:lnTo>
                      <a:pt x="210" y="367"/>
                    </a:lnTo>
                    <a:lnTo>
                      <a:pt x="258" y="405"/>
                    </a:lnTo>
                    <a:lnTo>
                      <a:pt x="286" y="415"/>
                    </a:lnTo>
                    <a:lnTo>
                      <a:pt x="337" y="395"/>
                    </a:lnTo>
                    <a:lnTo>
                      <a:pt x="331" y="434"/>
                    </a:lnTo>
                    <a:lnTo>
                      <a:pt x="331" y="495"/>
                    </a:lnTo>
                    <a:lnTo>
                      <a:pt x="353" y="567"/>
                    </a:lnTo>
                    <a:lnTo>
                      <a:pt x="261" y="455"/>
                    </a:lnTo>
                    <a:lnTo>
                      <a:pt x="243" y="408"/>
                    </a:lnTo>
                    <a:lnTo>
                      <a:pt x="229" y="395"/>
                    </a:lnTo>
                    <a:lnTo>
                      <a:pt x="137" y="450"/>
                    </a:lnTo>
                    <a:lnTo>
                      <a:pt x="66" y="480"/>
                    </a:lnTo>
                    <a:lnTo>
                      <a:pt x="29" y="487"/>
                    </a:lnTo>
                    <a:lnTo>
                      <a:pt x="19" y="484"/>
                    </a:lnTo>
                    <a:lnTo>
                      <a:pt x="16" y="484"/>
                    </a:lnTo>
                    <a:lnTo>
                      <a:pt x="131" y="401"/>
                    </a:lnTo>
                    <a:lnTo>
                      <a:pt x="165" y="361"/>
                    </a:lnTo>
                    <a:lnTo>
                      <a:pt x="165" y="348"/>
                    </a:lnTo>
                    <a:lnTo>
                      <a:pt x="86" y="345"/>
                    </a:lnTo>
                    <a:lnTo>
                      <a:pt x="41" y="312"/>
                    </a:lnTo>
                    <a:lnTo>
                      <a:pt x="16" y="274"/>
                    </a:lnTo>
                    <a:lnTo>
                      <a:pt x="0" y="197"/>
                    </a:lnTo>
                    <a:lnTo>
                      <a:pt x="3" y="195"/>
                    </a:lnTo>
                    <a:lnTo>
                      <a:pt x="74" y="262"/>
                    </a:lnTo>
                    <a:lnTo>
                      <a:pt x="121" y="287"/>
                    </a:lnTo>
                    <a:lnTo>
                      <a:pt x="162" y="287"/>
                    </a:lnTo>
                    <a:lnTo>
                      <a:pt x="169" y="280"/>
                    </a:lnTo>
                    <a:lnTo>
                      <a:pt x="169" y="265"/>
                    </a:lnTo>
                    <a:lnTo>
                      <a:pt x="146" y="195"/>
                    </a:lnTo>
                    <a:lnTo>
                      <a:pt x="137" y="128"/>
                    </a:lnTo>
                    <a:lnTo>
                      <a:pt x="140" y="51"/>
                    </a:lnTo>
                    <a:lnTo>
                      <a:pt x="162" y="7"/>
                    </a:lnTo>
                    <a:lnTo>
                      <a:pt x="169" y="0"/>
                    </a:lnTo>
                    <a:lnTo>
                      <a:pt x="162" y="121"/>
                    </a:lnTo>
                    <a:lnTo>
                      <a:pt x="178" y="16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5270" y="3613"/>
                <a:ext cx="11" cy="86"/>
              </a:xfrm>
              <a:custGeom>
                <a:avLst/>
                <a:gdLst>
                  <a:gd name="T0" fmla="*/ 29 w 32"/>
                  <a:gd name="T1" fmla="*/ 258 h 258"/>
                  <a:gd name="T2" fmla="*/ 0 w 32"/>
                  <a:gd name="T3" fmla="*/ 108 h 258"/>
                  <a:gd name="T4" fmla="*/ 0 w 32"/>
                  <a:gd name="T5" fmla="*/ 79 h 258"/>
                  <a:gd name="T6" fmla="*/ 32 w 32"/>
                  <a:gd name="T7" fmla="*/ 0 h 258"/>
                  <a:gd name="T8" fmla="*/ 27 w 32"/>
                  <a:gd name="T9" fmla="*/ 193 h 258"/>
                  <a:gd name="T10" fmla="*/ 29 w 32"/>
                  <a:gd name="T11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8">
                    <a:moveTo>
                      <a:pt x="29" y="258"/>
                    </a:moveTo>
                    <a:lnTo>
                      <a:pt x="0" y="108"/>
                    </a:lnTo>
                    <a:lnTo>
                      <a:pt x="0" y="79"/>
                    </a:lnTo>
                    <a:lnTo>
                      <a:pt x="32" y="0"/>
                    </a:lnTo>
                    <a:lnTo>
                      <a:pt x="27" y="193"/>
                    </a:lnTo>
                    <a:lnTo>
                      <a:pt x="29" y="258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5115" y="3641"/>
                <a:ext cx="13" cy="28"/>
              </a:xfrm>
              <a:custGeom>
                <a:avLst/>
                <a:gdLst>
                  <a:gd name="T0" fmla="*/ 29 w 38"/>
                  <a:gd name="T1" fmla="*/ 81 h 85"/>
                  <a:gd name="T2" fmla="*/ 9 w 38"/>
                  <a:gd name="T3" fmla="*/ 81 h 85"/>
                  <a:gd name="T4" fmla="*/ 6 w 38"/>
                  <a:gd name="T5" fmla="*/ 85 h 85"/>
                  <a:gd name="T6" fmla="*/ 0 w 38"/>
                  <a:gd name="T7" fmla="*/ 85 h 85"/>
                  <a:gd name="T8" fmla="*/ 15 w 38"/>
                  <a:gd name="T9" fmla="*/ 31 h 85"/>
                  <a:gd name="T10" fmla="*/ 38 w 38"/>
                  <a:gd name="T11" fmla="*/ 0 h 85"/>
                  <a:gd name="T12" fmla="*/ 29 w 38"/>
                  <a:gd name="T13" fmla="*/ 47 h 85"/>
                  <a:gd name="T14" fmla="*/ 29 w 38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5">
                    <a:moveTo>
                      <a:pt x="29" y="81"/>
                    </a:moveTo>
                    <a:lnTo>
                      <a:pt x="9" y="81"/>
                    </a:lnTo>
                    <a:lnTo>
                      <a:pt x="6" y="85"/>
                    </a:lnTo>
                    <a:lnTo>
                      <a:pt x="0" y="85"/>
                    </a:lnTo>
                    <a:lnTo>
                      <a:pt x="15" y="31"/>
                    </a:lnTo>
                    <a:lnTo>
                      <a:pt x="38" y="0"/>
                    </a:lnTo>
                    <a:lnTo>
                      <a:pt x="29" y="47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5454" y="3645"/>
                <a:ext cx="184" cy="164"/>
              </a:xfrm>
              <a:custGeom>
                <a:avLst/>
                <a:gdLst>
                  <a:gd name="T0" fmla="*/ 539 w 553"/>
                  <a:gd name="T1" fmla="*/ 93 h 491"/>
                  <a:gd name="T2" fmla="*/ 506 w 553"/>
                  <a:gd name="T3" fmla="*/ 147 h 491"/>
                  <a:gd name="T4" fmla="*/ 452 w 553"/>
                  <a:gd name="T5" fmla="*/ 188 h 491"/>
                  <a:gd name="T6" fmla="*/ 443 w 553"/>
                  <a:gd name="T7" fmla="*/ 199 h 491"/>
                  <a:gd name="T8" fmla="*/ 456 w 553"/>
                  <a:gd name="T9" fmla="*/ 233 h 491"/>
                  <a:gd name="T10" fmla="*/ 456 w 553"/>
                  <a:gd name="T11" fmla="*/ 268 h 491"/>
                  <a:gd name="T12" fmla="*/ 449 w 553"/>
                  <a:gd name="T13" fmla="*/ 293 h 491"/>
                  <a:gd name="T14" fmla="*/ 452 w 553"/>
                  <a:gd name="T15" fmla="*/ 322 h 491"/>
                  <a:gd name="T16" fmla="*/ 436 w 553"/>
                  <a:gd name="T17" fmla="*/ 329 h 491"/>
                  <a:gd name="T18" fmla="*/ 366 w 553"/>
                  <a:gd name="T19" fmla="*/ 320 h 491"/>
                  <a:gd name="T20" fmla="*/ 318 w 553"/>
                  <a:gd name="T21" fmla="*/ 326 h 491"/>
                  <a:gd name="T22" fmla="*/ 295 w 553"/>
                  <a:gd name="T23" fmla="*/ 367 h 491"/>
                  <a:gd name="T24" fmla="*/ 279 w 553"/>
                  <a:gd name="T25" fmla="*/ 440 h 491"/>
                  <a:gd name="T26" fmla="*/ 257 w 553"/>
                  <a:gd name="T27" fmla="*/ 478 h 491"/>
                  <a:gd name="T28" fmla="*/ 245 w 553"/>
                  <a:gd name="T29" fmla="*/ 491 h 491"/>
                  <a:gd name="T30" fmla="*/ 223 w 553"/>
                  <a:gd name="T31" fmla="*/ 482 h 491"/>
                  <a:gd name="T32" fmla="*/ 133 w 553"/>
                  <a:gd name="T33" fmla="*/ 395 h 491"/>
                  <a:gd name="T34" fmla="*/ 121 w 553"/>
                  <a:gd name="T35" fmla="*/ 401 h 491"/>
                  <a:gd name="T36" fmla="*/ 104 w 553"/>
                  <a:gd name="T37" fmla="*/ 428 h 491"/>
                  <a:gd name="T38" fmla="*/ 83 w 553"/>
                  <a:gd name="T39" fmla="*/ 444 h 491"/>
                  <a:gd name="T40" fmla="*/ 34 w 553"/>
                  <a:gd name="T41" fmla="*/ 455 h 491"/>
                  <a:gd name="T42" fmla="*/ 0 w 553"/>
                  <a:gd name="T43" fmla="*/ 453 h 491"/>
                  <a:gd name="T44" fmla="*/ 34 w 553"/>
                  <a:gd name="T45" fmla="*/ 412 h 491"/>
                  <a:gd name="T46" fmla="*/ 61 w 553"/>
                  <a:gd name="T47" fmla="*/ 365 h 491"/>
                  <a:gd name="T48" fmla="*/ 69 w 553"/>
                  <a:gd name="T49" fmla="*/ 320 h 491"/>
                  <a:gd name="T50" fmla="*/ 162 w 553"/>
                  <a:gd name="T51" fmla="*/ 291 h 491"/>
                  <a:gd name="T52" fmla="*/ 302 w 553"/>
                  <a:gd name="T53" fmla="*/ 217 h 491"/>
                  <a:gd name="T54" fmla="*/ 344 w 553"/>
                  <a:gd name="T55" fmla="*/ 183 h 491"/>
                  <a:gd name="T56" fmla="*/ 369 w 553"/>
                  <a:gd name="T57" fmla="*/ 141 h 491"/>
                  <a:gd name="T58" fmla="*/ 483 w 553"/>
                  <a:gd name="T59" fmla="*/ 75 h 491"/>
                  <a:gd name="T60" fmla="*/ 547 w 553"/>
                  <a:gd name="T61" fmla="*/ 20 h 491"/>
                  <a:gd name="T62" fmla="*/ 553 w 553"/>
                  <a:gd name="T63" fmla="*/ 0 h 491"/>
                  <a:gd name="T64" fmla="*/ 553 w 553"/>
                  <a:gd name="T65" fmla="*/ 42 h 491"/>
                  <a:gd name="T66" fmla="*/ 539 w 553"/>
                  <a:gd name="T67" fmla="*/ 93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3" h="491">
                    <a:moveTo>
                      <a:pt x="539" y="93"/>
                    </a:moveTo>
                    <a:lnTo>
                      <a:pt x="506" y="147"/>
                    </a:lnTo>
                    <a:lnTo>
                      <a:pt x="452" y="188"/>
                    </a:lnTo>
                    <a:lnTo>
                      <a:pt x="443" y="199"/>
                    </a:lnTo>
                    <a:lnTo>
                      <a:pt x="456" y="233"/>
                    </a:lnTo>
                    <a:lnTo>
                      <a:pt x="456" y="268"/>
                    </a:lnTo>
                    <a:lnTo>
                      <a:pt x="449" y="293"/>
                    </a:lnTo>
                    <a:lnTo>
                      <a:pt x="452" y="322"/>
                    </a:lnTo>
                    <a:lnTo>
                      <a:pt x="436" y="329"/>
                    </a:lnTo>
                    <a:lnTo>
                      <a:pt x="366" y="320"/>
                    </a:lnTo>
                    <a:lnTo>
                      <a:pt x="318" y="326"/>
                    </a:lnTo>
                    <a:lnTo>
                      <a:pt x="295" y="367"/>
                    </a:lnTo>
                    <a:lnTo>
                      <a:pt x="279" y="440"/>
                    </a:lnTo>
                    <a:lnTo>
                      <a:pt x="257" y="478"/>
                    </a:lnTo>
                    <a:lnTo>
                      <a:pt x="245" y="491"/>
                    </a:lnTo>
                    <a:lnTo>
                      <a:pt x="223" y="482"/>
                    </a:lnTo>
                    <a:lnTo>
                      <a:pt x="133" y="395"/>
                    </a:lnTo>
                    <a:lnTo>
                      <a:pt x="121" y="401"/>
                    </a:lnTo>
                    <a:lnTo>
                      <a:pt x="104" y="428"/>
                    </a:lnTo>
                    <a:lnTo>
                      <a:pt x="83" y="444"/>
                    </a:lnTo>
                    <a:lnTo>
                      <a:pt x="34" y="455"/>
                    </a:lnTo>
                    <a:lnTo>
                      <a:pt x="0" y="453"/>
                    </a:lnTo>
                    <a:lnTo>
                      <a:pt x="34" y="412"/>
                    </a:lnTo>
                    <a:lnTo>
                      <a:pt x="61" y="365"/>
                    </a:lnTo>
                    <a:lnTo>
                      <a:pt x="69" y="320"/>
                    </a:lnTo>
                    <a:lnTo>
                      <a:pt x="162" y="291"/>
                    </a:lnTo>
                    <a:lnTo>
                      <a:pt x="302" y="217"/>
                    </a:lnTo>
                    <a:lnTo>
                      <a:pt x="344" y="183"/>
                    </a:lnTo>
                    <a:lnTo>
                      <a:pt x="369" y="141"/>
                    </a:lnTo>
                    <a:lnTo>
                      <a:pt x="483" y="75"/>
                    </a:lnTo>
                    <a:lnTo>
                      <a:pt x="547" y="20"/>
                    </a:lnTo>
                    <a:lnTo>
                      <a:pt x="553" y="0"/>
                    </a:lnTo>
                    <a:lnTo>
                      <a:pt x="553" y="42"/>
                    </a:lnTo>
                    <a:lnTo>
                      <a:pt x="539" y="93"/>
                    </a:lnTo>
                    <a:close/>
                  </a:path>
                </a:pathLst>
              </a:custGeom>
              <a:solidFill>
                <a:srgbClr val="715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239" y="3656"/>
                <a:ext cx="39" cy="134"/>
              </a:xfrm>
              <a:custGeom>
                <a:avLst/>
                <a:gdLst>
                  <a:gd name="T0" fmla="*/ 110 w 117"/>
                  <a:gd name="T1" fmla="*/ 146 h 401"/>
                  <a:gd name="T2" fmla="*/ 117 w 117"/>
                  <a:gd name="T3" fmla="*/ 159 h 401"/>
                  <a:gd name="T4" fmla="*/ 110 w 117"/>
                  <a:gd name="T5" fmla="*/ 182 h 401"/>
                  <a:gd name="T6" fmla="*/ 43 w 117"/>
                  <a:gd name="T7" fmla="*/ 293 h 401"/>
                  <a:gd name="T8" fmla="*/ 0 w 117"/>
                  <a:gd name="T9" fmla="*/ 401 h 401"/>
                  <a:gd name="T10" fmla="*/ 43 w 117"/>
                  <a:gd name="T11" fmla="*/ 124 h 401"/>
                  <a:gd name="T12" fmla="*/ 79 w 117"/>
                  <a:gd name="T13" fmla="*/ 0 h 401"/>
                  <a:gd name="T14" fmla="*/ 85 w 117"/>
                  <a:gd name="T15" fmla="*/ 42 h 401"/>
                  <a:gd name="T16" fmla="*/ 110 w 117"/>
                  <a:gd name="T17" fmla="*/ 14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401">
                    <a:moveTo>
                      <a:pt x="110" y="146"/>
                    </a:moveTo>
                    <a:lnTo>
                      <a:pt x="117" y="159"/>
                    </a:lnTo>
                    <a:lnTo>
                      <a:pt x="110" y="182"/>
                    </a:lnTo>
                    <a:lnTo>
                      <a:pt x="43" y="293"/>
                    </a:lnTo>
                    <a:lnTo>
                      <a:pt x="0" y="401"/>
                    </a:lnTo>
                    <a:lnTo>
                      <a:pt x="43" y="124"/>
                    </a:lnTo>
                    <a:lnTo>
                      <a:pt x="79" y="0"/>
                    </a:lnTo>
                    <a:lnTo>
                      <a:pt x="85" y="42"/>
                    </a:lnTo>
                    <a:lnTo>
                      <a:pt x="110" y="1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219" y="3666"/>
                <a:ext cx="100" cy="550"/>
              </a:xfrm>
              <a:custGeom>
                <a:avLst/>
                <a:gdLst>
                  <a:gd name="T0" fmla="*/ 216 w 299"/>
                  <a:gd name="T1" fmla="*/ 555 h 1650"/>
                  <a:gd name="T2" fmla="*/ 191 w 299"/>
                  <a:gd name="T3" fmla="*/ 650 h 1650"/>
                  <a:gd name="T4" fmla="*/ 152 w 299"/>
                  <a:gd name="T5" fmla="*/ 841 h 1650"/>
                  <a:gd name="T6" fmla="*/ 159 w 299"/>
                  <a:gd name="T7" fmla="*/ 851 h 1650"/>
                  <a:gd name="T8" fmla="*/ 166 w 299"/>
                  <a:gd name="T9" fmla="*/ 851 h 1650"/>
                  <a:gd name="T10" fmla="*/ 179 w 299"/>
                  <a:gd name="T11" fmla="*/ 829 h 1650"/>
                  <a:gd name="T12" fmla="*/ 191 w 299"/>
                  <a:gd name="T13" fmla="*/ 768 h 1650"/>
                  <a:gd name="T14" fmla="*/ 216 w 299"/>
                  <a:gd name="T15" fmla="*/ 717 h 1650"/>
                  <a:gd name="T16" fmla="*/ 191 w 299"/>
                  <a:gd name="T17" fmla="*/ 841 h 1650"/>
                  <a:gd name="T18" fmla="*/ 168 w 299"/>
                  <a:gd name="T19" fmla="*/ 933 h 1650"/>
                  <a:gd name="T20" fmla="*/ 148 w 299"/>
                  <a:gd name="T21" fmla="*/ 1051 h 1650"/>
                  <a:gd name="T22" fmla="*/ 152 w 299"/>
                  <a:gd name="T23" fmla="*/ 1055 h 1650"/>
                  <a:gd name="T24" fmla="*/ 162 w 299"/>
                  <a:gd name="T25" fmla="*/ 1055 h 1650"/>
                  <a:gd name="T26" fmla="*/ 168 w 299"/>
                  <a:gd name="T27" fmla="*/ 1045 h 1650"/>
                  <a:gd name="T28" fmla="*/ 175 w 299"/>
                  <a:gd name="T29" fmla="*/ 1038 h 1650"/>
                  <a:gd name="T30" fmla="*/ 175 w 299"/>
                  <a:gd name="T31" fmla="*/ 1083 h 1650"/>
                  <a:gd name="T32" fmla="*/ 156 w 299"/>
                  <a:gd name="T33" fmla="*/ 1274 h 1650"/>
                  <a:gd name="T34" fmla="*/ 152 w 299"/>
                  <a:gd name="T35" fmla="*/ 1430 h 1650"/>
                  <a:gd name="T36" fmla="*/ 171 w 299"/>
                  <a:gd name="T37" fmla="*/ 1650 h 1650"/>
                  <a:gd name="T38" fmla="*/ 156 w 299"/>
                  <a:gd name="T39" fmla="*/ 1650 h 1650"/>
                  <a:gd name="T40" fmla="*/ 137 w 299"/>
                  <a:gd name="T41" fmla="*/ 1630 h 1650"/>
                  <a:gd name="T42" fmla="*/ 114 w 299"/>
                  <a:gd name="T43" fmla="*/ 1558 h 1650"/>
                  <a:gd name="T44" fmla="*/ 54 w 299"/>
                  <a:gd name="T45" fmla="*/ 1306 h 1650"/>
                  <a:gd name="T46" fmla="*/ 25 w 299"/>
                  <a:gd name="T47" fmla="*/ 1152 h 1650"/>
                  <a:gd name="T48" fmla="*/ 25 w 299"/>
                  <a:gd name="T49" fmla="*/ 1121 h 1650"/>
                  <a:gd name="T50" fmla="*/ 0 w 299"/>
                  <a:gd name="T51" fmla="*/ 863 h 1650"/>
                  <a:gd name="T52" fmla="*/ 15 w 299"/>
                  <a:gd name="T53" fmla="*/ 646 h 1650"/>
                  <a:gd name="T54" fmla="*/ 22 w 299"/>
                  <a:gd name="T55" fmla="*/ 640 h 1650"/>
                  <a:gd name="T56" fmla="*/ 31 w 299"/>
                  <a:gd name="T57" fmla="*/ 538 h 1650"/>
                  <a:gd name="T58" fmla="*/ 85 w 299"/>
                  <a:gd name="T59" fmla="*/ 338 h 1650"/>
                  <a:gd name="T60" fmla="*/ 156 w 299"/>
                  <a:gd name="T61" fmla="*/ 192 h 1650"/>
                  <a:gd name="T62" fmla="*/ 184 w 299"/>
                  <a:gd name="T63" fmla="*/ 150 h 1650"/>
                  <a:gd name="T64" fmla="*/ 188 w 299"/>
                  <a:gd name="T65" fmla="*/ 150 h 1650"/>
                  <a:gd name="T66" fmla="*/ 249 w 299"/>
                  <a:gd name="T67" fmla="*/ 55 h 1650"/>
                  <a:gd name="T68" fmla="*/ 299 w 299"/>
                  <a:gd name="T69" fmla="*/ 0 h 1650"/>
                  <a:gd name="T70" fmla="*/ 274 w 299"/>
                  <a:gd name="T71" fmla="*/ 134 h 1650"/>
                  <a:gd name="T72" fmla="*/ 216 w 299"/>
                  <a:gd name="T73" fmla="*/ 555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9" h="1650">
                    <a:moveTo>
                      <a:pt x="216" y="555"/>
                    </a:moveTo>
                    <a:lnTo>
                      <a:pt x="191" y="650"/>
                    </a:lnTo>
                    <a:lnTo>
                      <a:pt x="152" y="841"/>
                    </a:lnTo>
                    <a:lnTo>
                      <a:pt x="159" y="851"/>
                    </a:lnTo>
                    <a:lnTo>
                      <a:pt x="166" y="851"/>
                    </a:lnTo>
                    <a:lnTo>
                      <a:pt x="179" y="829"/>
                    </a:lnTo>
                    <a:lnTo>
                      <a:pt x="191" y="768"/>
                    </a:lnTo>
                    <a:lnTo>
                      <a:pt x="216" y="717"/>
                    </a:lnTo>
                    <a:lnTo>
                      <a:pt x="191" y="841"/>
                    </a:lnTo>
                    <a:lnTo>
                      <a:pt x="168" y="933"/>
                    </a:lnTo>
                    <a:lnTo>
                      <a:pt x="148" y="1051"/>
                    </a:lnTo>
                    <a:lnTo>
                      <a:pt x="152" y="1055"/>
                    </a:lnTo>
                    <a:lnTo>
                      <a:pt x="162" y="1055"/>
                    </a:lnTo>
                    <a:lnTo>
                      <a:pt x="168" y="1045"/>
                    </a:lnTo>
                    <a:lnTo>
                      <a:pt x="175" y="1038"/>
                    </a:lnTo>
                    <a:lnTo>
                      <a:pt x="175" y="1083"/>
                    </a:lnTo>
                    <a:lnTo>
                      <a:pt x="156" y="1274"/>
                    </a:lnTo>
                    <a:lnTo>
                      <a:pt x="152" y="1430"/>
                    </a:lnTo>
                    <a:lnTo>
                      <a:pt x="171" y="1650"/>
                    </a:lnTo>
                    <a:lnTo>
                      <a:pt x="156" y="1650"/>
                    </a:lnTo>
                    <a:lnTo>
                      <a:pt x="137" y="1630"/>
                    </a:lnTo>
                    <a:lnTo>
                      <a:pt x="114" y="1558"/>
                    </a:lnTo>
                    <a:lnTo>
                      <a:pt x="54" y="1306"/>
                    </a:lnTo>
                    <a:lnTo>
                      <a:pt x="25" y="1152"/>
                    </a:lnTo>
                    <a:lnTo>
                      <a:pt x="25" y="1121"/>
                    </a:lnTo>
                    <a:lnTo>
                      <a:pt x="0" y="863"/>
                    </a:lnTo>
                    <a:lnTo>
                      <a:pt x="15" y="646"/>
                    </a:lnTo>
                    <a:lnTo>
                      <a:pt x="22" y="640"/>
                    </a:lnTo>
                    <a:lnTo>
                      <a:pt x="31" y="538"/>
                    </a:lnTo>
                    <a:lnTo>
                      <a:pt x="85" y="338"/>
                    </a:lnTo>
                    <a:lnTo>
                      <a:pt x="156" y="192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249" y="55"/>
                    </a:lnTo>
                    <a:lnTo>
                      <a:pt x="299" y="0"/>
                    </a:lnTo>
                    <a:lnTo>
                      <a:pt x="274" y="134"/>
                    </a:lnTo>
                    <a:lnTo>
                      <a:pt x="216" y="55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095" y="3672"/>
                <a:ext cx="56" cy="69"/>
              </a:xfrm>
              <a:custGeom>
                <a:avLst/>
                <a:gdLst>
                  <a:gd name="T0" fmla="*/ 166 w 169"/>
                  <a:gd name="T1" fmla="*/ 9 h 207"/>
                  <a:gd name="T2" fmla="*/ 137 w 169"/>
                  <a:gd name="T3" fmla="*/ 20 h 207"/>
                  <a:gd name="T4" fmla="*/ 118 w 169"/>
                  <a:gd name="T5" fmla="*/ 52 h 207"/>
                  <a:gd name="T6" fmla="*/ 124 w 169"/>
                  <a:gd name="T7" fmla="*/ 67 h 207"/>
                  <a:gd name="T8" fmla="*/ 134 w 169"/>
                  <a:gd name="T9" fmla="*/ 77 h 207"/>
                  <a:gd name="T10" fmla="*/ 149 w 169"/>
                  <a:gd name="T11" fmla="*/ 67 h 207"/>
                  <a:gd name="T12" fmla="*/ 162 w 169"/>
                  <a:gd name="T13" fmla="*/ 74 h 207"/>
                  <a:gd name="T14" fmla="*/ 169 w 169"/>
                  <a:gd name="T15" fmla="*/ 74 h 207"/>
                  <a:gd name="T16" fmla="*/ 169 w 169"/>
                  <a:gd name="T17" fmla="*/ 115 h 207"/>
                  <a:gd name="T18" fmla="*/ 157 w 169"/>
                  <a:gd name="T19" fmla="*/ 157 h 207"/>
                  <a:gd name="T20" fmla="*/ 141 w 169"/>
                  <a:gd name="T21" fmla="*/ 182 h 207"/>
                  <a:gd name="T22" fmla="*/ 115 w 169"/>
                  <a:gd name="T23" fmla="*/ 202 h 207"/>
                  <a:gd name="T24" fmla="*/ 79 w 169"/>
                  <a:gd name="T25" fmla="*/ 207 h 207"/>
                  <a:gd name="T26" fmla="*/ 36 w 169"/>
                  <a:gd name="T27" fmla="*/ 185 h 207"/>
                  <a:gd name="T28" fmla="*/ 7 w 169"/>
                  <a:gd name="T29" fmla="*/ 157 h 207"/>
                  <a:gd name="T30" fmla="*/ 0 w 169"/>
                  <a:gd name="T31" fmla="*/ 112 h 207"/>
                  <a:gd name="T32" fmla="*/ 9 w 169"/>
                  <a:gd name="T33" fmla="*/ 63 h 207"/>
                  <a:gd name="T34" fmla="*/ 32 w 169"/>
                  <a:gd name="T35" fmla="*/ 29 h 207"/>
                  <a:gd name="T36" fmla="*/ 61 w 169"/>
                  <a:gd name="T37" fmla="*/ 9 h 207"/>
                  <a:gd name="T38" fmla="*/ 99 w 169"/>
                  <a:gd name="T39" fmla="*/ 0 h 207"/>
                  <a:gd name="T40" fmla="*/ 134 w 169"/>
                  <a:gd name="T41" fmla="*/ 3 h 207"/>
                  <a:gd name="T42" fmla="*/ 166 w 169"/>
                  <a:gd name="T43" fmla="*/ 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9" h="207">
                    <a:moveTo>
                      <a:pt x="166" y="9"/>
                    </a:moveTo>
                    <a:lnTo>
                      <a:pt x="137" y="20"/>
                    </a:lnTo>
                    <a:lnTo>
                      <a:pt x="118" y="52"/>
                    </a:lnTo>
                    <a:lnTo>
                      <a:pt x="124" y="67"/>
                    </a:lnTo>
                    <a:lnTo>
                      <a:pt x="134" y="77"/>
                    </a:lnTo>
                    <a:lnTo>
                      <a:pt x="149" y="67"/>
                    </a:lnTo>
                    <a:lnTo>
                      <a:pt x="162" y="74"/>
                    </a:lnTo>
                    <a:lnTo>
                      <a:pt x="169" y="74"/>
                    </a:lnTo>
                    <a:lnTo>
                      <a:pt x="169" y="115"/>
                    </a:lnTo>
                    <a:lnTo>
                      <a:pt x="157" y="157"/>
                    </a:lnTo>
                    <a:lnTo>
                      <a:pt x="141" y="182"/>
                    </a:lnTo>
                    <a:lnTo>
                      <a:pt x="115" y="202"/>
                    </a:lnTo>
                    <a:lnTo>
                      <a:pt x="79" y="207"/>
                    </a:lnTo>
                    <a:lnTo>
                      <a:pt x="36" y="185"/>
                    </a:lnTo>
                    <a:lnTo>
                      <a:pt x="7" y="157"/>
                    </a:lnTo>
                    <a:lnTo>
                      <a:pt x="0" y="112"/>
                    </a:lnTo>
                    <a:lnTo>
                      <a:pt x="9" y="63"/>
                    </a:lnTo>
                    <a:lnTo>
                      <a:pt x="32" y="29"/>
                    </a:lnTo>
                    <a:lnTo>
                      <a:pt x="61" y="9"/>
                    </a:lnTo>
                    <a:lnTo>
                      <a:pt x="99" y="0"/>
                    </a:lnTo>
                    <a:lnTo>
                      <a:pt x="134" y="3"/>
                    </a:lnTo>
                    <a:lnTo>
                      <a:pt x="166" y="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044" y="3682"/>
                <a:ext cx="31" cy="18"/>
              </a:xfrm>
              <a:custGeom>
                <a:avLst/>
                <a:gdLst>
                  <a:gd name="T0" fmla="*/ 77 w 92"/>
                  <a:gd name="T1" fmla="*/ 3 h 54"/>
                  <a:gd name="T2" fmla="*/ 92 w 92"/>
                  <a:gd name="T3" fmla="*/ 45 h 54"/>
                  <a:gd name="T4" fmla="*/ 92 w 92"/>
                  <a:gd name="T5" fmla="*/ 54 h 54"/>
                  <a:gd name="T6" fmla="*/ 50 w 92"/>
                  <a:gd name="T7" fmla="*/ 41 h 54"/>
                  <a:gd name="T8" fmla="*/ 0 w 92"/>
                  <a:gd name="T9" fmla="*/ 9 h 54"/>
                  <a:gd name="T10" fmla="*/ 23 w 92"/>
                  <a:gd name="T11" fmla="*/ 0 h 54"/>
                  <a:gd name="T12" fmla="*/ 67 w 92"/>
                  <a:gd name="T13" fmla="*/ 3 h 54"/>
                  <a:gd name="T14" fmla="*/ 77 w 92"/>
                  <a:gd name="T1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54">
                    <a:moveTo>
                      <a:pt x="77" y="3"/>
                    </a:moveTo>
                    <a:lnTo>
                      <a:pt x="92" y="45"/>
                    </a:lnTo>
                    <a:lnTo>
                      <a:pt x="92" y="54"/>
                    </a:lnTo>
                    <a:lnTo>
                      <a:pt x="50" y="41"/>
                    </a:lnTo>
                    <a:lnTo>
                      <a:pt x="0" y="9"/>
                    </a:lnTo>
                    <a:lnTo>
                      <a:pt x="23" y="0"/>
                    </a:lnTo>
                    <a:lnTo>
                      <a:pt x="6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A38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5142" y="3684"/>
                <a:ext cx="78" cy="195"/>
              </a:xfrm>
              <a:custGeom>
                <a:avLst/>
                <a:gdLst>
                  <a:gd name="T0" fmla="*/ 101 w 234"/>
                  <a:gd name="T1" fmla="*/ 79 h 585"/>
                  <a:gd name="T2" fmla="*/ 158 w 234"/>
                  <a:gd name="T3" fmla="*/ 213 h 585"/>
                  <a:gd name="T4" fmla="*/ 196 w 234"/>
                  <a:gd name="T5" fmla="*/ 359 h 585"/>
                  <a:gd name="T6" fmla="*/ 207 w 234"/>
                  <a:gd name="T7" fmla="*/ 420 h 585"/>
                  <a:gd name="T8" fmla="*/ 225 w 234"/>
                  <a:gd name="T9" fmla="*/ 471 h 585"/>
                  <a:gd name="T10" fmla="*/ 234 w 234"/>
                  <a:gd name="T11" fmla="*/ 553 h 585"/>
                  <a:gd name="T12" fmla="*/ 234 w 234"/>
                  <a:gd name="T13" fmla="*/ 585 h 585"/>
                  <a:gd name="T14" fmla="*/ 164 w 234"/>
                  <a:gd name="T15" fmla="*/ 260 h 585"/>
                  <a:gd name="T16" fmla="*/ 124 w 234"/>
                  <a:gd name="T17" fmla="*/ 133 h 585"/>
                  <a:gd name="T18" fmla="*/ 63 w 234"/>
                  <a:gd name="T19" fmla="*/ 47 h 585"/>
                  <a:gd name="T20" fmla="*/ 21 w 234"/>
                  <a:gd name="T21" fmla="*/ 16 h 585"/>
                  <a:gd name="T22" fmla="*/ 0 w 234"/>
                  <a:gd name="T23" fmla="*/ 12 h 585"/>
                  <a:gd name="T24" fmla="*/ 8 w 234"/>
                  <a:gd name="T25" fmla="*/ 0 h 585"/>
                  <a:gd name="T26" fmla="*/ 46 w 234"/>
                  <a:gd name="T27" fmla="*/ 5 h 585"/>
                  <a:gd name="T28" fmla="*/ 101 w 234"/>
                  <a:gd name="T29" fmla="*/ 7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585">
                    <a:moveTo>
                      <a:pt x="101" y="79"/>
                    </a:moveTo>
                    <a:lnTo>
                      <a:pt x="158" y="213"/>
                    </a:lnTo>
                    <a:lnTo>
                      <a:pt x="196" y="359"/>
                    </a:lnTo>
                    <a:lnTo>
                      <a:pt x="207" y="420"/>
                    </a:lnTo>
                    <a:lnTo>
                      <a:pt x="225" y="471"/>
                    </a:lnTo>
                    <a:lnTo>
                      <a:pt x="234" y="553"/>
                    </a:lnTo>
                    <a:lnTo>
                      <a:pt x="234" y="585"/>
                    </a:lnTo>
                    <a:lnTo>
                      <a:pt x="164" y="260"/>
                    </a:lnTo>
                    <a:lnTo>
                      <a:pt x="124" y="133"/>
                    </a:lnTo>
                    <a:lnTo>
                      <a:pt x="63" y="47"/>
                    </a:lnTo>
                    <a:lnTo>
                      <a:pt x="21" y="16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46" y="5"/>
                    </a:lnTo>
                    <a:lnTo>
                      <a:pt x="101" y="7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5489" y="3692"/>
                <a:ext cx="80" cy="49"/>
              </a:xfrm>
              <a:custGeom>
                <a:avLst/>
                <a:gdLst>
                  <a:gd name="T0" fmla="*/ 227 w 242"/>
                  <a:gd name="T1" fmla="*/ 29 h 146"/>
                  <a:gd name="T2" fmla="*/ 160 w 242"/>
                  <a:gd name="T3" fmla="*/ 76 h 146"/>
                  <a:gd name="T4" fmla="*/ 150 w 242"/>
                  <a:gd name="T5" fmla="*/ 76 h 146"/>
                  <a:gd name="T6" fmla="*/ 115 w 242"/>
                  <a:gd name="T7" fmla="*/ 102 h 146"/>
                  <a:gd name="T8" fmla="*/ 36 w 242"/>
                  <a:gd name="T9" fmla="*/ 141 h 146"/>
                  <a:gd name="T10" fmla="*/ 0 w 242"/>
                  <a:gd name="T11" fmla="*/ 146 h 146"/>
                  <a:gd name="T12" fmla="*/ 48 w 242"/>
                  <a:gd name="T13" fmla="*/ 96 h 146"/>
                  <a:gd name="T14" fmla="*/ 70 w 242"/>
                  <a:gd name="T15" fmla="*/ 31 h 146"/>
                  <a:gd name="T16" fmla="*/ 74 w 242"/>
                  <a:gd name="T17" fmla="*/ 6 h 146"/>
                  <a:gd name="T18" fmla="*/ 90 w 242"/>
                  <a:gd name="T19" fmla="*/ 20 h 146"/>
                  <a:gd name="T20" fmla="*/ 131 w 242"/>
                  <a:gd name="T21" fmla="*/ 35 h 146"/>
                  <a:gd name="T22" fmla="*/ 208 w 242"/>
                  <a:gd name="T23" fmla="*/ 20 h 146"/>
                  <a:gd name="T24" fmla="*/ 240 w 242"/>
                  <a:gd name="T25" fmla="*/ 0 h 146"/>
                  <a:gd name="T26" fmla="*/ 242 w 242"/>
                  <a:gd name="T27" fmla="*/ 0 h 146"/>
                  <a:gd name="T28" fmla="*/ 227 w 242"/>
                  <a:gd name="T29" fmla="*/ 2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46">
                    <a:moveTo>
                      <a:pt x="227" y="29"/>
                    </a:moveTo>
                    <a:lnTo>
                      <a:pt x="160" y="76"/>
                    </a:lnTo>
                    <a:lnTo>
                      <a:pt x="150" y="76"/>
                    </a:lnTo>
                    <a:lnTo>
                      <a:pt x="115" y="102"/>
                    </a:lnTo>
                    <a:lnTo>
                      <a:pt x="36" y="141"/>
                    </a:lnTo>
                    <a:lnTo>
                      <a:pt x="0" y="146"/>
                    </a:lnTo>
                    <a:lnTo>
                      <a:pt x="48" y="96"/>
                    </a:lnTo>
                    <a:lnTo>
                      <a:pt x="70" y="31"/>
                    </a:lnTo>
                    <a:lnTo>
                      <a:pt x="74" y="6"/>
                    </a:lnTo>
                    <a:lnTo>
                      <a:pt x="90" y="20"/>
                    </a:lnTo>
                    <a:lnTo>
                      <a:pt x="131" y="35"/>
                    </a:lnTo>
                    <a:lnTo>
                      <a:pt x="208" y="2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27" y="29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5571" y="3705"/>
                <a:ext cx="23" cy="19"/>
              </a:xfrm>
              <a:custGeom>
                <a:avLst/>
                <a:gdLst>
                  <a:gd name="T0" fmla="*/ 64 w 70"/>
                  <a:gd name="T1" fmla="*/ 45 h 58"/>
                  <a:gd name="T2" fmla="*/ 50 w 70"/>
                  <a:gd name="T3" fmla="*/ 58 h 58"/>
                  <a:gd name="T4" fmla="*/ 35 w 70"/>
                  <a:gd name="T5" fmla="*/ 54 h 58"/>
                  <a:gd name="T6" fmla="*/ 25 w 70"/>
                  <a:gd name="T7" fmla="*/ 38 h 58"/>
                  <a:gd name="T8" fmla="*/ 0 w 70"/>
                  <a:gd name="T9" fmla="*/ 22 h 58"/>
                  <a:gd name="T10" fmla="*/ 0 w 70"/>
                  <a:gd name="T11" fmla="*/ 9 h 58"/>
                  <a:gd name="T12" fmla="*/ 10 w 70"/>
                  <a:gd name="T13" fmla="*/ 9 h 58"/>
                  <a:gd name="T14" fmla="*/ 23 w 70"/>
                  <a:gd name="T15" fmla="*/ 22 h 58"/>
                  <a:gd name="T16" fmla="*/ 45 w 70"/>
                  <a:gd name="T17" fmla="*/ 4 h 58"/>
                  <a:gd name="T18" fmla="*/ 57 w 70"/>
                  <a:gd name="T19" fmla="*/ 0 h 58"/>
                  <a:gd name="T20" fmla="*/ 70 w 70"/>
                  <a:gd name="T21" fmla="*/ 13 h 58"/>
                  <a:gd name="T22" fmla="*/ 64 w 70"/>
                  <a:gd name="T23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58">
                    <a:moveTo>
                      <a:pt x="64" y="45"/>
                    </a:moveTo>
                    <a:lnTo>
                      <a:pt x="50" y="58"/>
                    </a:lnTo>
                    <a:lnTo>
                      <a:pt x="35" y="54"/>
                    </a:lnTo>
                    <a:lnTo>
                      <a:pt x="25" y="38"/>
                    </a:lnTo>
                    <a:lnTo>
                      <a:pt x="0" y="22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23" y="22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70" y="13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5584" y="3710"/>
                <a:ext cx="5" cy="7"/>
              </a:xfrm>
              <a:custGeom>
                <a:avLst/>
                <a:gdLst>
                  <a:gd name="T0" fmla="*/ 15 w 15"/>
                  <a:gd name="T1" fmla="*/ 16 h 20"/>
                  <a:gd name="T2" fmla="*/ 11 w 15"/>
                  <a:gd name="T3" fmla="*/ 20 h 20"/>
                  <a:gd name="T4" fmla="*/ 9 w 15"/>
                  <a:gd name="T5" fmla="*/ 20 h 20"/>
                  <a:gd name="T6" fmla="*/ 0 w 15"/>
                  <a:gd name="T7" fmla="*/ 9 h 20"/>
                  <a:gd name="T8" fmla="*/ 11 w 15"/>
                  <a:gd name="T9" fmla="*/ 0 h 20"/>
                  <a:gd name="T10" fmla="*/ 15 w 15"/>
                  <a:gd name="T11" fmla="*/ 6 h 20"/>
                  <a:gd name="T12" fmla="*/ 15 w 15"/>
                  <a:gd name="T1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15" y="16"/>
                    </a:moveTo>
                    <a:lnTo>
                      <a:pt x="11" y="20"/>
                    </a:lnTo>
                    <a:lnTo>
                      <a:pt x="9" y="20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15" y="6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546" y="3713"/>
                <a:ext cx="36" cy="35"/>
              </a:xfrm>
              <a:custGeom>
                <a:avLst/>
                <a:gdLst>
                  <a:gd name="T0" fmla="*/ 98 w 108"/>
                  <a:gd name="T1" fmla="*/ 39 h 105"/>
                  <a:gd name="T2" fmla="*/ 108 w 108"/>
                  <a:gd name="T3" fmla="*/ 49 h 105"/>
                  <a:gd name="T4" fmla="*/ 105 w 108"/>
                  <a:gd name="T5" fmla="*/ 61 h 105"/>
                  <a:gd name="T6" fmla="*/ 83 w 108"/>
                  <a:gd name="T7" fmla="*/ 78 h 105"/>
                  <a:gd name="T8" fmla="*/ 63 w 108"/>
                  <a:gd name="T9" fmla="*/ 78 h 105"/>
                  <a:gd name="T10" fmla="*/ 60 w 108"/>
                  <a:gd name="T11" fmla="*/ 74 h 105"/>
                  <a:gd name="T12" fmla="*/ 54 w 108"/>
                  <a:gd name="T13" fmla="*/ 93 h 105"/>
                  <a:gd name="T14" fmla="*/ 31 w 108"/>
                  <a:gd name="T15" fmla="*/ 105 h 105"/>
                  <a:gd name="T16" fmla="*/ 9 w 108"/>
                  <a:gd name="T17" fmla="*/ 105 h 105"/>
                  <a:gd name="T18" fmla="*/ 2 w 108"/>
                  <a:gd name="T19" fmla="*/ 89 h 105"/>
                  <a:gd name="T20" fmla="*/ 13 w 108"/>
                  <a:gd name="T21" fmla="*/ 71 h 105"/>
                  <a:gd name="T22" fmla="*/ 0 w 108"/>
                  <a:gd name="T23" fmla="*/ 45 h 105"/>
                  <a:gd name="T24" fmla="*/ 2 w 108"/>
                  <a:gd name="T25" fmla="*/ 42 h 105"/>
                  <a:gd name="T26" fmla="*/ 9 w 108"/>
                  <a:gd name="T27" fmla="*/ 42 h 105"/>
                  <a:gd name="T28" fmla="*/ 22 w 108"/>
                  <a:gd name="T29" fmla="*/ 64 h 105"/>
                  <a:gd name="T30" fmla="*/ 35 w 108"/>
                  <a:gd name="T31" fmla="*/ 71 h 105"/>
                  <a:gd name="T32" fmla="*/ 51 w 108"/>
                  <a:gd name="T33" fmla="*/ 67 h 105"/>
                  <a:gd name="T34" fmla="*/ 54 w 108"/>
                  <a:gd name="T35" fmla="*/ 49 h 105"/>
                  <a:gd name="T36" fmla="*/ 58 w 108"/>
                  <a:gd name="T37" fmla="*/ 49 h 105"/>
                  <a:gd name="T38" fmla="*/ 58 w 108"/>
                  <a:gd name="T39" fmla="*/ 26 h 105"/>
                  <a:gd name="T40" fmla="*/ 47 w 108"/>
                  <a:gd name="T41" fmla="*/ 13 h 105"/>
                  <a:gd name="T42" fmla="*/ 51 w 108"/>
                  <a:gd name="T43" fmla="*/ 0 h 105"/>
                  <a:gd name="T44" fmla="*/ 76 w 108"/>
                  <a:gd name="T45" fmla="*/ 36 h 105"/>
                  <a:gd name="T46" fmla="*/ 98 w 108"/>
                  <a:gd name="T4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105">
                    <a:moveTo>
                      <a:pt x="98" y="39"/>
                    </a:moveTo>
                    <a:lnTo>
                      <a:pt x="108" y="49"/>
                    </a:lnTo>
                    <a:lnTo>
                      <a:pt x="105" y="61"/>
                    </a:lnTo>
                    <a:lnTo>
                      <a:pt x="83" y="78"/>
                    </a:lnTo>
                    <a:lnTo>
                      <a:pt x="63" y="78"/>
                    </a:lnTo>
                    <a:lnTo>
                      <a:pt x="60" y="74"/>
                    </a:lnTo>
                    <a:lnTo>
                      <a:pt x="54" y="93"/>
                    </a:lnTo>
                    <a:lnTo>
                      <a:pt x="31" y="105"/>
                    </a:lnTo>
                    <a:lnTo>
                      <a:pt x="9" y="105"/>
                    </a:lnTo>
                    <a:lnTo>
                      <a:pt x="2" y="89"/>
                    </a:lnTo>
                    <a:lnTo>
                      <a:pt x="13" y="71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9" y="42"/>
                    </a:lnTo>
                    <a:lnTo>
                      <a:pt x="22" y="64"/>
                    </a:lnTo>
                    <a:lnTo>
                      <a:pt x="35" y="71"/>
                    </a:lnTo>
                    <a:lnTo>
                      <a:pt x="51" y="67"/>
                    </a:lnTo>
                    <a:lnTo>
                      <a:pt x="54" y="49"/>
                    </a:lnTo>
                    <a:lnTo>
                      <a:pt x="58" y="49"/>
                    </a:lnTo>
                    <a:lnTo>
                      <a:pt x="58" y="26"/>
                    </a:lnTo>
                    <a:lnTo>
                      <a:pt x="47" y="13"/>
                    </a:lnTo>
                    <a:lnTo>
                      <a:pt x="51" y="0"/>
                    </a:lnTo>
                    <a:lnTo>
                      <a:pt x="76" y="36"/>
                    </a:lnTo>
                    <a:lnTo>
                      <a:pt x="98" y="39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206" y="3720"/>
                <a:ext cx="20" cy="119"/>
              </a:xfrm>
              <a:custGeom>
                <a:avLst/>
                <a:gdLst>
                  <a:gd name="T0" fmla="*/ 58 w 58"/>
                  <a:gd name="T1" fmla="*/ 229 h 356"/>
                  <a:gd name="T2" fmla="*/ 48 w 58"/>
                  <a:gd name="T3" fmla="*/ 356 h 356"/>
                  <a:gd name="T4" fmla="*/ 16 w 58"/>
                  <a:gd name="T5" fmla="*/ 226 h 356"/>
                  <a:gd name="T6" fmla="*/ 0 w 58"/>
                  <a:gd name="T7" fmla="*/ 163 h 356"/>
                  <a:gd name="T8" fmla="*/ 14 w 58"/>
                  <a:gd name="T9" fmla="*/ 19 h 356"/>
                  <a:gd name="T10" fmla="*/ 14 w 58"/>
                  <a:gd name="T11" fmla="*/ 0 h 356"/>
                  <a:gd name="T12" fmla="*/ 39 w 58"/>
                  <a:gd name="T13" fmla="*/ 108 h 356"/>
                  <a:gd name="T14" fmla="*/ 58 w 58"/>
                  <a:gd name="T15" fmla="*/ 22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56">
                    <a:moveTo>
                      <a:pt x="58" y="229"/>
                    </a:moveTo>
                    <a:lnTo>
                      <a:pt x="48" y="356"/>
                    </a:lnTo>
                    <a:lnTo>
                      <a:pt x="16" y="226"/>
                    </a:lnTo>
                    <a:lnTo>
                      <a:pt x="0" y="163"/>
                    </a:lnTo>
                    <a:lnTo>
                      <a:pt x="14" y="19"/>
                    </a:lnTo>
                    <a:lnTo>
                      <a:pt x="14" y="0"/>
                    </a:lnTo>
                    <a:lnTo>
                      <a:pt x="39" y="108"/>
                    </a:lnTo>
                    <a:lnTo>
                      <a:pt x="58" y="229"/>
                    </a:lnTo>
                    <a:close/>
                  </a:path>
                </a:pathLst>
              </a:custGeom>
              <a:solidFill>
                <a:srgbClr val="66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5569" y="3730"/>
                <a:ext cx="7" cy="4"/>
              </a:xfrm>
              <a:custGeom>
                <a:avLst/>
                <a:gdLst>
                  <a:gd name="T0" fmla="*/ 20 w 20"/>
                  <a:gd name="T1" fmla="*/ 4 h 10"/>
                  <a:gd name="T2" fmla="*/ 14 w 20"/>
                  <a:gd name="T3" fmla="*/ 10 h 10"/>
                  <a:gd name="T4" fmla="*/ 0 w 20"/>
                  <a:gd name="T5" fmla="*/ 10 h 10"/>
                  <a:gd name="T6" fmla="*/ 14 w 20"/>
                  <a:gd name="T7" fmla="*/ 0 h 10"/>
                  <a:gd name="T8" fmla="*/ 20 w 20"/>
                  <a:gd name="T9" fmla="*/ 0 h 10"/>
                  <a:gd name="T10" fmla="*/ 20 w 20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4" y="10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5527" y="3736"/>
                <a:ext cx="17" cy="23"/>
              </a:xfrm>
              <a:custGeom>
                <a:avLst/>
                <a:gdLst>
                  <a:gd name="T0" fmla="*/ 13 w 51"/>
                  <a:gd name="T1" fmla="*/ 36 h 71"/>
                  <a:gd name="T2" fmla="*/ 35 w 51"/>
                  <a:gd name="T3" fmla="*/ 33 h 71"/>
                  <a:gd name="T4" fmla="*/ 51 w 51"/>
                  <a:gd name="T5" fmla="*/ 45 h 71"/>
                  <a:gd name="T6" fmla="*/ 51 w 51"/>
                  <a:gd name="T7" fmla="*/ 58 h 71"/>
                  <a:gd name="T8" fmla="*/ 33 w 51"/>
                  <a:gd name="T9" fmla="*/ 71 h 71"/>
                  <a:gd name="T10" fmla="*/ 0 w 51"/>
                  <a:gd name="T11" fmla="*/ 67 h 71"/>
                  <a:gd name="T12" fmla="*/ 0 w 51"/>
                  <a:gd name="T13" fmla="*/ 0 h 71"/>
                  <a:gd name="T14" fmla="*/ 4 w 51"/>
                  <a:gd name="T15" fmla="*/ 4 h 71"/>
                  <a:gd name="T16" fmla="*/ 13 w 51"/>
                  <a:gd name="T17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1">
                    <a:moveTo>
                      <a:pt x="13" y="36"/>
                    </a:moveTo>
                    <a:lnTo>
                      <a:pt x="35" y="33"/>
                    </a:lnTo>
                    <a:lnTo>
                      <a:pt x="51" y="45"/>
                    </a:lnTo>
                    <a:lnTo>
                      <a:pt x="51" y="58"/>
                    </a:lnTo>
                    <a:lnTo>
                      <a:pt x="33" y="71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5555" y="3741"/>
                <a:ext cx="5" cy="2"/>
              </a:xfrm>
              <a:custGeom>
                <a:avLst/>
                <a:gdLst>
                  <a:gd name="T0" fmla="*/ 10 w 16"/>
                  <a:gd name="T1" fmla="*/ 6 h 6"/>
                  <a:gd name="T2" fmla="*/ 0 w 16"/>
                  <a:gd name="T3" fmla="*/ 6 h 6"/>
                  <a:gd name="T4" fmla="*/ 4 w 16"/>
                  <a:gd name="T5" fmla="*/ 0 h 6"/>
                  <a:gd name="T6" fmla="*/ 16 w 16"/>
                  <a:gd name="T7" fmla="*/ 0 h 6"/>
                  <a:gd name="T8" fmla="*/ 10 w 1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501" y="3742"/>
                <a:ext cx="21" cy="29"/>
              </a:xfrm>
              <a:custGeom>
                <a:avLst/>
                <a:gdLst>
                  <a:gd name="T0" fmla="*/ 56 w 64"/>
                  <a:gd name="T1" fmla="*/ 41 h 85"/>
                  <a:gd name="T2" fmla="*/ 64 w 64"/>
                  <a:gd name="T3" fmla="*/ 54 h 85"/>
                  <a:gd name="T4" fmla="*/ 60 w 64"/>
                  <a:gd name="T5" fmla="*/ 70 h 85"/>
                  <a:gd name="T6" fmla="*/ 34 w 64"/>
                  <a:gd name="T7" fmla="*/ 85 h 85"/>
                  <a:gd name="T8" fmla="*/ 9 w 64"/>
                  <a:gd name="T9" fmla="*/ 79 h 85"/>
                  <a:gd name="T10" fmla="*/ 0 w 64"/>
                  <a:gd name="T11" fmla="*/ 63 h 85"/>
                  <a:gd name="T12" fmla="*/ 9 w 64"/>
                  <a:gd name="T13" fmla="*/ 43 h 85"/>
                  <a:gd name="T14" fmla="*/ 31 w 64"/>
                  <a:gd name="T15" fmla="*/ 35 h 85"/>
                  <a:gd name="T16" fmla="*/ 34 w 64"/>
                  <a:gd name="T17" fmla="*/ 6 h 85"/>
                  <a:gd name="T18" fmla="*/ 38 w 64"/>
                  <a:gd name="T19" fmla="*/ 0 h 85"/>
                  <a:gd name="T20" fmla="*/ 45 w 64"/>
                  <a:gd name="T21" fmla="*/ 38 h 85"/>
                  <a:gd name="T22" fmla="*/ 56 w 64"/>
                  <a:gd name="T23" fmla="*/ 4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85">
                    <a:moveTo>
                      <a:pt x="56" y="41"/>
                    </a:moveTo>
                    <a:lnTo>
                      <a:pt x="64" y="54"/>
                    </a:lnTo>
                    <a:lnTo>
                      <a:pt x="60" y="70"/>
                    </a:lnTo>
                    <a:lnTo>
                      <a:pt x="34" y="85"/>
                    </a:lnTo>
                    <a:lnTo>
                      <a:pt x="9" y="79"/>
                    </a:lnTo>
                    <a:lnTo>
                      <a:pt x="0" y="63"/>
                    </a:lnTo>
                    <a:lnTo>
                      <a:pt x="9" y="43"/>
                    </a:lnTo>
                    <a:lnTo>
                      <a:pt x="31" y="35"/>
                    </a:lnTo>
                    <a:lnTo>
                      <a:pt x="34" y="6"/>
                    </a:lnTo>
                    <a:lnTo>
                      <a:pt x="38" y="0"/>
                    </a:lnTo>
                    <a:lnTo>
                      <a:pt x="45" y="38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245" y="3744"/>
                <a:ext cx="43" cy="345"/>
              </a:xfrm>
              <a:custGeom>
                <a:avLst/>
                <a:gdLst>
                  <a:gd name="T0" fmla="*/ 65 w 130"/>
                  <a:gd name="T1" fmla="*/ 216 h 1035"/>
                  <a:gd name="T2" fmla="*/ 38 w 130"/>
                  <a:gd name="T3" fmla="*/ 362 h 1035"/>
                  <a:gd name="T4" fmla="*/ 13 w 130"/>
                  <a:gd name="T5" fmla="*/ 544 h 1035"/>
                  <a:gd name="T6" fmla="*/ 7 w 130"/>
                  <a:gd name="T7" fmla="*/ 984 h 1035"/>
                  <a:gd name="T8" fmla="*/ 16 w 130"/>
                  <a:gd name="T9" fmla="*/ 1035 h 1035"/>
                  <a:gd name="T10" fmla="*/ 7 w 130"/>
                  <a:gd name="T11" fmla="*/ 1015 h 1035"/>
                  <a:gd name="T12" fmla="*/ 0 w 130"/>
                  <a:gd name="T13" fmla="*/ 780 h 1035"/>
                  <a:gd name="T14" fmla="*/ 13 w 130"/>
                  <a:gd name="T15" fmla="*/ 474 h 1035"/>
                  <a:gd name="T16" fmla="*/ 58 w 130"/>
                  <a:gd name="T17" fmla="*/ 219 h 1035"/>
                  <a:gd name="T18" fmla="*/ 99 w 130"/>
                  <a:gd name="T19" fmla="*/ 75 h 1035"/>
                  <a:gd name="T20" fmla="*/ 117 w 130"/>
                  <a:gd name="T21" fmla="*/ 19 h 1035"/>
                  <a:gd name="T22" fmla="*/ 128 w 130"/>
                  <a:gd name="T23" fmla="*/ 0 h 1035"/>
                  <a:gd name="T24" fmla="*/ 130 w 130"/>
                  <a:gd name="T25" fmla="*/ 0 h 1035"/>
                  <a:gd name="T26" fmla="*/ 65 w 130"/>
                  <a:gd name="T27" fmla="*/ 216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035">
                    <a:moveTo>
                      <a:pt x="65" y="216"/>
                    </a:moveTo>
                    <a:lnTo>
                      <a:pt x="38" y="362"/>
                    </a:lnTo>
                    <a:lnTo>
                      <a:pt x="13" y="544"/>
                    </a:lnTo>
                    <a:lnTo>
                      <a:pt x="7" y="984"/>
                    </a:lnTo>
                    <a:lnTo>
                      <a:pt x="16" y="1035"/>
                    </a:lnTo>
                    <a:lnTo>
                      <a:pt x="7" y="1015"/>
                    </a:lnTo>
                    <a:lnTo>
                      <a:pt x="0" y="780"/>
                    </a:lnTo>
                    <a:lnTo>
                      <a:pt x="13" y="474"/>
                    </a:lnTo>
                    <a:lnTo>
                      <a:pt x="58" y="219"/>
                    </a:lnTo>
                    <a:lnTo>
                      <a:pt x="99" y="75"/>
                    </a:lnTo>
                    <a:lnTo>
                      <a:pt x="117" y="19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65" y="2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5424" y="3752"/>
                <a:ext cx="47" cy="42"/>
              </a:xfrm>
              <a:custGeom>
                <a:avLst/>
                <a:gdLst>
                  <a:gd name="T0" fmla="*/ 114 w 139"/>
                  <a:gd name="T1" fmla="*/ 79 h 126"/>
                  <a:gd name="T2" fmla="*/ 89 w 139"/>
                  <a:gd name="T3" fmla="*/ 110 h 126"/>
                  <a:gd name="T4" fmla="*/ 63 w 139"/>
                  <a:gd name="T5" fmla="*/ 126 h 126"/>
                  <a:gd name="T6" fmla="*/ 34 w 139"/>
                  <a:gd name="T7" fmla="*/ 124 h 126"/>
                  <a:gd name="T8" fmla="*/ 11 w 139"/>
                  <a:gd name="T9" fmla="*/ 110 h 126"/>
                  <a:gd name="T10" fmla="*/ 0 w 139"/>
                  <a:gd name="T11" fmla="*/ 85 h 126"/>
                  <a:gd name="T12" fmla="*/ 47 w 139"/>
                  <a:gd name="T13" fmla="*/ 70 h 126"/>
                  <a:gd name="T14" fmla="*/ 137 w 139"/>
                  <a:gd name="T15" fmla="*/ 6 h 126"/>
                  <a:gd name="T16" fmla="*/ 139 w 139"/>
                  <a:gd name="T17" fmla="*/ 0 h 126"/>
                  <a:gd name="T18" fmla="*/ 139 w 139"/>
                  <a:gd name="T19" fmla="*/ 18 h 126"/>
                  <a:gd name="T20" fmla="*/ 114 w 139"/>
                  <a:gd name="T21" fmla="*/ 7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" h="126">
                    <a:moveTo>
                      <a:pt x="114" y="79"/>
                    </a:moveTo>
                    <a:lnTo>
                      <a:pt x="89" y="110"/>
                    </a:lnTo>
                    <a:lnTo>
                      <a:pt x="63" y="126"/>
                    </a:lnTo>
                    <a:lnTo>
                      <a:pt x="34" y="124"/>
                    </a:lnTo>
                    <a:lnTo>
                      <a:pt x="11" y="110"/>
                    </a:lnTo>
                    <a:lnTo>
                      <a:pt x="0" y="85"/>
                    </a:lnTo>
                    <a:lnTo>
                      <a:pt x="47" y="70"/>
                    </a:lnTo>
                    <a:lnTo>
                      <a:pt x="137" y="6"/>
                    </a:lnTo>
                    <a:lnTo>
                      <a:pt x="139" y="0"/>
                    </a:lnTo>
                    <a:lnTo>
                      <a:pt x="139" y="18"/>
                    </a:lnTo>
                    <a:lnTo>
                      <a:pt x="114" y="79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5532" y="3752"/>
                <a:ext cx="6" cy="2"/>
              </a:xfrm>
              <a:custGeom>
                <a:avLst/>
                <a:gdLst>
                  <a:gd name="T0" fmla="*/ 17 w 17"/>
                  <a:gd name="T1" fmla="*/ 2 h 6"/>
                  <a:gd name="T2" fmla="*/ 10 w 17"/>
                  <a:gd name="T3" fmla="*/ 6 h 6"/>
                  <a:gd name="T4" fmla="*/ 0 w 17"/>
                  <a:gd name="T5" fmla="*/ 6 h 6"/>
                  <a:gd name="T6" fmla="*/ 4 w 17"/>
                  <a:gd name="T7" fmla="*/ 0 h 6"/>
                  <a:gd name="T8" fmla="*/ 17 w 17"/>
                  <a:gd name="T9" fmla="*/ 0 h 6"/>
                  <a:gd name="T10" fmla="*/ 17 w 17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17" y="2"/>
                    </a:moveTo>
                    <a:lnTo>
                      <a:pt x="10" y="6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7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5507" y="3760"/>
                <a:ext cx="9" cy="7"/>
              </a:xfrm>
              <a:custGeom>
                <a:avLst/>
                <a:gdLst>
                  <a:gd name="T0" fmla="*/ 25 w 27"/>
                  <a:gd name="T1" fmla="*/ 2 h 20"/>
                  <a:gd name="T2" fmla="*/ 27 w 27"/>
                  <a:gd name="T3" fmla="*/ 0 h 20"/>
                  <a:gd name="T4" fmla="*/ 27 w 27"/>
                  <a:gd name="T5" fmla="*/ 12 h 20"/>
                  <a:gd name="T6" fmla="*/ 5 w 27"/>
                  <a:gd name="T7" fmla="*/ 20 h 20"/>
                  <a:gd name="T8" fmla="*/ 0 w 27"/>
                  <a:gd name="T9" fmla="*/ 12 h 20"/>
                  <a:gd name="T10" fmla="*/ 2 w 27"/>
                  <a:gd name="T11" fmla="*/ 0 h 20"/>
                  <a:gd name="T12" fmla="*/ 11 w 27"/>
                  <a:gd name="T13" fmla="*/ 2 h 20"/>
                  <a:gd name="T14" fmla="*/ 25 w 27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0">
                    <a:moveTo>
                      <a:pt x="25" y="2"/>
                    </a:moveTo>
                    <a:lnTo>
                      <a:pt x="27" y="0"/>
                    </a:lnTo>
                    <a:lnTo>
                      <a:pt x="27" y="12"/>
                    </a:lnTo>
                    <a:lnTo>
                      <a:pt x="5" y="20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11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5204" y="3837"/>
                <a:ext cx="50" cy="356"/>
              </a:xfrm>
              <a:custGeom>
                <a:avLst/>
                <a:gdLst>
                  <a:gd name="T0" fmla="*/ 38 w 150"/>
                  <a:gd name="T1" fmla="*/ 213 h 1070"/>
                  <a:gd name="T2" fmla="*/ 31 w 150"/>
                  <a:gd name="T3" fmla="*/ 392 h 1070"/>
                  <a:gd name="T4" fmla="*/ 60 w 150"/>
                  <a:gd name="T5" fmla="*/ 675 h 1070"/>
                  <a:gd name="T6" fmla="*/ 96 w 150"/>
                  <a:gd name="T7" fmla="*/ 850 h 1070"/>
                  <a:gd name="T8" fmla="*/ 137 w 150"/>
                  <a:gd name="T9" fmla="*/ 1019 h 1070"/>
                  <a:gd name="T10" fmla="*/ 150 w 150"/>
                  <a:gd name="T11" fmla="*/ 1061 h 1070"/>
                  <a:gd name="T12" fmla="*/ 150 w 150"/>
                  <a:gd name="T13" fmla="*/ 1070 h 1070"/>
                  <a:gd name="T14" fmla="*/ 96 w 150"/>
                  <a:gd name="T15" fmla="*/ 1041 h 1070"/>
                  <a:gd name="T16" fmla="*/ 51 w 150"/>
                  <a:gd name="T17" fmla="*/ 987 h 1070"/>
                  <a:gd name="T18" fmla="*/ 31 w 150"/>
                  <a:gd name="T19" fmla="*/ 904 h 1070"/>
                  <a:gd name="T20" fmla="*/ 9 w 150"/>
                  <a:gd name="T21" fmla="*/ 653 h 1070"/>
                  <a:gd name="T22" fmla="*/ 9 w 150"/>
                  <a:gd name="T23" fmla="*/ 592 h 1070"/>
                  <a:gd name="T24" fmla="*/ 0 w 150"/>
                  <a:gd name="T25" fmla="*/ 385 h 1070"/>
                  <a:gd name="T26" fmla="*/ 0 w 150"/>
                  <a:gd name="T27" fmla="*/ 0 h 1070"/>
                  <a:gd name="T28" fmla="*/ 20 w 150"/>
                  <a:gd name="T29" fmla="*/ 72 h 1070"/>
                  <a:gd name="T30" fmla="*/ 38 w 150"/>
                  <a:gd name="T31" fmla="*/ 213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070">
                    <a:moveTo>
                      <a:pt x="38" y="213"/>
                    </a:moveTo>
                    <a:lnTo>
                      <a:pt x="31" y="392"/>
                    </a:lnTo>
                    <a:lnTo>
                      <a:pt x="60" y="675"/>
                    </a:lnTo>
                    <a:lnTo>
                      <a:pt x="96" y="850"/>
                    </a:lnTo>
                    <a:lnTo>
                      <a:pt x="137" y="1019"/>
                    </a:lnTo>
                    <a:lnTo>
                      <a:pt x="150" y="1061"/>
                    </a:lnTo>
                    <a:lnTo>
                      <a:pt x="150" y="1070"/>
                    </a:lnTo>
                    <a:lnTo>
                      <a:pt x="96" y="1041"/>
                    </a:lnTo>
                    <a:lnTo>
                      <a:pt x="51" y="987"/>
                    </a:lnTo>
                    <a:lnTo>
                      <a:pt x="31" y="904"/>
                    </a:lnTo>
                    <a:lnTo>
                      <a:pt x="9" y="653"/>
                    </a:lnTo>
                    <a:lnTo>
                      <a:pt x="9" y="592"/>
                    </a:lnTo>
                    <a:lnTo>
                      <a:pt x="0" y="385"/>
                    </a:lnTo>
                    <a:lnTo>
                      <a:pt x="0" y="0"/>
                    </a:lnTo>
                    <a:lnTo>
                      <a:pt x="20" y="72"/>
                    </a:lnTo>
                    <a:lnTo>
                      <a:pt x="38" y="21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5081" y="3857"/>
                <a:ext cx="28" cy="63"/>
              </a:xfrm>
              <a:custGeom>
                <a:avLst/>
                <a:gdLst>
                  <a:gd name="T0" fmla="*/ 83 w 83"/>
                  <a:gd name="T1" fmla="*/ 12 h 191"/>
                  <a:gd name="T2" fmla="*/ 64 w 83"/>
                  <a:gd name="T3" fmla="*/ 70 h 191"/>
                  <a:gd name="T4" fmla="*/ 58 w 83"/>
                  <a:gd name="T5" fmla="*/ 160 h 191"/>
                  <a:gd name="T6" fmla="*/ 71 w 83"/>
                  <a:gd name="T7" fmla="*/ 191 h 191"/>
                  <a:gd name="T8" fmla="*/ 29 w 83"/>
                  <a:gd name="T9" fmla="*/ 189 h 191"/>
                  <a:gd name="T10" fmla="*/ 0 w 83"/>
                  <a:gd name="T11" fmla="*/ 169 h 191"/>
                  <a:gd name="T12" fmla="*/ 0 w 83"/>
                  <a:gd name="T13" fmla="*/ 156 h 191"/>
                  <a:gd name="T14" fmla="*/ 74 w 83"/>
                  <a:gd name="T15" fmla="*/ 12 h 191"/>
                  <a:gd name="T16" fmla="*/ 80 w 83"/>
                  <a:gd name="T17" fmla="*/ 0 h 191"/>
                  <a:gd name="T18" fmla="*/ 83 w 83"/>
                  <a:gd name="T19" fmla="*/ 0 h 191"/>
                  <a:gd name="T20" fmla="*/ 83 w 83"/>
                  <a:gd name="T21" fmla="*/ 1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91">
                    <a:moveTo>
                      <a:pt x="83" y="12"/>
                    </a:moveTo>
                    <a:lnTo>
                      <a:pt x="64" y="70"/>
                    </a:lnTo>
                    <a:lnTo>
                      <a:pt x="58" y="160"/>
                    </a:lnTo>
                    <a:lnTo>
                      <a:pt x="71" y="191"/>
                    </a:lnTo>
                    <a:lnTo>
                      <a:pt x="29" y="189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74" y="12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3" y="12"/>
                    </a:lnTo>
                    <a:close/>
                  </a:path>
                </a:pathLst>
              </a:custGeom>
              <a:solidFill>
                <a:srgbClr val="8D6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5401" y="3537"/>
                <a:ext cx="187" cy="193"/>
              </a:xfrm>
              <a:custGeom>
                <a:avLst/>
                <a:gdLst>
                  <a:gd name="T0" fmla="*/ 59 w 562"/>
                  <a:gd name="T1" fmla="*/ 89 h 580"/>
                  <a:gd name="T2" fmla="*/ 63 w 562"/>
                  <a:gd name="T3" fmla="*/ 96 h 580"/>
                  <a:gd name="T4" fmla="*/ 249 w 562"/>
                  <a:gd name="T5" fmla="*/ 566 h 580"/>
                  <a:gd name="T6" fmla="*/ 271 w 562"/>
                  <a:gd name="T7" fmla="*/ 484 h 580"/>
                  <a:gd name="T8" fmla="*/ 276 w 562"/>
                  <a:gd name="T9" fmla="*/ 470 h 580"/>
                  <a:gd name="T10" fmla="*/ 284 w 562"/>
                  <a:gd name="T11" fmla="*/ 508 h 580"/>
                  <a:gd name="T12" fmla="*/ 300 w 562"/>
                  <a:gd name="T13" fmla="*/ 430 h 580"/>
                  <a:gd name="T14" fmla="*/ 320 w 562"/>
                  <a:gd name="T15" fmla="*/ 387 h 580"/>
                  <a:gd name="T16" fmla="*/ 345 w 562"/>
                  <a:gd name="T17" fmla="*/ 412 h 580"/>
                  <a:gd name="T18" fmla="*/ 359 w 562"/>
                  <a:gd name="T19" fmla="*/ 424 h 580"/>
                  <a:gd name="T20" fmla="*/ 376 w 562"/>
                  <a:gd name="T21" fmla="*/ 433 h 580"/>
                  <a:gd name="T22" fmla="*/ 374 w 562"/>
                  <a:gd name="T23" fmla="*/ 412 h 580"/>
                  <a:gd name="T24" fmla="*/ 378 w 562"/>
                  <a:gd name="T25" fmla="*/ 405 h 580"/>
                  <a:gd name="T26" fmla="*/ 387 w 562"/>
                  <a:gd name="T27" fmla="*/ 409 h 580"/>
                  <a:gd name="T28" fmla="*/ 399 w 562"/>
                  <a:gd name="T29" fmla="*/ 418 h 580"/>
                  <a:gd name="T30" fmla="*/ 457 w 562"/>
                  <a:gd name="T31" fmla="*/ 424 h 580"/>
                  <a:gd name="T32" fmla="*/ 250 w 562"/>
                  <a:gd name="T33" fmla="*/ 129 h 580"/>
                  <a:gd name="T34" fmla="*/ 199 w 562"/>
                  <a:gd name="T35" fmla="*/ 70 h 580"/>
                  <a:gd name="T36" fmla="*/ 180 w 562"/>
                  <a:gd name="T37" fmla="*/ 58 h 580"/>
                  <a:gd name="T38" fmla="*/ 167 w 562"/>
                  <a:gd name="T39" fmla="*/ 46 h 580"/>
                  <a:gd name="T40" fmla="*/ 170 w 562"/>
                  <a:gd name="T41" fmla="*/ 38 h 580"/>
                  <a:gd name="T42" fmla="*/ 217 w 562"/>
                  <a:gd name="T43" fmla="*/ 46 h 580"/>
                  <a:gd name="T44" fmla="*/ 291 w 562"/>
                  <a:gd name="T45" fmla="*/ 101 h 580"/>
                  <a:gd name="T46" fmla="*/ 361 w 562"/>
                  <a:gd name="T47" fmla="*/ 188 h 580"/>
                  <a:gd name="T48" fmla="*/ 434 w 562"/>
                  <a:gd name="T49" fmla="*/ 301 h 580"/>
                  <a:gd name="T50" fmla="*/ 502 w 562"/>
                  <a:gd name="T51" fmla="*/ 371 h 580"/>
                  <a:gd name="T52" fmla="*/ 534 w 562"/>
                  <a:gd name="T53" fmla="*/ 384 h 580"/>
                  <a:gd name="T54" fmla="*/ 558 w 562"/>
                  <a:gd name="T55" fmla="*/ 363 h 580"/>
                  <a:gd name="T56" fmla="*/ 556 w 562"/>
                  <a:gd name="T57" fmla="*/ 349 h 580"/>
                  <a:gd name="T58" fmla="*/ 540 w 562"/>
                  <a:gd name="T59" fmla="*/ 345 h 580"/>
                  <a:gd name="T60" fmla="*/ 529 w 562"/>
                  <a:gd name="T61" fmla="*/ 338 h 580"/>
                  <a:gd name="T62" fmla="*/ 509 w 562"/>
                  <a:gd name="T63" fmla="*/ 325 h 580"/>
                  <a:gd name="T64" fmla="*/ 420 w 562"/>
                  <a:gd name="T65" fmla="*/ 226 h 580"/>
                  <a:gd name="T66" fmla="*/ 362 w 562"/>
                  <a:gd name="T67" fmla="*/ 135 h 580"/>
                  <a:gd name="T68" fmla="*/ 304 w 562"/>
                  <a:gd name="T69" fmla="*/ 66 h 580"/>
                  <a:gd name="T70" fmla="*/ 271 w 562"/>
                  <a:gd name="T71" fmla="*/ 39 h 580"/>
                  <a:gd name="T72" fmla="*/ 205 w 562"/>
                  <a:gd name="T73" fmla="*/ 8 h 580"/>
                  <a:gd name="T74" fmla="*/ 128 w 562"/>
                  <a:gd name="T75" fmla="*/ 0 h 580"/>
                  <a:gd name="T76" fmla="*/ 70 w 562"/>
                  <a:gd name="T77" fmla="*/ 12 h 580"/>
                  <a:gd name="T78" fmla="*/ 37 w 562"/>
                  <a:gd name="T79" fmla="*/ 45 h 580"/>
                  <a:gd name="T80" fmla="*/ 10 w 562"/>
                  <a:gd name="T81" fmla="*/ 99 h 580"/>
                  <a:gd name="T82" fmla="*/ 0 w 562"/>
                  <a:gd name="T83" fmla="*/ 172 h 580"/>
                  <a:gd name="T84" fmla="*/ 33 w 562"/>
                  <a:gd name="T85" fmla="*/ 324 h 580"/>
                  <a:gd name="T86" fmla="*/ 118 w 562"/>
                  <a:gd name="T87" fmla="*/ 515 h 580"/>
                  <a:gd name="T88" fmla="*/ 132 w 562"/>
                  <a:gd name="T89" fmla="*/ 546 h 580"/>
                  <a:gd name="T90" fmla="*/ 151 w 562"/>
                  <a:gd name="T91" fmla="*/ 563 h 580"/>
                  <a:gd name="T92" fmla="*/ 162 w 562"/>
                  <a:gd name="T93" fmla="*/ 515 h 580"/>
                  <a:gd name="T94" fmla="*/ 138 w 562"/>
                  <a:gd name="T95" fmla="*/ 422 h 580"/>
                  <a:gd name="T96" fmla="*/ 66 w 562"/>
                  <a:gd name="T97" fmla="*/ 242 h 580"/>
                  <a:gd name="T98" fmla="*/ 49 w 562"/>
                  <a:gd name="T99" fmla="*/ 137 h 580"/>
                  <a:gd name="T100" fmla="*/ 52 w 562"/>
                  <a:gd name="T101" fmla="*/ 89 h 580"/>
                  <a:gd name="T102" fmla="*/ 59 w 562"/>
                  <a:gd name="T103" fmla="*/ 84 h 580"/>
                  <a:gd name="T104" fmla="*/ 390 w 562"/>
                  <a:gd name="T105" fmla="*/ 297 h 580"/>
                  <a:gd name="T106" fmla="*/ 382 w 562"/>
                  <a:gd name="T107" fmla="*/ 287 h 580"/>
                  <a:gd name="T108" fmla="*/ 375 w 562"/>
                  <a:gd name="T109" fmla="*/ 276 h 580"/>
                  <a:gd name="T110" fmla="*/ 366 w 562"/>
                  <a:gd name="T111" fmla="*/ 264 h 580"/>
                  <a:gd name="T112" fmla="*/ 345 w 562"/>
                  <a:gd name="T113" fmla="*/ 233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2" h="580">
                    <a:moveTo>
                      <a:pt x="59" y="84"/>
                    </a:moveTo>
                    <a:lnTo>
                      <a:pt x="59" y="85"/>
                    </a:lnTo>
                    <a:lnTo>
                      <a:pt x="59" y="87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59" y="92"/>
                    </a:lnTo>
                    <a:lnTo>
                      <a:pt x="59" y="93"/>
                    </a:lnTo>
                    <a:lnTo>
                      <a:pt x="59" y="95"/>
                    </a:lnTo>
                    <a:lnTo>
                      <a:pt x="58" y="96"/>
                    </a:lnTo>
                    <a:lnTo>
                      <a:pt x="63" y="96"/>
                    </a:lnTo>
                    <a:lnTo>
                      <a:pt x="70" y="154"/>
                    </a:lnTo>
                    <a:lnTo>
                      <a:pt x="178" y="396"/>
                    </a:lnTo>
                    <a:lnTo>
                      <a:pt x="238" y="558"/>
                    </a:lnTo>
                    <a:lnTo>
                      <a:pt x="238" y="580"/>
                    </a:lnTo>
                    <a:lnTo>
                      <a:pt x="249" y="566"/>
                    </a:lnTo>
                    <a:lnTo>
                      <a:pt x="257" y="551"/>
                    </a:lnTo>
                    <a:lnTo>
                      <a:pt x="262" y="536"/>
                    </a:lnTo>
                    <a:lnTo>
                      <a:pt x="266" y="518"/>
                    </a:lnTo>
                    <a:lnTo>
                      <a:pt x="268" y="501"/>
                    </a:lnTo>
                    <a:lnTo>
                      <a:pt x="271" y="484"/>
                    </a:lnTo>
                    <a:lnTo>
                      <a:pt x="271" y="466"/>
                    </a:lnTo>
                    <a:lnTo>
                      <a:pt x="271" y="449"/>
                    </a:lnTo>
                    <a:lnTo>
                      <a:pt x="272" y="455"/>
                    </a:lnTo>
                    <a:lnTo>
                      <a:pt x="274" y="463"/>
                    </a:lnTo>
                    <a:lnTo>
                      <a:pt x="276" y="470"/>
                    </a:lnTo>
                    <a:lnTo>
                      <a:pt x="278" y="478"/>
                    </a:lnTo>
                    <a:lnTo>
                      <a:pt x="280" y="486"/>
                    </a:lnTo>
                    <a:lnTo>
                      <a:pt x="283" y="493"/>
                    </a:lnTo>
                    <a:lnTo>
                      <a:pt x="284" y="501"/>
                    </a:lnTo>
                    <a:lnTo>
                      <a:pt x="284" y="508"/>
                    </a:lnTo>
                    <a:lnTo>
                      <a:pt x="286" y="492"/>
                    </a:lnTo>
                    <a:lnTo>
                      <a:pt x="288" y="478"/>
                    </a:lnTo>
                    <a:lnTo>
                      <a:pt x="292" y="462"/>
                    </a:lnTo>
                    <a:lnTo>
                      <a:pt x="296" y="446"/>
                    </a:lnTo>
                    <a:lnTo>
                      <a:pt x="300" y="430"/>
                    </a:lnTo>
                    <a:lnTo>
                      <a:pt x="304" y="414"/>
                    </a:lnTo>
                    <a:lnTo>
                      <a:pt x="307" y="399"/>
                    </a:lnTo>
                    <a:lnTo>
                      <a:pt x="308" y="384"/>
                    </a:lnTo>
                    <a:lnTo>
                      <a:pt x="317" y="384"/>
                    </a:lnTo>
                    <a:lnTo>
                      <a:pt x="320" y="387"/>
                    </a:lnTo>
                    <a:lnTo>
                      <a:pt x="325" y="391"/>
                    </a:lnTo>
                    <a:lnTo>
                      <a:pt x="329" y="396"/>
                    </a:lnTo>
                    <a:lnTo>
                      <a:pt x="334" y="401"/>
                    </a:lnTo>
                    <a:lnTo>
                      <a:pt x="340" y="407"/>
                    </a:lnTo>
                    <a:lnTo>
                      <a:pt x="345" y="412"/>
                    </a:lnTo>
                    <a:lnTo>
                      <a:pt x="347" y="416"/>
                    </a:lnTo>
                    <a:lnTo>
                      <a:pt x="350" y="420"/>
                    </a:lnTo>
                    <a:lnTo>
                      <a:pt x="353" y="420"/>
                    </a:lnTo>
                    <a:lnTo>
                      <a:pt x="355" y="421"/>
                    </a:lnTo>
                    <a:lnTo>
                      <a:pt x="359" y="424"/>
                    </a:lnTo>
                    <a:lnTo>
                      <a:pt x="363" y="426"/>
                    </a:lnTo>
                    <a:lnTo>
                      <a:pt x="367" y="429"/>
                    </a:lnTo>
                    <a:lnTo>
                      <a:pt x="370" y="430"/>
                    </a:lnTo>
                    <a:lnTo>
                      <a:pt x="374" y="432"/>
                    </a:lnTo>
                    <a:lnTo>
                      <a:pt x="376" y="433"/>
                    </a:lnTo>
                    <a:lnTo>
                      <a:pt x="375" y="429"/>
                    </a:lnTo>
                    <a:lnTo>
                      <a:pt x="374" y="426"/>
                    </a:lnTo>
                    <a:lnTo>
                      <a:pt x="374" y="421"/>
                    </a:lnTo>
                    <a:lnTo>
                      <a:pt x="374" y="417"/>
                    </a:lnTo>
                    <a:lnTo>
                      <a:pt x="374" y="412"/>
                    </a:lnTo>
                    <a:lnTo>
                      <a:pt x="374" y="408"/>
                    </a:lnTo>
                    <a:lnTo>
                      <a:pt x="375" y="405"/>
                    </a:lnTo>
                    <a:lnTo>
                      <a:pt x="376" y="403"/>
                    </a:lnTo>
                    <a:lnTo>
                      <a:pt x="376" y="404"/>
                    </a:lnTo>
                    <a:lnTo>
                      <a:pt x="378" y="405"/>
                    </a:lnTo>
                    <a:lnTo>
                      <a:pt x="379" y="407"/>
                    </a:lnTo>
                    <a:lnTo>
                      <a:pt x="380" y="408"/>
                    </a:lnTo>
                    <a:lnTo>
                      <a:pt x="382" y="409"/>
                    </a:lnTo>
                    <a:lnTo>
                      <a:pt x="384" y="409"/>
                    </a:lnTo>
                    <a:lnTo>
                      <a:pt x="387" y="409"/>
                    </a:lnTo>
                    <a:lnTo>
                      <a:pt x="390" y="409"/>
                    </a:lnTo>
                    <a:lnTo>
                      <a:pt x="390" y="412"/>
                    </a:lnTo>
                    <a:lnTo>
                      <a:pt x="392" y="414"/>
                    </a:lnTo>
                    <a:lnTo>
                      <a:pt x="395" y="417"/>
                    </a:lnTo>
                    <a:lnTo>
                      <a:pt x="399" y="418"/>
                    </a:lnTo>
                    <a:lnTo>
                      <a:pt x="409" y="421"/>
                    </a:lnTo>
                    <a:lnTo>
                      <a:pt x="421" y="422"/>
                    </a:lnTo>
                    <a:lnTo>
                      <a:pt x="434" y="422"/>
                    </a:lnTo>
                    <a:lnTo>
                      <a:pt x="446" y="424"/>
                    </a:lnTo>
                    <a:lnTo>
                      <a:pt x="457" y="424"/>
                    </a:lnTo>
                    <a:lnTo>
                      <a:pt x="465" y="422"/>
                    </a:lnTo>
                    <a:lnTo>
                      <a:pt x="413" y="367"/>
                    </a:lnTo>
                    <a:lnTo>
                      <a:pt x="350" y="275"/>
                    </a:lnTo>
                    <a:lnTo>
                      <a:pt x="330" y="237"/>
                    </a:lnTo>
                    <a:lnTo>
                      <a:pt x="250" y="129"/>
                    </a:lnTo>
                    <a:lnTo>
                      <a:pt x="171" y="71"/>
                    </a:lnTo>
                    <a:lnTo>
                      <a:pt x="171" y="62"/>
                    </a:lnTo>
                    <a:lnTo>
                      <a:pt x="175" y="58"/>
                    </a:lnTo>
                    <a:lnTo>
                      <a:pt x="178" y="58"/>
                    </a:lnTo>
                    <a:lnTo>
                      <a:pt x="199" y="70"/>
                    </a:lnTo>
                    <a:lnTo>
                      <a:pt x="196" y="67"/>
                    </a:lnTo>
                    <a:lnTo>
                      <a:pt x="193" y="67"/>
                    </a:lnTo>
                    <a:lnTo>
                      <a:pt x="188" y="64"/>
                    </a:lnTo>
                    <a:lnTo>
                      <a:pt x="184" y="62"/>
                    </a:lnTo>
                    <a:lnTo>
                      <a:pt x="180" y="58"/>
                    </a:lnTo>
                    <a:lnTo>
                      <a:pt x="176" y="54"/>
                    </a:lnTo>
                    <a:lnTo>
                      <a:pt x="174" y="51"/>
                    </a:lnTo>
                    <a:lnTo>
                      <a:pt x="170" y="49"/>
                    </a:lnTo>
                    <a:lnTo>
                      <a:pt x="167" y="47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1"/>
                    </a:lnTo>
                    <a:lnTo>
                      <a:pt x="170" y="39"/>
                    </a:lnTo>
                    <a:lnTo>
                      <a:pt x="170" y="38"/>
                    </a:lnTo>
                    <a:lnTo>
                      <a:pt x="170" y="37"/>
                    </a:lnTo>
                    <a:lnTo>
                      <a:pt x="171" y="34"/>
                    </a:lnTo>
                    <a:lnTo>
                      <a:pt x="185" y="37"/>
                    </a:lnTo>
                    <a:lnTo>
                      <a:pt x="201" y="39"/>
                    </a:lnTo>
                    <a:lnTo>
                      <a:pt x="217" y="46"/>
                    </a:lnTo>
                    <a:lnTo>
                      <a:pt x="232" y="54"/>
                    </a:lnTo>
                    <a:lnTo>
                      <a:pt x="247" y="64"/>
                    </a:lnTo>
                    <a:lnTo>
                      <a:pt x="262" y="75"/>
                    </a:lnTo>
                    <a:lnTo>
                      <a:pt x="276" y="88"/>
                    </a:lnTo>
                    <a:lnTo>
                      <a:pt x="291" y="101"/>
                    </a:lnTo>
                    <a:lnTo>
                      <a:pt x="304" y="116"/>
                    </a:lnTo>
                    <a:lnTo>
                      <a:pt x="317" y="130"/>
                    </a:lnTo>
                    <a:lnTo>
                      <a:pt x="329" y="145"/>
                    </a:lnTo>
                    <a:lnTo>
                      <a:pt x="340" y="160"/>
                    </a:lnTo>
                    <a:lnTo>
                      <a:pt x="361" y="188"/>
                    </a:lnTo>
                    <a:lnTo>
                      <a:pt x="376" y="214"/>
                    </a:lnTo>
                    <a:lnTo>
                      <a:pt x="388" y="234"/>
                    </a:lnTo>
                    <a:lnTo>
                      <a:pt x="409" y="264"/>
                    </a:lnTo>
                    <a:lnTo>
                      <a:pt x="421" y="283"/>
                    </a:lnTo>
                    <a:lnTo>
                      <a:pt x="434" y="301"/>
                    </a:lnTo>
                    <a:lnTo>
                      <a:pt x="449" y="320"/>
                    </a:lnTo>
                    <a:lnTo>
                      <a:pt x="465" y="337"/>
                    </a:lnTo>
                    <a:lnTo>
                      <a:pt x="479" y="353"/>
                    </a:lnTo>
                    <a:lnTo>
                      <a:pt x="494" y="366"/>
                    </a:lnTo>
                    <a:lnTo>
                      <a:pt x="502" y="371"/>
                    </a:lnTo>
                    <a:lnTo>
                      <a:pt x="508" y="376"/>
                    </a:lnTo>
                    <a:lnTo>
                      <a:pt x="515" y="380"/>
                    </a:lnTo>
                    <a:lnTo>
                      <a:pt x="521" y="383"/>
                    </a:lnTo>
                    <a:lnTo>
                      <a:pt x="528" y="384"/>
                    </a:lnTo>
                    <a:lnTo>
                      <a:pt x="534" y="384"/>
                    </a:lnTo>
                    <a:lnTo>
                      <a:pt x="540" y="383"/>
                    </a:lnTo>
                    <a:lnTo>
                      <a:pt x="545" y="380"/>
                    </a:lnTo>
                    <a:lnTo>
                      <a:pt x="550" y="376"/>
                    </a:lnTo>
                    <a:lnTo>
                      <a:pt x="554" y="371"/>
                    </a:lnTo>
                    <a:lnTo>
                      <a:pt x="558" y="363"/>
                    </a:lnTo>
                    <a:lnTo>
                      <a:pt x="562" y="354"/>
                    </a:lnTo>
                    <a:lnTo>
                      <a:pt x="562" y="351"/>
                    </a:lnTo>
                    <a:lnTo>
                      <a:pt x="561" y="351"/>
                    </a:lnTo>
                    <a:lnTo>
                      <a:pt x="558" y="350"/>
                    </a:lnTo>
                    <a:lnTo>
                      <a:pt x="556" y="349"/>
                    </a:lnTo>
                    <a:lnTo>
                      <a:pt x="552" y="347"/>
                    </a:lnTo>
                    <a:lnTo>
                      <a:pt x="549" y="346"/>
                    </a:lnTo>
                    <a:lnTo>
                      <a:pt x="545" y="346"/>
                    </a:lnTo>
                    <a:lnTo>
                      <a:pt x="542" y="345"/>
                    </a:lnTo>
                    <a:lnTo>
                      <a:pt x="540" y="345"/>
                    </a:lnTo>
                    <a:lnTo>
                      <a:pt x="538" y="343"/>
                    </a:lnTo>
                    <a:lnTo>
                      <a:pt x="537" y="342"/>
                    </a:lnTo>
                    <a:lnTo>
                      <a:pt x="534" y="341"/>
                    </a:lnTo>
                    <a:lnTo>
                      <a:pt x="532" y="339"/>
                    </a:lnTo>
                    <a:lnTo>
                      <a:pt x="529" y="338"/>
                    </a:lnTo>
                    <a:lnTo>
                      <a:pt x="527" y="337"/>
                    </a:lnTo>
                    <a:lnTo>
                      <a:pt x="524" y="336"/>
                    </a:lnTo>
                    <a:lnTo>
                      <a:pt x="523" y="334"/>
                    </a:lnTo>
                    <a:lnTo>
                      <a:pt x="523" y="332"/>
                    </a:lnTo>
                    <a:lnTo>
                      <a:pt x="509" y="325"/>
                    </a:lnTo>
                    <a:lnTo>
                      <a:pt x="491" y="308"/>
                    </a:lnTo>
                    <a:lnTo>
                      <a:pt x="473" y="289"/>
                    </a:lnTo>
                    <a:lnTo>
                      <a:pt x="454" y="270"/>
                    </a:lnTo>
                    <a:lnTo>
                      <a:pt x="437" y="247"/>
                    </a:lnTo>
                    <a:lnTo>
                      <a:pt x="420" y="226"/>
                    </a:lnTo>
                    <a:lnTo>
                      <a:pt x="404" y="204"/>
                    </a:lnTo>
                    <a:lnTo>
                      <a:pt x="390" y="182"/>
                    </a:lnTo>
                    <a:lnTo>
                      <a:pt x="376" y="159"/>
                    </a:lnTo>
                    <a:lnTo>
                      <a:pt x="370" y="150"/>
                    </a:lnTo>
                    <a:lnTo>
                      <a:pt x="362" y="135"/>
                    </a:lnTo>
                    <a:lnTo>
                      <a:pt x="350" y="120"/>
                    </a:lnTo>
                    <a:lnTo>
                      <a:pt x="337" y="103"/>
                    </a:lnTo>
                    <a:lnTo>
                      <a:pt x="324" y="85"/>
                    </a:lnTo>
                    <a:lnTo>
                      <a:pt x="311" y="71"/>
                    </a:lnTo>
                    <a:lnTo>
                      <a:pt x="304" y="66"/>
                    </a:lnTo>
                    <a:lnTo>
                      <a:pt x="297" y="62"/>
                    </a:lnTo>
                    <a:lnTo>
                      <a:pt x="292" y="59"/>
                    </a:lnTo>
                    <a:lnTo>
                      <a:pt x="288" y="58"/>
                    </a:lnTo>
                    <a:lnTo>
                      <a:pt x="280" y="47"/>
                    </a:lnTo>
                    <a:lnTo>
                      <a:pt x="271" y="39"/>
                    </a:lnTo>
                    <a:lnTo>
                      <a:pt x="259" y="30"/>
                    </a:lnTo>
                    <a:lnTo>
                      <a:pt x="247" y="24"/>
                    </a:lnTo>
                    <a:lnTo>
                      <a:pt x="234" y="18"/>
                    </a:lnTo>
                    <a:lnTo>
                      <a:pt x="220" y="13"/>
                    </a:lnTo>
                    <a:lnTo>
                      <a:pt x="205" y="8"/>
                    </a:lnTo>
                    <a:lnTo>
                      <a:pt x="189" y="5"/>
                    </a:lnTo>
                    <a:lnTo>
                      <a:pt x="174" y="3"/>
                    </a:lnTo>
                    <a:lnTo>
                      <a:pt x="158" y="1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3" y="1"/>
                    </a:lnTo>
                    <a:lnTo>
                      <a:pt x="100" y="3"/>
                    </a:lnTo>
                    <a:lnTo>
                      <a:pt x="87" y="5"/>
                    </a:lnTo>
                    <a:lnTo>
                      <a:pt x="76" y="9"/>
                    </a:lnTo>
                    <a:lnTo>
                      <a:pt x="70" y="12"/>
                    </a:lnTo>
                    <a:lnTo>
                      <a:pt x="63" y="17"/>
                    </a:lnTo>
                    <a:lnTo>
                      <a:pt x="56" y="22"/>
                    </a:lnTo>
                    <a:lnTo>
                      <a:pt x="49" y="29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31" y="51"/>
                    </a:lnTo>
                    <a:lnTo>
                      <a:pt x="27" y="58"/>
                    </a:lnTo>
                    <a:lnTo>
                      <a:pt x="20" y="71"/>
                    </a:lnTo>
                    <a:lnTo>
                      <a:pt x="14" y="85"/>
                    </a:lnTo>
                    <a:lnTo>
                      <a:pt x="10" y="99"/>
                    </a:lnTo>
                    <a:lnTo>
                      <a:pt x="6" y="113"/>
                    </a:lnTo>
                    <a:lnTo>
                      <a:pt x="4" y="128"/>
                    </a:lnTo>
                    <a:lnTo>
                      <a:pt x="1" y="142"/>
                    </a:lnTo>
                    <a:lnTo>
                      <a:pt x="1" y="157"/>
                    </a:lnTo>
                    <a:lnTo>
                      <a:pt x="0" y="172"/>
                    </a:lnTo>
                    <a:lnTo>
                      <a:pt x="2" y="203"/>
                    </a:lnTo>
                    <a:lnTo>
                      <a:pt x="6" y="233"/>
                    </a:lnTo>
                    <a:lnTo>
                      <a:pt x="14" y="263"/>
                    </a:lnTo>
                    <a:lnTo>
                      <a:pt x="22" y="293"/>
                    </a:lnTo>
                    <a:lnTo>
                      <a:pt x="33" y="324"/>
                    </a:lnTo>
                    <a:lnTo>
                      <a:pt x="45" y="353"/>
                    </a:lnTo>
                    <a:lnTo>
                      <a:pt x="56" y="383"/>
                    </a:lnTo>
                    <a:lnTo>
                      <a:pt x="70" y="411"/>
                    </a:lnTo>
                    <a:lnTo>
                      <a:pt x="95" y="464"/>
                    </a:lnTo>
                    <a:lnTo>
                      <a:pt x="118" y="515"/>
                    </a:lnTo>
                    <a:lnTo>
                      <a:pt x="121" y="520"/>
                    </a:lnTo>
                    <a:lnTo>
                      <a:pt x="124" y="526"/>
                    </a:lnTo>
                    <a:lnTo>
                      <a:pt x="126" y="533"/>
                    </a:lnTo>
                    <a:lnTo>
                      <a:pt x="129" y="540"/>
                    </a:lnTo>
                    <a:lnTo>
                      <a:pt x="132" y="546"/>
                    </a:lnTo>
                    <a:lnTo>
                      <a:pt x="135" y="553"/>
                    </a:lnTo>
                    <a:lnTo>
                      <a:pt x="139" y="558"/>
                    </a:lnTo>
                    <a:lnTo>
                      <a:pt x="145" y="563"/>
                    </a:lnTo>
                    <a:lnTo>
                      <a:pt x="147" y="563"/>
                    </a:lnTo>
                    <a:lnTo>
                      <a:pt x="151" y="563"/>
                    </a:lnTo>
                    <a:lnTo>
                      <a:pt x="155" y="558"/>
                    </a:lnTo>
                    <a:lnTo>
                      <a:pt x="158" y="550"/>
                    </a:lnTo>
                    <a:lnTo>
                      <a:pt x="160" y="542"/>
                    </a:lnTo>
                    <a:lnTo>
                      <a:pt x="162" y="534"/>
                    </a:lnTo>
                    <a:lnTo>
                      <a:pt x="162" y="515"/>
                    </a:lnTo>
                    <a:lnTo>
                      <a:pt x="159" y="493"/>
                    </a:lnTo>
                    <a:lnTo>
                      <a:pt x="155" y="472"/>
                    </a:lnTo>
                    <a:lnTo>
                      <a:pt x="149" y="453"/>
                    </a:lnTo>
                    <a:lnTo>
                      <a:pt x="143" y="436"/>
                    </a:lnTo>
                    <a:lnTo>
                      <a:pt x="138" y="422"/>
                    </a:lnTo>
                    <a:lnTo>
                      <a:pt x="118" y="382"/>
                    </a:lnTo>
                    <a:lnTo>
                      <a:pt x="100" y="341"/>
                    </a:lnTo>
                    <a:lnTo>
                      <a:pt x="84" y="301"/>
                    </a:lnTo>
                    <a:lnTo>
                      <a:pt x="71" y="262"/>
                    </a:lnTo>
                    <a:lnTo>
                      <a:pt x="66" y="242"/>
                    </a:lnTo>
                    <a:lnTo>
                      <a:pt x="60" y="221"/>
                    </a:lnTo>
                    <a:lnTo>
                      <a:pt x="56" y="201"/>
                    </a:lnTo>
                    <a:lnTo>
                      <a:pt x="52" y="180"/>
                    </a:lnTo>
                    <a:lnTo>
                      <a:pt x="50" y="158"/>
                    </a:lnTo>
                    <a:lnTo>
                      <a:pt x="49" y="137"/>
                    </a:lnTo>
                    <a:lnTo>
                      <a:pt x="47" y="113"/>
                    </a:lnTo>
                    <a:lnTo>
                      <a:pt x="46" y="91"/>
                    </a:lnTo>
                    <a:lnTo>
                      <a:pt x="49" y="91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4" y="88"/>
                    </a:lnTo>
                    <a:lnTo>
                      <a:pt x="56" y="87"/>
                    </a:lnTo>
                    <a:lnTo>
                      <a:pt x="58" y="85"/>
                    </a:lnTo>
                    <a:lnTo>
                      <a:pt x="59" y="85"/>
                    </a:lnTo>
                    <a:lnTo>
                      <a:pt x="59" y="84"/>
                    </a:lnTo>
                    <a:close/>
                    <a:moveTo>
                      <a:pt x="396" y="312"/>
                    </a:moveTo>
                    <a:lnTo>
                      <a:pt x="395" y="308"/>
                    </a:lnTo>
                    <a:lnTo>
                      <a:pt x="394" y="304"/>
                    </a:lnTo>
                    <a:lnTo>
                      <a:pt x="391" y="300"/>
                    </a:lnTo>
                    <a:lnTo>
                      <a:pt x="390" y="297"/>
                    </a:lnTo>
                    <a:lnTo>
                      <a:pt x="388" y="295"/>
                    </a:lnTo>
                    <a:lnTo>
                      <a:pt x="386" y="292"/>
                    </a:lnTo>
                    <a:lnTo>
                      <a:pt x="384" y="291"/>
                    </a:lnTo>
                    <a:lnTo>
                      <a:pt x="383" y="289"/>
                    </a:lnTo>
                    <a:lnTo>
                      <a:pt x="382" y="287"/>
                    </a:lnTo>
                    <a:lnTo>
                      <a:pt x="382" y="284"/>
                    </a:lnTo>
                    <a:lnTo>
                      <a:pt x="380" y="283"/>
                    </a:lnTo>
                    <a:lnTo>
                      <a:pt x="379" y="280"/>
                    </a:lnTo>
                    <a:lnTo>
                      <a:pt x="376" y="278"/>
                    </a:lnTo>
                    <a:lnTo>
                      <a:pt x="375" y="276"/>
                    </a:lnTo>
                    <a:lnTo>
                      <a:pt x="372" y="275"/>
                    </a:lnTo>
                    <a:lnTo>
                      <a:pt x="371" y="274"/>
                    </a:lnTo>
                    <a:lnTo>
                      <a:pt x="396" y="312"/>
                    </a:lnTo>
                    <a:close/>
                    <a:moveTo>
                      <a:pt x="369" y="268"/>
                    </a:moveTo>
                    <a:lnTo>
                      <a:pt x="366" y="264"/>
                    </a:lnTo>
                    <a:lnTo>
                      <a:pt x="363" y="259"/>
                    </a:lnTo>
                    <a:lnTo>
                      <a:pt x="359" y="254"/>
                    </a:lnTo>
                    <a:lnTo>
                      <a:pt x="355" y="247"/>
                    </a:lnTo>
                    <a:lnTo>
                      <a:pt x="350" y="239"/>
                    </a:lnTo>
                    <a:lnTo>
                      <a:pt x="345" y="233"/>
                    </a:lnTo>
                    <a:lnTo>
                      <a:pt x="340" y="225"/>
                    </a:lnTo>
                    <a:lnTo>
                      <a:pt x="334" y="217"/>
                    </a:lnTo>
                    <a:lnTo>
                      <a:pt x="369" y="268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883" y="3721"/>
                <a:ext cx="139" cy="130"/>
              </a:xfrm>
              <a:custGeom>
                <a:avLst/>
                <a:gdLst>
                  <a:gd name="T0" fmla="*/ 21 w 418"/>
                  <a:gd name="T1" fmla="*/ 158 h 388"/>
                  <a:gd name="T2" fmla="*/ 56 w 418"/>
                  <a:gd name="T3" fmla="*/ 156 h 388"/>
                  <a:gd name="T4" fmla="*/ 88 w 418"/>
                  <a:gd name="T5" fmla="*/ 150 h 388"/>
                  <a:gd name="T6" fmla="*/ 191 w 418"/>
                  <a:gd name="T7" fmla="*/ 106 h 388"/>
                  <a:gd name="T8" fmla="*/ 305 w 418"/>
                  <a:gd name="T9" fmla="*/ 42 h 388"/>
                  <a:gd name="T10" fmla="*/ 349 w 418"/>
                  <a:gd name="T11" fmla="*/ 10 h 388"/>
                  <a:gd name="T12" fmla="*/ 368 w 418"/>
                  <a:gd name="T13" fmla="*/ 0 h 388"/>
                  <a:gd name="T14" fmla="*/ 388 w 418"/>
                  <a:gd name="T15" fmla="*/ 2 h 388"/>
                  <a:gd name="T16" fmla="*/ 396 w 418"/>
                  <a:gd name="T17" fmla="*/ 8 h 388"/>
                  <a:gd name="T18" fmla="*/ 399 w 418"/>
                  <a:gd name="T19" fmla="*/ 13 h 388"/>
                  <a:gd name="T20" fmla="*/ 404 w 418"/>
                  <a:gd name="T21" fmla="*/ 15 h 388"/>
                  <a:gd name="T22" fmla="*/ 409 w 418"/>
                  <a:gd name="T23" fmla="*/ 17 h 388"/>
                  <a:gd name="T24" fmla="*/ 414 w 418"/>
                  <a:gd name="T25" fmla="*/ 43 h 388"/>
                  <a:gd name="T26" fmla="*/ 418 w 418"/>
                  <a:gd name="T27" fmla="*/ 83 h 388"/>
                  <a:gd name="T28" fmla="*/ 413 w 418"/>
                  <a:gd name="T29" fmla="*/ 105 h 388"/>
                  <a:gd name="T30" fmla="*/ 399 w 418"/>
                  <a:gd name="T31" fmla="*/ 123 h 388"/>
                  <a:gd name="T32" fmla="*/ 391 w 418"/>
                  <a:gd name="T33" fmla="*/ 130 h 388"/>
                  <a:gd name="T34" fmla="*/ 389 w 418"/>
                  <a:gd name="T35" fmla="*/ 135 h 388"/>
                  <a:gd name="T36" fmla="*/ 388 w 418"/>
                  <a:gd name="T37" fmla="*/ 141 h 388"/>
                  <a:gd name="T38" fmla="*/ 368 w 418"/>
                  <a:gd name="T39" fmla="*/ 160 h 388"/>
                  <a:gd name="T40" fmla="*/ 343 w 418"/>
                  <a:gd name="T41" fmla="*/ 196 h 388"/>
                  <a:gd name="T42" fmla="*/ 324 w 418"/>
                  <a:gd name="T43" fmla="*/ 226 h 388"/>
                  <a:gd name="T44" fmla="*/ 284 w 418"/>
                  <a:gd name="T45" fmla="*/ 277 h 388"/>
                  <a:gd name="T46" fmla="*/ 237 w 418"/>
                  <a:gd name="T47" fmla="*/ 321 h 388"/>
                  <a:gd name="T48" fmla="*/ 184 w 418"/>
                  <a:gd name="T49" fmla="*/ 356 h 388"/>
                  <a:gd name="T50" fmla="*/ 125 w 418"/>
                  <a:gd name="T51" fmla="*/ 380 h 388"/>
                  <a:gd name="T52" fmla="*/ 59 w 418"/>
                  <a:gd name="T53" fmla="*/ 388 h 388"/>
                  <a:gd name="T54" fmla="*/ 61 w 418"/>
                  <a:gd name="T55" fmla="*/ 372 h 388"/>
                  <a:gd name="T56" fmla="*/ 83 w 418"/>
                  <a:gd name="T57" fmla="*/ 342 h 388"/>
                  <a:gd name="T58" fmla="*/ 123 w 418"/>
                  <a:gd name="T59" fmla="*/ 304 h 388"/>
                  <a:gd name="T60" fmla="*/ 204 w 418"/>
                  <a:gd name="T61" fmla="*/ 244 h 388"/>
                  <a:gd name="T62" fmla="*/ 255 w 418"/>
                  <a:gd name="T63" fmla="*/ 209 h 388"/>
                  <a:gd name="T64" fmla="*/ 264 w 418"/>
                  <a:gd name="T65" fmla="*/ 196 h 388"/>
                  <a:gd name="T66" fmla="*/ 299 w 418"/>
                  <a:gd name="T67" fmla="*/ 167 h 388"/>
                  <a:gd name="T68" fmla="*/ 322 w 418"/>
                  <a:gd name="T69" fmla="*/ 141 h 388"/>
                  <a:gd name="T70" fmla="*/ 333 w 418"/>
                  <a:gd name="T71" fmla="*/ 130 h 388"/>
                  <a:gd name="T72" fmla="*/ 343 w 418"/>
                  <a:gd name="T73" fmla="*/ 112 h 388"/>
                  <a:gd name="T74" fmla="*/ 346 w 418"/>
                  <a:gd name="T75" fmla="*/ 104 h 388"/>
                  <a:gd name="T76" fmla="*/ 350 w 418"/>
                  <a:gd name="T77" fmla="*/ 100 h 388"/>
                  <a:gd name="T78" fmla="*/ 355 w 418"/>
                  <a:gd name="T79" fmla="*/ 93 h 388"/>
                  <a:gd name="T80" fmla="*/ 354 w 418"/>
                  <a:gd name="T81" fmla="*/ 88 h 388"/>
                  <a:gd name="T82" fmla="*/ 349 w 418"/>
                  <a:gd name="T83" fmla="*/ 85 h 388"/>
                  <a:gd name="T84" fmla="*/ 346 w 418"/>
                  <a:gd name="T85" fmla="*/ 81 h 388"/>
                  <a:gd name="T86" fmla="*/ 310 w 418"/>
                  <a:gd name="T87" fmla="*/ 93 h 388"/>
                  <a:gd name="T88" fmla="*/ 235 w 418"/>
                  <a:gd name="T89" fmla="*/ 137 h 388"/>
                  <a:gd name="T90" fmla="*/ 154 w 418"/>
                  <a:gd name="T91" fmla="*/ 179 h 388"/>
                  <a:gd name="T92" fmla="*/ 90 w 418"/>
                  <a:gd name="T93" fmla="*/ 196 h 388"/>
                  <a:gd name="T94" fmla="*/ 50 w 418"/>
                  <a:gd name="T95" fmla="*/ 194 h 388"/>
                  <a:gd name="T96" fmla="*/ 27 w 418"/>
                  <a:gd name="T97" fmla="*/ 189 h 388"/>
                  <a:gd name="T98" fmla="*/ 21 w 418"/>
                  <a:gd name="T99" fmla="*/ 183 h 388"/>
                  <a:gd name="T100" fmla="*/ 11 w 418"/>
                  <a:gd name="T101" fmla="*/ 177 h 388"/>
                  <a:gd name="T102" fmla="*/ 9 w 418"/>
                  <a:gd name="T103" fmla="*/ 173 h 388"/>
                  <a:gd name="T104" fmla="*/ 7 w 418"/>
                  <a:gd name="T105" fmla="*/ 171 h 388"/>
                  <a:gd name="T106" fmla="*/ 6 w 418"/>
                  <a:gd name="T107" fmla="*/ 167 h 388"/>
                  <a:gd name="T108" fmla="*/ 4 w 418"/>
                  <a:gd name="T109" fmla="*/ 166 h 388"/>
                  <a:gd name="T110" fmla="*/ 2 w 418"/>
                  <a:gd name="T111" fmla="*/ 164 h 388"/>
                  <a:gd name="T112" fmla="*/ 0 w 418"/>
                  <a:gd name="T113" fmla="*/ 16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8" h="388">
                    <a:moveTo>
                      <a:pt x="0" y="156"/>
                    </a:moveTo>
                    <a:lnTo>
                      <a:pt x="10" y="158"/>
                    </a:lnTo>
                    <a:lnTo>
                      <a:pt x="21" y="158"/>
                    </a:lnTo>
                    <a:lnTo>
                      <a:pt x="33" y="158"/>
                    </a:lnTo>
                    <a:lnTo>
                      <a:pt x="44" y="158"/>
                    </a:lnTo>
                    <a:lnTo>
                      <a:pt x="56" y="156"/>
                    </a:lnTo>
                    <a:lnTo>
                      <a:pt x="68" y="155"/>
                    </a:lnTo>
                    <a:lnTo>
                      <a:pt x="79" y="152"/>
                    </a:lnTo>
                    <a:lnTo>
                      <a:pt x="88" y="150"/>
                    </a:lnTo>
                    <a:lnTo>
                      <a:pt x="117" y="139"/>
                    </a:lnTo>
                    <a:lnTo>
                      <a:pt x="152" y="125"/>
                    </a:lnTo>
                    <a:lnTo>
                      <a:pt x="191" y="106"/>
                    </a:lnTo>
                    <a:lnTo>
                      <a:pt x="230" y="85"/>
                    </a:lnTo>
                    <a:lnTo>
                      <a:pt x="270" y="63"/>
                    </a:lnTo>
                    <a:lnTo>
                      <a:pt x="305" y="42"/>
                    </a:lnTo>
                    <a:lnTo>
                      <a:pt x="321" y="30"/>
                    </a:lnTo>
                    <a:lnTo>
                      <a:pt x="335" y="19"/>
                    </a:lnTo>
                    <a:lnTo>
                      <a:pt x="349" y="1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8" y="0"/>
                    </a:lnTo>
                    <a:lnTo>
                      <a:pt x="375" y="0"/>
                    </a:lnTo>
                    <a:lnTo>
                      <a:pt x="381" y="1"/>
                    </a:lnTo>
                    <a:lnTo>
                      <a:pt x="388" y="2"/>
                    </a:lnTo>
                    <a:lnTo>
                      <a:pt x="393" y="5"/>
                    </a:lnTo>
                    <a:lnTo>
                      <a:pt x="395" y="6"/>
                    </a:lnTo>
                    <a:lnTo>
                      <a:pt x="396" y="8"/>
                    </a:lnTo>
                    <a:lnTo>
                      <a:pt x="397" y="10"/>
                    </a:lnTo>
                    <a:lnTo>
                      <a:pt x="397" y="13"/>
                    </a:lnTo>
                    <a:lnTo>
                      <a:pt x="399" y="13"/>
                    </a:lnTo>
                    <a:lnTo>
                      <a:pt x="401" y="14"/>
                    </a:lnTo>
                    <a:lnTo>
                      <a:pt x="403" y="14"/>
                    </a:lnTo>
                    <a:lnTo>
                      <a:pt x="404" y="15"/>
                    </a:lnTo>
                    <a:lnTo>
                      <a:pt x="407" y="15"/>
                    </a:lnTo>
                    <a:lnTo>
                      <a:pt x="408" y="15"/>
                    </a:lnTo>
                    <a:lnTo>
                      <a:pt x="409" y="17"/>
                    </a:lnTo>
                    <a:lnTo>
                      <a:pt x="410" y="17"/>
                    </a:lnTo>
                    <a:lnTo>
                      <a:pt x="412" y="29"/>
                    </a:lnTo>
                    <a:lnTo>
                      <a:pt x="414" y="43"/>
                    </a:lnTo>
                    <a:lnTo>
                      <a:pt x="417" y="59"/>
                    </a:lnTo>
                    <a:lnTo>
                      <a:pt x="418" y="75"/>
                    </a:lnTo>
                    <a:lnTo>
                      <a:pt x="418" y="83"/>
                    </a:lnTo>
                    <a:lnTo>
                      <a:pt x="417" y="90"/>
                    </a:lnTo>
                    <a:lnTo>
                      <a:pt x="416" y="97"/>
                    </a:lnTo>
                    <a:lnTo>
                      <a:pt x="413" y="105"/>
                    </a:lnTo>
                    <a:lnTo>
                      <a:pt x="410" y="112"/>
                    </a:lnTo>
                    <a:lnTo>
                      <a:pt x="405" y="117"/>
                    </a:lnTo>
                    <a:lnTo>
                      <a:pt x="399" y="123"/>
                    </a:lnTo>
                    <a:lnTo>
                      <a:pt x="391" y="127"/>
                    </a:lnTo>
                    <a:lnTo>
                      <a:pt x="391" y="129"/>
                    </a:lnTo>
                    <a:lnTo>
                      <a:pt x="391" y="130"/>
                    </a:lnTo>
                    <a:lnTo>
                      <a:pt x="391" y="133"/>
                    </a:lnTo>
                    <a:lnTo>
                      <a:pt x="389" y="134"/>
                    </a:lnTo>
                    <a:lnTo>
                      <a:pt x="389" y="135"/>
                    </a:lnTo>
                    <a:lnTo>
                      <a:pt x="388" y="138"/>
                    </a:lnTo>
                    <a:lnTo>
                      <a:pt x="388" y="139"/>
                    </a:lnTo>
                    <a:lnTo>
                      <a:pt x="388" y="141"/>
                    </a:lnTo>
                    <a:lnTo>
                      <a:pt x="383" y="143"/>
                    </a:lnTo>
                    <a:lnTo>
                      <a:pt x="376" y="150"/>
                    </a:lnTo>
                    <a:lnTo>
                      <a:pt x="368" y="160"/>
                    </a:lnTo>
                    <a:lnTo>
                      <a:pt x="359" y="172"/>
                    </a:lnTo>
                    <a:lnTo>
                      <a:pt x="351" y="184"/>
                    </a:lnTo>
                    <a:lnTo>
                      <a:pt x="343" y="196"/>
                    </a:lnTo>
                    <a:lnTo>
                      <a:pt x="338" y="204"/>
                    </a:lnTo>
                    <a:lnTo>
                      <a:pt x="335" y="209"/>
                    </a:lnTo>
                    <a:lnTo>
                      <a:pt x="324" y="226"/>
                    </a:lnTo>
                    <a:lnTo>
                      <a:pt x="312" y="244"/>
                    </a:lnTo>
                    <a:lnTo>
                      <a:pt x="297" y="260"/>
                    </a:lnTo>
                    <a:lnTo>
                      <a:pt x="284" y="277"/>
                    </a:lnTo>
                    <a:lnTo>
                      <a:pt x="268" y="292"/>
                    </a:lnTo>
                    <a:lnTo>
                      <a:pt x="254" y="308"/>
                    </a:lnTo>
                    <a:lnTo>
                      <a:pt x="237" y="321"/>
                    </a:lnTo>
                    <a:lnTo>
                      <a:pt x="221" y="334"/>
                    </a:lnTo>
                    <a:lnTo>
                      <a:pt x="202" y="346"/>
                    </a:lnTo>
                    <a:lnTo>
                      <a:pt x="184" y="356"/>
                    </a:lnTo>
                    <a:lnTo>
                      <a:pt x="166" y="366"/>
                    </a:lnTo>
                    <a:lnTo>
                      <a:pt x="146" y="373"/>
                    </a:lnTo>
                    <a:lnTo>
                      <a:pt x="125" y="380"/>
                    </a:lnTo>
                    <a:lnTo>
                      <a:pt x="104" y="384"/>
                    </a:lnTo>
                    <a:lnTo>
                      <a:pt x="81" y="388"/>
                    </a:lnTo>
                    <a:lnTo>
                      <a:pt x="59" y="388"/>
                    </a:lnTo>
                    <a:lnTo>
                      <a:pt x="59" y="383"/>
                    </a:lnTo>
                    <a:lnTo>
                      <a:pt x="60" y="377"/>
                    </a:lnTo>
                    <a:lnTo>
                      <a:pt x="61" y="372"/>
                    </a:lnTo>
                    <a:lnTo>
                      <a:pt x="65" y="366"/>
                    </a:lnTo>
                    <a:lnTo>
                      <a:pt x="72" y="354"/>
                    </a:lnTo>
                    <a:lnTo>
                      <a:pt x="83" y="342"/>
                    </a:lnTo>
                    <a:lnTo>
                      <a:pt x="94" y="329"/>
                    </a:lnTo>
                    <a:lnTo>
                      <a:pt x="109" y="316"/>
                    </a:lnTo>
                    <a:lnTo>
                      <a:pt x="123" y="304"/>
                    </a:lnTo>
                    <a:lnTo>
                      <a:pt x="139" y="291"/>
                    </a:lnTo>
                    <a:lnTo>
                      <a:pt x="172" y="267"/>
                    </a:lnTo>
                    <a:lnTo>
                      <a:pt x="204" y="244"/>
                    </a:lnTo>
                    <a:lnTo>
                      <a:pt x="233" y="226"/>
                    </a:lnTo>
                    <a:lnTo>
                      <a:pt x="254" y="213"/>
                    </a:lnTo>
                    <a:lnTo>
                      <a:pt x="255" y="209"/>
                    </a:lnTo>
                    <a:lnTo>
                      <a:pt x="256" y="205"/>
                    </a:lnTo>
                    <a:lnTo>
                      <a:pt x="260" y="200"/>
                    </a:lnTo>
                    <a:lnTo>
                      <a:pt x="264" y="196"/>
                    </a:lnTo>
                    <a:lnTo>
                      <a:pt x="274" y="187"/>
                    </a:lnTo>
                    <a:lnTo>
                      <a:pt x="285" y="176"/>
                    </a:lnTo>
                    <a:lnTo>
                      <a:pt x="299" y="167"/>
                    </a:lnTo>
                    <a:lnTo>
                      <a:pt x="309" y="158"/>
                    </a:lnTo>
                    <a:lnTo>
                      <a:pt x="318" y="148"/>
                    </a:lnTo>
                    <a:lnTo>
                      <a:pt x="322" y="141"/>
                    </a:lnTo>
                    <a:lnTo>
                      <a:pt x="325" y="139"/>
                    </a:lnTo>
                    <a:lnTo>
                      <a:pt x="329" y="135"/>
                    </a:lnTo>
                    <a:lnTo>
                      <a:pt x="333" y="130"/>
                    </a:lnTo>
                    <a:lnTo>
                      <a:pt x="337" y="123"/>
                    </a:lnTo>
                    <a:lnTo>
                      <a:pt x="339" y="117"/>
                    </a:lnTo>
                    <a:lnTo>
                      <a:pt x="343" y="112"/>
                    </a:lnTo>
                    <a:lnTo>
                      <a:pt x="345" y="108"/>
                    </a:lnTo>
                    <a:lnTo>
                      <a:pt x="346" y="105"/>
                    </a:lnTo>
                    <a:lnTo>
                      <a:pt x="346" y="104"/>
                    </a:lnTo>
                    <a:lnTo>
                      <a:pt x="347" y="104"/>
                    </a:lnTo>
                    <a:lnTo>
                      <a:pt x="349" y="101"/>
                    </a:lnTo>
                    <a:lnTo>
                      <a:pt x="350" y="100"/>
                    </a:lnTo>
                    <a:lnTo>
                      <a:pt x="353" y="97"/>
                    </a:lnTo>
                    <a:lnTo>
                      <a:pt x="354" y="94"/>
                    </a:lnTo>
                    <a:lnTo>
                      <a:pt x="355" y="93"/>
                    </a:lnTo>
                    <a:lnTo>
                      <a:pt x="355" y="92"/>
                    </a:lnTo>
                    <a:lnTo>
                      <a:pt x="355" y="88"/>
                    </a:lnTo>
                    <a:lnTo>
                      <a:pt x="354" y="88"/>
                    </a:lnTo>
                    <a:lnTo>
                      <a:pt x="353" y="87"/>
                    </a:lnTo>
                    <a:lnTo>
                      <a:pt x="351" y="85"/>
                    </a:lnTo>
                    <a:lnTo>
                      <a:pt x="349" y="85"/>
                    </a:lnTo>
                    <a:lnTo>
                      <a:pt x="347" y="84"/>
                    </a:lnTo>
                    <a:lnTo>
                      <a:pt x="346" y="83"/>
                    </a:lnTo>
                    <a:lnTo>
                      <a:pt x="346" y="81"/>
                    </a:lnTo>
                    <a:lnTo>
                      <a:pt x="346" y="79"/>
                    </a:lnTo>
                    <a:lnTo>
                      <a:pt x="329" y="85"/>
                    </a:lnTo>
                    <a:lnTo>
                      <a:pt x="310" y="93"/>
                    </a:lnTo>
                    <a:lnTo>
                      <a:pt x="293" y="104"/>
                    </a:lnTo>
                    <a:lnTo>
                      <a:pt x="274" y="114"/>
                    </a:lnTo>
                    <a:lnTo>
                      <a:pt x="235" y="137"/>
                    </a:lnTo>
                    <a:lnTo>
                      <a:pt x="194" y="160"/>
                    </a:lnTo>
                    <a:lnTo>
                      <a:pt x="173" y="169"/>
                    </a:lnTo>
                    <a:lnTo>
                      <a:pt x="154" y="179"/>
                    </a:lnTo>
                    <a:lnTo>
                      <a:pt x="133" y="187"/>
                    </a:lnTo>
                    <a:lnTo>
                      <a:pt x="112" y="193"/>
                    </a:lnTo>
                    <a:lnTo>
                      <a:pt x="90" y="196"/>
                    </a:lnTo>
                    <a:lnTo>
                      <a:pt x="69" y="197"/>
                    </a:lnTo>
                    <a:lnTo>
                      <a:pt x="60" y="196"/>
                    </a:lnTo>
                    <a:lnTo>
                      <a:pt x="50" y="194"/>
                    </a:lnTo>
                    <a:lnTo>
                      <a:pt x="39" y="193"/>
                    </a:lnTo>
                    <a:lnTo>
                      <a:pt x="29" y="189"/>
                    </a:lnTo>
                    <a:lnTo>
                      <a:pt x="27" y="189"/>
                    </a:lnTo>
                    <a:lnTo>
                      <a:pt x="26" y="188"/>
                    </a:lnTo>
                    <a:lnTo>
                      <a:pt x="23" y="185"/>
                    </a:lnTo>
                    <a:lnTo>
                      <a:pt x="21" y="183"/>
                    </a:lnTo>
                    <a:lnTo>
                      <a:pt x="18" y="180"/>
                    </a:lnTo>
                    <a:lnTo>
                      <a:pt x="15" y="179"/>
                    </a:lnTo>
                    <a:lnTo>
                      <a:pt x="11" y="177"/>
                    </a:lnTo>
                    <a:lnTo>
                      <a:pt x="9" y="176"/>
                    </a:lnTo>
                    <a:lnTo>
                      <a:pt x="9" y="175"/>
                    </a:lnTo>
                    <a:lnTo>
                      <a:pt x="9" y="173"/>
                    </a:lnTo>
                    <a:lnTo>
                      <a:pt x="9" y="172"/>
                    </a:lnTo>
                    <a:lnTo>
                      <a:pt x="7" y="172"/>
                    </a:lnTo>
                    <a:lnTo>
                      <a:pt x="7" y="171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7"/>
                    </a:lnTo>
                    <a:lnTo>
                      <a:pt x="5" y="167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2" y="164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0" y="163"/>
                    </a:lnTo>
                    <a:lnTo>
                      <a:pt x="0" y="16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4980" y="3784"/>
                <a:ext cx="97" cy="117"/>
              </a:xfrm>
              <a:custGeom>
                <a:avLst/>
                <a:gdLst>
                  <a:gd name="T0" fmla="*/ 189 w 291"/>
                  <a:gd name="T1" fmla="*/ 27 h 349"/>
                  <a:gd name="T2" fmla="*/ 133 w 291"/>
                  <a:gd name="T3" fmla="*/ 75 h 349"/>
                  <a:gd name="T4" fmla="*/ 94 w 291"/>
                  <a:gd name="T5" fmla="*/ 116 h 349"/>
                  <a:gd name="T6" fmla="*/ 71 w 291"/>
                  <a:gd name="T7" fmla="*/ 145 h 349"/>
                  <a:gd name="T8" fmla="*/ 50 w 291"/>
                  <a:gd name="T9" fmla="*/ 177 h 349"/>
                  <a:gd name="T10" fmla="*/ 33 w 291"/>
                  <a:gd name="T11" fmla="*/ 208 h 349"/>
                  <a:gd name="T12" fmla="*/ 22 w 291"/>
                  <a:gd name="T13" fmla="*/ 233 h 349"/>
                  <a:gd name="T14" fmla="*/ 18 w 291"/>
                  <a:gd name="T15" fmla="*/ 252 h 349"/>
                  <a:gd name="T16" fmla="*/ 11 w 291"/>
                  <a:gd name="T17" fmla="*/ 273 h 349"/>
                  <a:gd name="T18" fmla="*/ 4 w 291"/>
                  <a:gd name="T19" fmla="*/ 291 h 349"/>
                  <a:gd name="T20" fmla="*/ 0 w 291"/>
                  <a:gd name="T21" fmla="*/ 349 h 349"/>
                  <a:gd name="T22" fmla="*/ 10 w 291"/>
                  <a:gd name="T23" fmla="*/ 348 h 349"/>
                  <a:gd name="T24" fmla="*/ 23 w 291"/>
                  <a:gd name="T25" fmla="*/ 345 h 349"/>
                  <a:gd name="T26" fmla="*/ 36 w 291"/>
                  <a:gd name="T27" fmla="*/ 342 h 349"/>
                  <a:gd name="T28" fmla="*/ 48 w 291"/>
                  <a:gd name="T29" fmla="*/ 340 h 349"/>
                  <a:gd name="T30" fmla="*/ 87 w 291"/>
                  <a:gd name="T31" fmla="*/ 332 h 349"/>
                  <a:gd name="T32" fmla="*/ 129 w 291"/>
                  <a:gd name="T33" fmla="*/ 320 h 349"/>
                  <a:gd name="T34" fmla="*/ 168 w 291"/>
                  <a:gd name="T35" fmla="*/ 306 h 349"/>
                  <a:gd name="T36" fmla="*/ 201 w 291"/>
                  <a:gd name="T37" fmla="*/ 284 h 349"/>
                  <a:gd name="T38" fmla="*/ 235 w 291"/>
                  <a:gd name="T39" fmla="*/ 252 h 349"/>
                  <a:gd name="T40" fmla="*/ 260 w 291"/>
                  <a:gd name="T41" fmla="*/ 219 h 349"/>
                  <a:gd name="T42" fmla="*/ 276 w 291"/>
                  <a:gd name="T43" fmla="*/ 186 h 349"/>
                  <a:gd name="T44" fmla="*/ 285 w 291"/>
                  <a:gd name="T45" fmla="*/ 152 h 349"/>
                  <a:gd name="T46" fmla="*/ 289 w 291"/>
                  <a:gd name="T47" fmla="*/ 117 h 349"/>
                  <a:gd name="T48" fmla="*/ 291 w 291"/>
                  <a:gd name="T49" fmla="*/ 80 h 349"/>
                  <a:gd name="T50" fmla="*/ 289 w 291"/>
                  <a:gd name="T51" fmla="*/ 0 h 349"/>
                  <a:gd name="T52" fmla="*/ 271 w 291"/>
                  <a:gd name="T53" fmla="*/ 2 h 349"/>
                  <a:gd name="T54" fmla="*/ 251 w 291"/>
                  <a:gd name="T55" fmla="*/ 4 h 349"/>
                  <a:gd name="T56" fmla="*/ 231 w 291"/>
                  <a:gd name="T57" fmla="*/ 5 h 349"/>
                  <a:gd name="T58" fmla="*/ 214 w 291"/>
                  <a:gd name="T59" fmla="*/ 7 h 349"/>
                  <a:gd name="T60" fmla="*/ 213 w 291"/>
                  <a:gd name="T61" fmla="*/ 9 h 349"/>
                  <a:gd name="T62" fmla="*/ 212 w 291"/>
                  <a:gd name="T63" fmla="*/ 12 h 349"/>
                  <a:gd name="T64" fmla="*/ 213 w 291"/>
                  <a:gd name="T65" fmla="*/ 11 h 349"/>
                  <a:gd name="T66" fmla="*/ 218 w 291"/>
                  <a:gd name="T67" fmla="*/ 4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1" h="349">
                    <a:moveTo>
                      <a:pt x="218" y="4"/>
                    </a:moveTo>
                    <a:lnTo>
                      <a:pt x="189" y="27"/>
                    </a:lnTo>
                    <a:lnTo>
                      <a:pt x="160" y="50"/>
                    </a:lnTo>
                    <a:lnTo>
                      <a:pt x="133" y="75"/>
                    </a:lnTo>
                    <a:lnTo>
                      <a:pt x="106" y="103"/>
                    </a:lnTo>
                    <a:lnTo>
                      <a:pt x="94" y="116"/>
                    </a:lnTo>
                    <a:lnTo>
                      <a:pt x="83" y="131"/>
                    </a:lnTo>
                    <a:lnTo>
                      <a:pt x="71" y="145"/>
                    </a:lnTo>
                    <a:lnTo>
                      <a:pt x="60" y="161"/>
                    </a:lnTo>
                    <a:lnTo>
                      <a:pt x="50" y="177"/>
                    </a:lnTo>
                    <a:lnTo>
                      <a:pt x="40" y="192"/>
                    </a:lnTo>
                    <a:lnTo>
                      <a:pt x="33" y="208"/>
                    </a:lnTo>
                    <a:lnTo>
                      <a:pt x="25" y="225"/>
                    </a:lnTo>
                    <a:lnTo>
                      <a:pt x="22" y="233"/>
                    </a:lnTo>
                    <a:lnTo>
                      <a:pt x="21" y="241"/>
                    </a:lnTo>
                    <a:lnTo>
                      <a:pt x="18" y="252"/>
                    </a:lnTo>
                    <a:lnTo>
                      <a:pt x="14" y="262"/>
                    </a:lnTo>
                    <a:lnTo>
                      <a:pt x="11" y="273"/>
                    </a:lnTo>
                    <a:lnTo>
                      <a:pt x="8" y="283"/>
                    </a:lnTo>
                    <a:lnTo>
                      <a:pt x="4" y="291"/>
                    </a:lnTo>
                    <a:lnTo>
                      <a:pt x="0" y="298"/>
                    </a:lnTo>
                    <a:lnTo>
                      <a:pt x="0" y="349"/>
                    </a:lnTo>
                    <a:lnTo>
                      <a:pt x="5" y="349"/>
                    </a:lnTo>
                    <a:lnTo>
                      <a:pt x="10" y="348"/>
                    </a:lnTo>
                    <a:lnTo>
                      <a:pt x="17" y="348"/>
                    </a:lnTo>
                    <a:lnTo>
                      <a:pt x="23" y="345"/>
                    </a:lnTo>
                    <a:lnTo>
                      <a:pt x="30" y="344"/>
                    </a:lnTo>
                    <a:lnTo>
                      <a:pt x="36" y="342"/>
                    </a:lnTo>
                    <a:lnTo>
                      <a:pt x="43" y="341"/>
                    </a:lnTo>
                    <a:lnTo>
                      <a:pt x="48" y="340"/>
                    </a:lnTo>
                    <a:lnTo>
                      <a:pt x="67" y="336"/>
                    </a:lnTo>
                    <a:lnTo>
                      <a:pt x="87" y="332"/>
                    </a:lnTo>
                    <a:lnTo>
                      <a:pt x="108" y="327"/>
                    </a:lnTo>
                    <a:lnTo>
                      <a:pt x="129" y="320"/>
                    </a:lnTo>
                    <a:lnTo>
                      <a:pt x="148" y="313"/>
                    </a:lnTo>
                    <a:lnTo>
                      <a:pt x="168" y="306"/>
                    </a:lnTo>
                    <a:lnTo>
                      <a:pt x="185" y="295"/>
                    </a:lnTo>
                    <a:lnTo>
                      <a:pt x="201" y="284"/>
                    </a:lnTo>
                    <a:lnTo>
                      <a:pt x="220" y="267"/>
                    </a:lnTo>
                    <a:lnTo>
                      <a:pt x="235" y="252"/>
                    </a:lnTo>
                    <a:lnTo>
                      <a:pt x="250" y="234"/>
                    </a:lnTo>
                    <a:lnTo>
                      <a:pt x="260" y="219"/>
                    </a:lnTo>
                    <a:lnTo>
                      <a:pt x="270" y="203"/>
                    </a:lnTo>
                    <a:lnTo>
                      <a:pt x="276" y="186"/>
                    </a:lnTo>
                    <a:lnTo>
                      <a:pt x="281" y="169"/>
                    </a:lnTo>
                    <a:lnTo>
                      <a:pt x="285" y="152"/>
                    </a:lnTo>
                    <a:lnTo>
                      <a:pt x="288" y="134"/>
                    </a:lnTo>
                    <a:lnTo>
                      <a:pt x="289" y="117"/>
                    </a:lnTo>
                    <a:lnTo>
                      <a:pt x="291" y="99"/>
                    </a:lnTo>
                    <a:lnTo>
                      <a:pt x="291" y="80"/>
                    </a:lnTo>
                    <a:lnTo>
                      <a:pt x="291" y="42"/>
                    </a:lnTo>
                    <a:lnTo>
                      <a:pt x="289" y="0"/>
                    </a:lnTo>
                    <a:lnTo>
                      <a:pt x="280" y="0"/>
                    </a:lnTo>
                    <a:lnTo>
                      <a:pt x="271" y="2"/>
                    </a:lnTo>
                    <a:lnTo>
                      <a:pt x="260" y="3"/>
                    </a:lnTo>
                    <a:lnTo>
                      <a:pt x="251" y="4"/>
                    </a:lnTo>
                    <a:lnTo>
                      <a:pt x="241" y="5"/>
                    </a:lnTo>
                    <a:lnTo>
                      <a:pt x="231" y="5"/>
                    </a:lnTo>
                    <a:lnTo>
                      <a:pt x="222" y="7"/>
                    </a:lnTo>
                    <a:lnTo>
                      <a:pt x="214" y="7"/>
                    </a:lnTo>
                    <a:lnTo>
                      <a:pt x="214" y="8"/>
                    </a:lnTo>
                    <a:lnTo>
                      <a:pt x="213" y="9"/>
                    </a:lnTo>
                    <a:lnTo>
                      <a:pt x="213" y="11"/>
                    </a:lnTo>
                    <a:lnTo>
                      <a:pt x="212" y="12"/>
                    </a:lnTo>
                    <a:lnTo>
                      <a:pt x="212" y="11"/>
                    </a:lnTo>
                    <a:lnTo>
                      <a:pt x="213" y="11"/>
                    </a:lnTo>
                    <a:lnTo>
                      <a:pt x="214" y="8"/>
                    </a:lnTo>
                    <a:lnTo>
                      <a:pt x="218" y="4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4958" y="3286"/>
                <a:ext cx="107" cy="114"/>
              </a:xfrm>
              <a:custGeom>
                <a:avLst/>
                <a:gdLst>
                  <a:gd name="T0" fmla="*/ 5 w 322"/>
                  <a:gd name="T1" fmla="*/ 50 h 342"/>
                  <a:gd name="T2" fmla="*/ 1 w 322"/>
                  <a:gd name="T3" fmla="*/ 94 h 342"/>
                  <a:gd name="T4" fmla="*/ 0 w 322"/>
                  <a:gd name="T5" fmla="*/ 139 h 342"/>
                  <a:gd name="T6" fmla="*/ 17 w 322"/>
                  <a:gd name="T7" fmla="*/ 127 h 342"/>
                  <a:gd name="T8" fmla="*/ 35 w 322"/>
                  <a:gd name="T9" fmla="*/ 105 h 342"/>
                  <a:gd name="T10" fmla="*/ 46 w 322"/>
                  <a:gd name="T11" fmla="*/ 88 h 342"/>
                  <a:gd name="T12" fmla="*/ 66 w 322"/>
                  <a:gd name="T13" fmla="*/ 73 h 342"/>
                  <a:gd name="T14" fmla="*/ 88 w 322"/>
                  <a:gd name="T15" fmla="*/ 54 h 342"/>
                  <a:gd name="T16" fmla="*/ 101 w 322"/>
                  <a:gd name="T17" fmla="*/ 42 h 342"/>
                  <a:gd name="T18" fmla="*/ 114 w 322"/>
                  <a:gd name="T19" fmla="*/ 42 h 342"/>
                  <a:gd name="T20" fmla="*/ 126 w 322"/>
                  <a:gd name="T21" fmla="*/ 44 h 342"/>
                  <a:gd name="T22" fmla="*/ 126 w 322"/>
                  <a:gd name="T23" fmla="*/ 76 h 342"/>
                  <a:gd name="T24" fmla="*/ 104 w 322"/>
                  <a:gd name="T25" fmla="*/ 135 h 342"/>
                  <a:gd name="T26" fmla="*/ 75 w 322"/>
                  <a:gd name="T27" fmla="*/ 196 h 342"/>
                  <a:gd name="T28" fmla="*/ 60 w 322"/>
                  <a:gd name="T29" fmla="*/ 242 h 342"/>
                  <a:gd name="T30" fmla="*/ 62 w 322"/>
                  <a:gd name="T31" fmla="*/ 289 h 342"/>
                  <a:gd name="T32" fmla="*/ 64 w 322"/>
                  <a:gd name="T33" fmla="*/ 309 h 342"/>
                  <a:gd name="T34" fmla="*/ 67 w 322"/>
                  <a:gd name="T35" fmla="*/ 330 h 342"/>
                  <a:gd name="T36" fmla="*/ 87 w 322"/>
                  <a:gd name="T37" fmla="*/ 329 h 342"/>
                  <a:gd name="T38" fmla="*/ 129 w 322"/>
                  <a:gd name="T39" fmla="*/ 283 h 342"/>
                  <a:gd name="T40" fmla="*/ 160 w 322"/>
                  <a:gd name="T41" fmla="*/ 230 h 342"/>
                  <a:gd name="T42" fmla="*/ 207 w 322"/>
                  <a:gd name="T43" fmla="*/ 138 h 342"/>
                  <a:gd name="T44" fmla="*/ 241 w 322"/>
                  <a:gd name="T45" fmla="*/ 87 h 342"/>
                  <a:gd name="T46" fmla="*/ 270 w 322"/>
                  <a:gd name="T47" fmla="*/ 73 h 342"/>
                  <a:gd name="T48" fmla="*/ 284 w 322"/>
                  <a:gd name="T49" fmla="*/ 85 h 342"/>
                  <a:gd name="T50" fmla="*/ 292 w 322"/>
                  <a:gd name="T51" fmla="*/ 105 h 342"/>
                  <a:gd name="T52" fmla="*/ 289 w 322"/>
                  <a:gd name="T53" fmla="*/ 162 h 342"/>
                  <a:gd name="T54" fmla="*/ 268 w 322"/>
                  <a:gd name="T55" fmla="*/ 270 h 342"/>
                  <a:gd name="T56" fmla="*/ 264 w 322"/>
                  <a:gd name="T57" fmla="*/ 312 h 342"/>
                  <a:gd name="T58" fmla="*/ 267 w 322"/>
                  <a:gd name="T59" fmla="*/ 329 h 342"/>
                  <a:gd name="T60" fmla="*/ 284 w 322"/>
                  <a:gd name="T61" fmla="*/ 329 h 342"/>
                  <a:gd name="T62" fmla="*/ 287 w 322"/>
                  <a:gd name="T63" fmla="*/ 284 h 342"/>
                  <a:gd name="T64" fmla="*/ 303 w 322"/>
                  <a:gd name="T65" fmla="*/ 210 h 342"/>
                  <a:gd name="T66" fmla="*/ 320 w 322"/>
                  <a:gd name="T67" fmla="*/ 137 h 342"/>
                  <a:gd name="T68" fmla="*/ 322 w 322"/>
                  <a:gd name="T69" fmla="*/ 91 h 342"/>
                  <a:gd name="T70" fmla="*/ 295 w 322"/>
                  <a:gd name="T71" fmla="*/ 67 h 342"/>
                  <a:gd name="T72" fmla="*/ 266 w 322"/>
                  <a:gd name="T73" fmla="*/ 54 h 342"/>
                  <a:gd name="T74" fmla="*/ 228 w 322"/>
                  <a:gd name="T75" fmla="*/ 46 h 342"/>
                  <a:gd name="T76" fmla="*/ 159 w 322"/>
                  <a:gd name="T77" fmla="*/ 46 h 342"/>
                  <a:gd name="T78" fmla="*/ 145 w 322"/>
                  <a:gd name="T79" fmla="*/ 26 h 342"/>
                  <a:gd name="T80" fmla="*/ 110 w 322"/>
                  <a:gd name="T81" fmla="*/ 14 h 342"/>
                  <a:gd name="T82" fmla="*/ 77 w 322"/>
                  <a:gd name="T83" fmla="*/ 9 h 342"/>
                  <a:gd name="T84" fmla="*/ 62 w 322"/>
                  <a:gd name="T85" fmla="*/ 0 h 342"/>
                  <a:gd name="T86" fmla="*/ 50 w 322"/>
                  <a:gd name="T87" fmla="*/ 1 h 342"/>
                  <a:gd name="T88" fmla="*/ 38 w 322"/>
                  <a:gd name="T89" fmla="*/ 5 h 342"/>
                  <a:gd name="T90" fmla="*/ 33 w 322"/>
                  <a:gd name="T91" fmla="*/ 8 h 342"/>
                  <a:gd name="T92" fmla="*/ 31 w 322"/>
                  <a:gd name="T93" fmla="*/ 9 h 342"/>
                  <a:gd name="T94" fmla="*/ 29 w 322"/>
                  <a:gd name="T95" fmla="*/ 10 h 342"/>
                  <a:gd name="T96" fmla="*/ 25 w 322"/>
                  <a:gd name="T97" fmla="*/ 14 h 342"/>
                  <a:gd name="T98" fmla="*/ 22 w 322"/>
                  <a:gd name="T99" fmla="*/ 18 h 342"/>
                  <a:gd name="T100" fmla="*/ 20 w 322"/>
                  <a:gd name="T101" fmla="*/ 2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2" h="342">
                    <a:moveTo>
                      <a:pt x="13" y="19"/>
                    </a:moveTo>
                    <a:lnTo>
                      <a:pt x="9" y="35"/>
                    </a:lnTo>
                    <a:lnTo>
                      <a:pt x="5" y="50"/>
                    </a:lnTo>
                    <a:lnTo>
                      <a:pt x="2" y="64"/>
                    </a:lnTo>
                    <a:lnTo>
                      <a:pt x="1" y="80"/>
                    </a:lnTo>
                    <a:lnTo>
                      <a:pt x="1" y="94"/>
                    </a:lnTo>
                    <a:lnTo>
                      <a:pt x="0" y="109"/>
                    </a:lnTo>
                    <a:lnTo>
                      <a:pt x="0" y="125"/>
                    </a:lnTo>
                    <a:lnTo>
                      <a:pt x="0" y="139"/>
                    </a:lnTo>
                    <a:lnTo>
                      <a:pt x="9" y="139"/>
                    </a:lnTo>
                    <a:lnTo>
                      <a:pt x="12" y="134"/>
                    </a:lnTo>
                    <a:lnTo>
                      <a:pt x="17" y="127"/>
                    </a:lnTo>
                    <a:lnTo>
                      <a:pt x="22" y="120"/>
                    </a:lnTo>
                    <a:lnTo>
                      <a:pt x="29" y="113"/>
                    </a:lnTo>
                    <a:lnTo>
                      <a:pt x="35" y="105"/>
                    </a:lnTo>
                    <a:lnTo>
                      <a:pt x="41" y="98"/>
                    </a:lnTo>
                    <a:lnTo>
                      <a:pt x="45" y="92"/>
                    </a:lnTo>
                    <a:lnTo>
                      <a:pt x="46" y="88"/>
                    </a:lnTo>
                    <a:lnTo>
                      <a:pt x="51" y="84"/>
                    </a:lnTo>
                    <a:lnTo>
                      <a:pt x="58" y="80"/>
                    </a:lnTo>
                    <a:lnTo>
                      <a:pt x="66" y="73"/>
                    </a:lnTo>
                    <a:lnTo>
                      <a:pt x="74" y="67"/>
                    </a:lnTo>
                    <a:lnTo>
                      <a:pt x="81" y="60"/>
                    </a:lnTo>
                    <a:lnTo>
                      <a:pt x="88" y="54"/>
                    </a:lnTo>
                    <a:lnTo>
                      <a:pt x="95" y="47"/>
                    </a:lnTo>
                    <a:lnTo>
                      <a:pt x="97" y="42"/>
                    </a:lnTo>
                    <a:lnTo>
                      <a:pt x="101" y="42"/>
                    </a:lnTo>
                    <a:lnTo>
                      <a:pt x="105" y="42"/>
                    </a:lnTo>
                    <a:lnTo>
                      <a:pt x="109" y="42"/>
                    </a:lnTo>
                    <a:lnTo>
                      <a:pt x="114" y="42"/>
                    </a:lnTo>
                    <a:lnTo>
                      <a:pt x="118" y="43"/>
                    </a:lnTo>
                    <a:lnTo>
                      <a:pt x="122" y="43"/>
                    </a:lnTo>
                    <a:lnTo>
                      <a:pt x="126" y="44"/>
                    </a:lnTo>
                    <a:lnTo>
                      <a:pt x="130" y="46"/>
                    </a:lnTo>
                    <a:lnTo>
                      <a:pt x="129" y="60"/>
                    </a:lnTo>
                    <a:lnTo>
                      <a:pt x="126" y="76"/>
                    </a:lnTo>
                    <a:lnTo>
                      <a:pt x="122" y="91"/>
                    </a:lnTo>
                    <a:lnTo>
                      <a:pt x="117" y="105"/>
                    </a:lnTo>
                    <a:lnTo>
                      <a:pt x="104" y="135"/>
                    </a:lnTo>
                    <a:lnTo>
                      <a:pt x="88" y="166"/>
                    </a:lnTo>
                    <a:lnTo>
                      <a:pt x="81" y="180"/>
                    </a:lnTo>
                    <a:lnTo>
                      <a:pt x="75" y="196"/>
                    </a:lnTo>
                    <a:lnTo>
                      <a:pt x="70" y="210"/>
                    </a:lnTo>
                    <a:lnTo>
                      <a:pt x="64" y="226"/>
                    </a:lnTo>
                    <a:lnTo>
                      <a:pt x="60" y="242"/>
                    </a:lnTo>
                    <a:lnTo>
                      <a:pt x="59" y="258"/>
                    </a:lnTo>
                    <a:lnTo>
                      <a:pt x="59" y="273"/>
                    </a:lnTo>
                    <a:lnTo>
                      <a:pt x="62" y="289"/>
                    </a:lnTo>
                    <a:lnTo>
                      <a:pt x="62" y="296"/>
                    </a:lnTo>
                    <a:lnTo>
                      <a:pt x="63" y="301"/>
                    </a:lnTo>
                    <a:lnTo>
                      <a:pt x="64" y="309"/>
                    </a:lnTo>
                    <a:lnTo>
                      <a:pt x="66" y="316"/>
                    </a:lnTo>
                    <a:lnTo>
                      <a:pt x="66" y="324"/>
                    </a:lnTo>
                    <a:lnTo>
                      <a:pt x="67" y="330"/>
                    </a:lnTo>
                    <a:lnTo>
                      <a:pt x="68" y="337"/>
                    </a:lnTo>
                    <a:lnTo>
                      <a:pt x="68" y="342"/>
                    </a:lnTo>
                    <a:lnTo>
                      <a:pt x="87" y="329"/>
                    </a:lnTo>
                    <a:lnTo>
                      <a:pt x="102" y="314"/>
                    </a:lnTo>
                    <a:lnTo>
                      <a:pt x="116" y="300"/>
                    </a:lnTo>
                    <a:lnTo>
                      <a:pt x="129" y="283"/>
                    </a:lnTo>
                    <a:lnTo>
                      <a:pt x="141" y="266"/>
                    </a:lnTo>
                    <a:lnTo>
                      <a:pt x="151" y="248"/>
                    </a:lnTo>
                    <a:lnTo>
                      <a:pt x="160" y="230"/>
                    </a:lnTo>
                    <a:lnTo>
                      <a:pt x="170" y="212"/>
                    </a:lnTo>
                    <a:lnTo>
                      <a:pt x="188" y="175"/>
                    </a:lnTo>
                    <a:lnTo>
                      <a:pt x="207" y="138"/>
                    </a:lnTo>
                    <a:lnTo>
                      <a:pt x="217" y="120"/>
                    </a:lnTo>
                    <a:lnTo>
                      <a:pt x="228" y="102"/>
                    </a:lnTo>
                    <a:lnTo>
                      <a:pt x="241" y="87"/>
                    </a:lnTo>
                    <a:lnTo>
                      <a:pt x="254" y="71"/>
                    </a:lnTo>
                    <a:lnTo>
                      <a:pt x="262" y="72"/>
                    </a:lnTo>
                    <a:lnTo>
                      <a:pt x="270" y="73"/>
                    </a:lnTo>
                    <a:lnTo>
                      <a:pt x="275" y="76"/>
                    </a:lnTo>
                    <a:lnTo>
                      <a:pt x="280" y="80"/>
                    </a:lnTo>
                    <a:lnTo>
                      <a:pt x="284" y="85"/>
                    </a:lnTo>
                    <a:lnTo>
                      <a:pt x="287" y="91"/>
                    </a:lnTo>
                    <a:lnTo>
                      <a:pt x="289" y="98"/>
                    </a:lnTo>
                    <a:lnTo>
                      <a:pt x="292" y="105"/>
                    </a:lnTo>
                    <a:lnTo>
                      <a:pt x="293" y="122"/>
                    </a:lnTo>
                    <a:lnTo>
                      <a:pt x="292" y="141"/>
                    </a:lnTo>
                    <a:lnTo>
                      <a:pt x="289" y="162"/>
                    </a:lnTo>
                    <a:lnTo>
                      <a:pt x="287" y="183"/>
                    </a:lnTo>
                    <a:lnTo>
                      <a:pt x="278" y="227"/>
                    </a:lnTo>
                    <a:lnTo>
                      <a:pt x="268" y="270"/>
                    </a:lnTo>
                    <a:lnTo>
                      <a:pt x="266" y="288"/>
                    </a:lnTo>
                    <a:lnTo>
                      <a:pt x="264" y="305"/>
                    </a:lnTo>
                    <a:lnTo>
                      <a:pt x="264" y="312"/>
                    </a:lnTo>
                    <a:lnTo>
                      <a:pt x="264" y="318"/>
                    </a:lnTo>
                    <a:lnTo>
                      <a:pt x="266" y="325"/>
                    </a:lnTo>
                    <a:lnTo>
                      <a:pt x="267" y="329"/>
                    </a:lnTo>
                    <a:lnTo>
                      <a:pt x="271" y="333"/>
                    </a:lnTo>
                    <a:lnTo>
                      <a:pt x="280" y="333"/>
                    </a:lnTo>
                    <a:lnTo>
                      <a:pt x="284" y="329"/>
                    </a:lnTo>
                    <a:lnTo>
                      <a:pt x="284" y="314"/>
                    </a:lnTo>
                    <a:lnTo>
                      <a:pt x="286" y="298"/>
                    </a:lnTo>
                    <a:lnTo>
                      <a:pt x="287" y="284"/>
                    </a:lnTo>
                    <a:lnTo>
                      <a:pt x="289" y="268"/>
                    </a:lnTo>
                    <a:lnTo>
                      <a:pt x="296" y="239"/>
                    </a:lnTo>
                    <a:lnTo>
                      <a:pt x="303" y="210"/>
                    </a:lnTo>
                    <a:lnTo>
                      <a:pt x="311" y="180"/>
                    </a:lnTo>
                    <a:lnTo>
                      <a:pt x="317" y="151"/>
                    </a:lnTo>
                    <a:lnTo>
                      <a:pt x="320" y="137"/>
                    </a:lnTo>
                    <a:lnTo>
                      <a:pt x="321" y="121"/>
                    </a:lnTo>
                    <a:lnTo>
                      <a:pt x="322" y="106"/>
                    </a:lnTo>
                    <a:lnTo>
                      <a:pt x="322" y="91"/>
                    </a:lnTo>
                    <a:lnTo>
                      <a:pt x="313" y="81"/>
                    </a:lnTo>
                    <a:lnTo>
                      <a:pt x="304" y="73"/>
                    </a:lnTo>
                    <a:lnTo>
                      <a:pt x="295" y="67"/>
                    </a:lnTo>
                    <a:lnTo>
                      <a:pt x="284" y="62"/>
                    </a:lnTo>
                    <a:lnTo>
                      <a:pt x="275" y="58"/>
                    </a:lnTo>
                    <a:lnTo>
                      <a:pt x="266" y="54"/>
                    </a:lnTo>
                    <a:lnTo>
                      <a:pt x="257" y="51"/>
                    </a:lnTo>
                    <a:lnTo>
                      <a:pt x="247" y="48"/>
                    </a:lnTo>
                    <a:lnTo>
                      <a:pt x="228" y="46"/>
                    </a:lnTo>
                    <a:lnTo>
                      <a:pt x="207" y="44"/>
                    </a:lnTo>
                    <a:lnTo>
                      <a:pt x="184" y="44"/>
                    </a:lnTo>
                    <a:lnTo>
                      <a:pt x="159" y="46"/>
                    </a:lnTo>
                    <a:lnTo>
                      <a:pt x="155" y="38"/>
                    </a:lnTo>
                    <a:lnTo>
                      <a:pt x="150" y="31"/>
                    </a:lnTo>
                    <a:lnTo>
                      <a:pt x="145" y="26"/>
                    </a:lnTo>
                    <a:lnTo>
                      <a:pt x="138" y="22"/>
                    </a:lnTo>
                    <a:lnTo>
                      <a:pt x="125" y="17"/>
                    </a:lnTo>
                    <a:lnTo>
                      <a:pt x="110" y="14"/>
                    </a:lnTo>
                    <a:lnTo>
                      <a:pt x="97" y="12"/>
                    </a:lnTo>
                    <a:lnTo>
                      <a:pt x="84" y="10"/>
                    </a:lnTo>
                    <a:lnTo>
                      <a:pt x="77" y="9"/>
                    </a:lnTo>
                    <a:lnTo>
                      <a:pt x="72" y="6"/>
                    </a:lnTo>
                    <a:lnTo>
                      <a:pt x="67" y="4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6" y="2"/>
                    </a:lnTo>
                    <a:lnTo>
                      <a:pt x="42" y="4"/>
                    </a:lnTo>
                    <a:lnTo>
                      <a:pt x="38" y="5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5" y="14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B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134"/>
            <p:cNvGrpSpPr>
              <a:grpSpLocks noChangeAspect="1"/>
            </p:cNvGrpSpPr>
            <p:nvPr/>
          </p:nvGrpSpPr>
          <p:grpSpPr bwMode="auto">
            <a:xfrm>
              <a:off x="3978275" y="5026025"/>
              <a:ext cx="925513" cy="1827213"/>
              <a:chOff x="2506" y="3166"/>
              <a:chExt cx="583" cy="1151"/>
            </a:xfrm>
          </p:grpSpPr>
          <p:sp>
            <p:nvSpPr>
              <p:cNvPr id="61" name="AutoShape 133"/>
              <p:cNvSpPr>
                <a:spLocks noChangeAspect="1" noChangeArrowheads="1" noTextEdit="1"/>
              </p:cNvSpPr>
              <p:nvPr/>
            </p:nvSpPr>
            <p:spPr bwMode="auto">
              <a:xfrm>
                <a:off x="2506" y="3166"/>
                <a:ext cx="583" cy="1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35"/>
              <p:cNvSpPr>
                <a:spLocks/>
              </p:cNvSpPr>
              <p:nvPr/>
            </p:nvSpPr>
            <p:spPr bwMode="auto">
              <a:xfrm>
                <a:off x="2557" y="3192"/>
                <a:ext cx="511" cy="651"/>
              </a:xfrm>
              <a:custGeom>
                <a:avLst/>
                <a:gdLst>
                  <a:gd name="T0" fmla="*/ 616 w 1533"/>
                  <a:gd name="T1" fmla="*/ 636 h 1300"/>
                  <a:gd name="T2" fmla="*/ 456 w 1533"/>
                  <a:gd name="T3" fmla="*/ 661 h 1300"/>
                  <a:gd name="T4" fmla="*/ 265 w 1533"/>
                  <a:gd name="T5" fmla="*/ 723 h 1300"/>
                  <a:gd name="T6" fmla="*/ 128 w 1533"/>
                  <a:gd name="T7" fmla="*/ 836 h 1300"/>
                  <a:gd name="T8" fmla="*/ 124 w 1533"/>
                  <a:gd name="T9" fmla="*/ 968 h 1300"/>
                  <a:gd name="T10" fmla="*/ 236 w 1533"/>
                  <a:gd name="T11" fmla="*/ 1029 h 1300"/>
                  <a:gd name="T12" fmla="*/ 377 w 1533"/>
                  <a:gd name="T13" fmla="*/ 1044 h 1300"/>
                  <a:gd name="T14" fmla="*/ 467 w 1533"/>
                  <a:gd name="T15" fmla="*/ 1040 h 1300"/>
                  <a:gd name="T16" fmla="*/ 637 w 1533"/>
                  <a:gd name="T17" fmla="*/ 839 h 1300"/>
                  <a:gd name="T18" fmla="*/ 551 w 1533"/>
                  <a:gd name="T19" fmla="*/ 1173 h 1300"/>
                  <a:gd name="T20" fmla="*/ 610 w 1533"/>
                  <a:gd name="T21" fmla="*/ 1299 h 1300"/>
                  <a:gd name="T22" fmla="*/ 758 w 1533"/>
                  <a:gd name="T23" fmla="*/ 1283 h 1300"/>
                  <a:gd name="T24" fmla="*/ 938 w 1533"/>
                  <a:gd name="T25" fmla="*/ 1230 h 1300"/>
                  <a:gd name="T26" fmla="*/ 1077 w 1533"/>
                  <a:gd name="T27" fmla="*/ 1170 h 1300"/>
                  <a:gd name="T28" fmla="*/ 1108 w 1533"/>
                  <a:gd name="T29" fmla="*/ 1114 h 1300"/>
                  <a:gd name="T30" fmla="*/ 1045 w 1533"/>
                  <a:gd name="T31" fmla="*/ 996 h 1300"/>
                  <a:gd name="T32" fmla="*/ 944 w 1533"/>
                  <a:gd name="T33" fmla="*/ 858 h 1300"/>
                  <a:gd name="T34" fmla="*/ 865 w 1533"/>
                  <a:gd name="T35" fmla="*/ 760 h 1300"/>
                  <a:gd name="T36" fmla="*/ 875 w 1533"/>
                  <a:gd name="T37" fmla="*/ 746 h 1300"/>
                  <a:gd name="T38" fmla="*/ 1010 w 1533"/>
                  <a:gd name="T39" fmla="*/ 765 h 1300"/>
                  <a:gd name="T40" fmla="*/ 1195 w 1533"/>
                  <a:gd name="T41" fmla="*/ 812 h 1300"/>
                  <a:gd name="T42" fmla="*/ 1337 w 1533"/>
                  <a:gd name="T43" fmla="*/ 901 h 1300"/>
                  <a:gd name="T44" fmla="*/ 1389 w 1533"/>
                  <a:gd name="T45" fmla="*/ 947 h 1300"/>
                  <a:gd name="T46" fmla="*/ 1503 w 1533"/>
                  <a:gd name="T47" fmla="*/ 828 h 1300"/>
                  <a:gd name="T48" fmla="*/ 1528 w 1533"/>
                  <a:gd name="T49" fmla="*/ 704 h 1300"/>
                  <a:gd name="T50" fmla="*/ 1450 w 1533"/>
                  <a:gd name="T51" fmla="*/ 618 h 1300"/>
                  <a:gd name="T52" fmla="*/ 1255 w 1533"/>
                  <a:gd name="T53" fmla="*/ 591 h 1300"/>
                  <a:gd name="T54" fmla="*/ 1033 w 1533"/>
                  <a:gd name="T55" fmla="*/ 608 h 1300"/>
                  <a:gd name="T56" fmla="*/ 877 w 1533"/>
                  <a:gd name="T57" fmla="*/ 634 h 1300"/>
                  <a:gd name="T58" fmla="*/ 856 w 1533"/>
                  <a:gd name="T59" fmla="*/ 631 h 1300"/>
                  <a:gd name="T60" fmla="*/ 888 w 1533"/>
                  <a:gd name="T61" fmla="*/ 575 h 1300"/>
                  <a:gd name="T62" fmla="*/ 959 w 1533"/>
                  <a:gd name="T63" fmla="*/ 488 h 1300"/>
                  <a:gd name="T64" fmla="*/ 1077 w 1533"/>
                  <a:gd name="T65" fmla="*/ 401 h 1300"/>
                  <a:gd name="T66" fmla="*/ 1234 w 1533"/>
                  <a:gd name="T67" fmla="*/ 334 h 1300"/>
                  <a:gd name="T68" fmla="*/ 1330 w 1533"/>
                  <a:gd name="T69" fmla="*/ 271 h 1300"/>
                  <a:gd name="T70" fmla="*/ 1349 w 1533"/>
                  <a:gd name="T71" fmla="*/ 205 h 1300"/>
                  <a:gd name="T72" fmla="*/ 1293 w 1533"/>
                  <a:gd name="T73" fmla="*/ 136 h 1300"/>
                  <a:gd name="T74" fmla="*/ 1199 w 1533"/>
                  <a:gd name="T75" fmla="*/ 79 h 1300"/>
                  <a:gd name="T76" fmla="*/ 1117 w 1533"/>
                  <a:gd name="T77" fmla="*/ 44 h 1300"/>
                  <a:gd name="T78" fmla="*/ 1031 w 1533"/>
                  <a:gd name="T79" fmla="*/ 17 h 1300"/>
                  <a:gd name="T80" fmla="*/ 945 w 1533"/>
                  <a:gd name="T81" fmla="*/ 2 h 1300"/>
                  <a:gd name="T82" fmla="*/ 871 w 1533"/>
                  <a:gd name="T83" fmla="*/ 1 h 1300"/>
                  <a:gd name="T84" fmla="*/ 812 w 1533"/>
                  <a:gd name="T85" fmla="*/ 14 h 1300"/>
                  <a:gd name="T86" fmla="*/ 760 w 1533"/>
                  <a:gd name="T87" fmla="*/ 39 h 1300"/>
                  <a:gd name="T88" fmla="*/ 717 w 1533"/>
                  <a:gd name="T89" fmla="*/ 81 h 1300"/>
                  <a:gd name="T90" fmla="*/ 658 w 1533"/>
                  <a:gd name="T91" fmla="*/ 253 h 1300"/>
                  <a:gd name="T92" fmla="*/ 649 w 1533"/>
                  <a:gd name="T93" fmla="*/ 523 h 1300"/>
                  <a:gd name="T94" fmla="*/ 645 w 1533"/>
                  <a:gd name="T95" fmla="*/ 557 h 1300"/>
                  <a:gd name="T96" fmla="*/ 583 w 1533"/>
                  <a:gd name="T97" fmla="*/ 478 h 1300"/>
                  <a:gd name="T98" fmla="*/ 486 w 1533"/>
                  <a:gd name="T99" fmla="*/ 370 h 1300"/>
                  <a:gd name="T100" fmla="*/ 382 w 1533"/>
                  <a:gd name="T101" fmla="*/ 284 h 1300"/>
                  <a:gd name="T102" fmla="*/ 292 w 1533"/>
                  <a:gd name="T103" fmla="*/ 267 h 1300"/>
                  <a:gd name="T104" fmla="*/ 186 w 1533"/>
                  <a:gd name="T105" fmla="*/ 296 h 1300"/>
                  <a:gd name="T106" fmla="*/ 81 w 1533"/>
                  <a:gd name="T107" fmla="*/ 357 h 1300"/>
                  <a:gd name="T108" fmla="*/ 10 w 1533"/>
                  <a:gd name="T109" fmla="*/ 442 h 1300"/>
                  <a:gd name="T110" fmla="*/ 2 w 1533"/>
                  <a:gd name="T111" fmla="*/ 516 h 1300"/>
                  <a:gd name="T112" fmla="*/ 55 w 1533"/>
                  <a:gd name="T113" fmla="*/ 590 h 1300"/>
                  <a:gd name="T114" fmla="*/ 243 w 1533"/>
                  <a:gd name="T115" fmla="*/ 639 h 1300"/>
                  <a:gd name="T116" fmla="*/ 472 w 1533"/>
                  <a:gd name="T117" fmla="*/ 644 h 1300"/>
                  <a:gd name="T118" fmla="*/ 636 w 1533"/>
                  <a:gd name="T119" fmla="*/ 633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33" h="1300">
                    <a:moveTo>
                      <a:pt x="662" y="631"/>
                    </a:moveTo>
                    <a:lnTo>
                      <a:pt x="656" y="631"/>
                    </a:lnTo>
                    <a:lnTo>
                      <a:pt x="640" y="632"/>
                    </a:lnTo>
                    <a:lnTo>
                      <a:pt x="616" y="636"/>
                    </a:lnTo>
                    <a:lnTo>
                      <a:pt x="584" y="639"/>
                    </a:lnTo>
                    <a:lnTo>
                      <a:pt x="545" y="645"/>
                    </a:lnTo>
                    <a:lnTo>
                      <a:pt x="502" y="652"/>
                    </a:lnTo>
                    <a:lnTo>
                      <a:pt x="456" y="661"/>
                    </a:lnTo>
                    <a:lnTo>
                      <a:pt x="407" y="672"/>
                    </a:lnTo>
                    <a:lnTo>
                      <a:pt x="359" y="686"/>
                    </a:lnTo>
                    <a:lnTo>
                      <a:pt x="311" y="704"/>
                    </a:lnTo>
                    <a:lnTo>
                      <a:pt x="265" y="723"/>
                    </a:lnTo>
                    <a:lnTo>
                      <a:pt x="221" y="746"/>
                    </a:lnTo>
                    <a:lnTo>
                      <a:pt x="183" y="773"/>
                    </a:lnTo>
                    <a:lnTo>
                      <a:pt x="152" y="803"/>
                    </a:lnTo>
                    <a:lnTo>
                      <a:pt x="128" y="836"/>
                    </a:lnTo>
                    <a:lnTo>
                      <a:pt x="112" y="874"/>
                    </a:lnTo>
                    <a:lnTo>
                      <a:pt x="107" y="911"/>
                    </a:lnTo>
                    <a:lnTo>
                      <a:pt x="112" y="942"/>
                    </a:lnTo>
                    <a:lnTo>
                      <a:pt x="124" y="968"/>
                    </a:lnTo>
                    <a:lnTo>
                      <a:pt x="145" y="989"/>
                    </a:lnTo>
                    <a:lnTo>
                      <a:pt x="171" y="1006"/>
                    </a:lnTo>
                    <a:lnTo>
                      <a:pt x="202" y="1019"/>
                    </a:lnTo>
                    <a:lnTo>
                      <a:pt x="236" y="1029"/>
                    </a:lnTo>
                    <a:lnTo>
                      <a:pt x="271" y="1036"/>
                    </a:lnTo>
                    <a:lnTo>
                      <a:pt x="307" y="1041"/>
                    </a:lnTo>
                    <a:lnTo>
                      <a:pt x="343" y="1043"/>
                    </a:lnTo>
                    <a:lnTo>
                      <a:pt x="377" y="1044"/>
                    </a:lnTo>
                    <a:lnTo>
                      <a:pt x="407" y="1043"/>
                    </a:lnTo>
                    <a:lnTo>
                      <a:pt x="434" y="1042"/>
                    </a:lnTo>
                    <a:lnTo>
                      <a:pt x="453" y="1041"/>
                    </a:lnTo>
                    <a:lnTo>
                      <a:pt x="467" y="1040"/>
                    </a:lnTo>
                    <a:lnTo>
                      <a:pt x="472" y="1040"/>
                    </a:lnTo>
                    <a:lnTo>
                      <a:pt x="662" y="768"/>
                    </a:lnTo>
                    <a:lnTo>
                      <a:pt x="654" y="788"/>
                    </a:lnTo>
                    <a:lnTo>
                      <a:pt x="637" y="839"/>
                    </a:lnTo>
                    <a:lnTo>
                      <a:pt x="613" y="913"/>
                    </a:lnTo>
                    <a:lnTo>
                      <a:pt x="588" y="1000"/>
                    </a:lnTo>
                    <a:lnTo>
                      <a:pt x="566" y="1091"/>
                    </a:lnTo>
                    <a:lnTo>
                      <a:pt x="551" y="1173"/>
                    </a:lnTo>
                    <a:lnTo>
                      <a:pt x="550" y="1241"/>
                    </a:lnTo>
                    <a:lnTo>
                      <a:pt x="567" y="1283"/>
                    </a:lnTo>
                    <a:lnTo>
                      <a:pt x="584" y="1293"/>
                    </a:lnTo>
                    <a:lnTo>
                      <a:pt x="610" y="1299"/>
                    </a:lnTo>
                    <a:lnTo>
                      <a:pt x="640" y="1300"/>
                    </a:lnTo>
                    <a:lnTo>
                      <a:pt x="676" y="1298"/>
                    </a:lnTo>
                    <a:lnTo>
                      <a:pt x="716" y="1292"/>
                    </a:lnTo>
                    <a:lnTo>
                      <a:pt x="758" y="1283"/>
                    </a:lnTo>
                    <a:lnTo>
                      <a:pt x="803" y="1272"/>
                    </a:lnTo>
                    <a:lnTo>
                      <a:pt x="849" y="1260"/>
                    </a:lnTo>
                    <a:lnTo>
                      <a:pt x="894" y="1246"/>
                    </a:lnTo>
                    <a:lnTo>
                      <a:pt x="938" y="1230"/>
                    </a:lnTo>
                    <a:lnTo>
                      <a:pt x="979" y="1215"/>
                    </a:lnTo>
                    <a:lnTo>
                      <a:pt x="1016" y="1199"/>
                    </a:lnTo>
                    <a:lnTo>
                      <a:pt x="1049" y="1184"/>
                    </a:lnTo>
                    <a:lnTo>
                      <a:pt x="1077" y="1170"/>
                    </a:lnTo>
                    <a:lnTo>
                      <a:pt x="1096" y="1157"/>
                    </a:lnTo>
                    <a:lnTo>
                      <a:pt x="1108" y="1146"/>
                    </a:lnTo>
                    <a:lnTo>
                      <a:pt x="1112" y="1133"/>
                    </a:lnTo>
                    <a:lnTo>
                      <a:pt x="1108" y="1114"/>
                    </a:lnTo>
                    <a:lnTo>
                      <a:pt x="1100" y="1089"/>
                    </a:lnTo>
                    <a:lnTo>
                      <a:pt x="1085" y="1061"/>
                    </a:lnTo>
                    <a:lnTo>
                      <a:pt x="1067" y="1029"/>
                    </a:lnTo>
                    <a:lnTo>
                      <a:pt x="1045" y="996"/>
                    </a:lnTo>
                    <a:lnTo>
                      <a:pt x="1021" y="960"/>
                    </a:lnTo>
                    <a:lnTo>
                      <a:pt x="996" y="926"/>
                    </a:lnTo>
                    <a:lnTo>
                      <a:pt x="969" y="891"/>
                    </a:lnTo>
                    <a:lnTo>
                      <a:pt x="944" y="858"/>
                    </a:lnTo>
                    <a:lnTo>
                      <a:pt x="921" y="827"/>
                    </a:lnTo>
                    <a:lnTo>
                      <a:pt x="899" y="800"/>
                    </a:lnTo>
                    <a:lnTo>
                      <a:pt x="879" y="777"/>
                    </a:lnTo>
                    <a:lnTo>
                      <a:pt x="865" y="760"/>
                    </a:lnTo>
                    <a:lnTo>
                      <a:pt x="856" y="748"/>
                    </a:lnTo>
                    <a:lnTo>
                      <a:pt x="853" y="745"/>
                    </a:lnTo>
                    <a:lnTo>
                      <a:pt x="859" y="745"/>
                    </a:lnTo>
                    <a:lnTo>
                      <a:pt x="875" y="746"/>
                    </a:lnTo>
                    <a:lnTo>
                      <a:pt x="899" y="748"/>
                    </a:lnTo>
                    <a:lnTo>
                      <a:pt x="930" y="753"/>
                    </a:lnTo>
                    <a:lnTo>
                      <a:pt x="968" y="758"/>
                    </a:lnTo>
                    <a:lnTo>
                      <a:pt x="1010" y="765"/>
                    </a:lnTo>
                    <a:lnTo>
                      <a:pt x="1055" y="773"/>
                    </a:lnTo>
                    <a:lnTo>
                      <a:pt x="1102" y="784"/>
                    </a:lnTo>
                    <a:lnTo>
                      <a:pt x="1149" y="797"/>
                    </a:lnTo>
                    <a:lnTo>
                      <a:pt x="1195" y="812"/>
                    </a:lnTo>
                    <a:lnTo>
                      <a:pt x="1238" y="830"/>
                    </a:lnTo>
                    <a:lnTo>
                      <a:pt x="1278" y="851"/>
                    </a:lnTo>
                    <a:lnTo>
                      <a:pt x="1310" y="874"/>
                    </a:lnTo>
                    <a:lnTo>
                      <a:pt x="1337" y="901"/>
                    </a:lnTo>
                    <a:lnTo>
                      <a:pt x="1355" y="932"/>
                    </a:lnTo>
                    <a:lnTo>
                      <a:pt x="1364" y="965"/>
                    </a:lnTo>
                    <a:lnTo>
                      <a:pt x="1371" y="960"/>
                    </a:lnTo>
                    <a:lnTo>
                      <a:pt x="1389" y="947"/>
                    </a:lnTo>
                    <a:lnTo>
                      <a:pt x="1414" y="926"/>
                    </a:lnTo>
                    <a:lnTo>
                      <a:pt x="1445" y="898"/>
                    </a:lnTo>
                    <a:lnTo>
                      <a:pt x="1476" y="866"/>
                    </a:lnTo>
                    <a:lnTo>
                      <a:pt x="1503" y="828"/>
                    </a:lnTo>
                    <a:lnTo>
                      <a:pt x="1523" y="788"/>
                    </a:lnTo>
                    <a:lnTo>
                      <a:pt x="1533" y="745"/>
                    </a:lnTo>
                    <a:lnTo>
                      <a:pt x="1533" y="724"/>
                    </a:lnTo>
                    <a:lnTo>
                      <a:pt x="1528" y="704"/>
                    </a:lnTo>
                    <a:lnTo>
                      <a:pt x="1521" y="683"/>
                    </a:lnTo>
                    <a:lnTo>
                      <a:pt x="1508" y="661"/>
                    </a:lnTo>
                    <a:lnTo>
                      <a:pt x="1483" y="637"/>
                    </a:lnTo>
                    <a:lnTo>
                      <a:pt x="1450" y="618"/>
                    </a:lnTo>
                    <a:lnTo>
                      <a:pt x="1408" y="606"/>
                    </a:lnTo>
                    <a:lnTo>
                      <a:pt x="1361" y="596"/>
                    </a:lnTo>
                    <a:lnTo>
                      <a:pt x="1309" y="592"/>
                    </a:lnTo>
                    <a:lnTo>
                      <a:pt x="1255" y="591"/>
                    </a:lnTo>
                    <a:lnTo>
                      <a:pt x="1198" y="592"/>
                    </a:lnTo>
                    <a:lnTo>
                      <a:pt x="1141" y="596"/>
                    </a:lnTo>
                    <a:lnTo>
                      <a:pt x="1085" y="601"/>
                    </a:lnTo>
                    <a:lnTo>
                      <a:pt x="1033" y="608"/>
                    </a:lnTo>
                    <a:lnTo>
                      <a:pt x="984" y="615"/>
                    </a:lnTo>
                    <a:lnTo>
                      <a:pt x="940" y="622"/>
                    </a:lnTo>
                    <a:lnTo>
                      <a:pt x="905" y="629"/>
                    </a:lnTo>
                    <a:lnTo>
                      <a:pt x="877" y="634"/>
                    </a:lnTo>
                    <a:lnTo>
                      <a:pt x="859" y="638"/>
                    </a:lnTo>
                    <a:lnTo>
                      <a:pt x="853" y="639"/>
                    </a:lnTo>
                    <a:lnTo>
                      <a:pt x="854" y="637"/>
                    </a:lnTo>
                    <a:lnTo>
                      <a:pt x="856" y="631"/>
                    </a:lnTo>
                    <a:lnTo>
                      <a:pt x="861" y="621"/>
                    </a:lnTo>
                    <a:lnTo>
                      <a:pt x="867" y="608"/>
                    </a:lnTo>
                    <a:lnTo>
                      <a:pt x="877" y="593"/>
                    </a:lnTo>
                    <a:lnTo>
                      <a:pt x="888" y="575"/>
                    </a:lnTo>
                    <a:lnTo>
                      <a:pt x="901" y="555"/>
                    </a:lnTo>
                    <a:lnTo>
                      <a:pt x="918" y="533"/>
                    </a:lnTo>
                    <a:lnTo>
                      <a:pt x="938" y="511"/>
                    </a:lnTo>
                    <a:lnTo>
                      <a:pt x="959" y="488"/>
                    </a:lnTo>
                    <a:lnTo>
                      <a:pt x="984" y="466"/>
                    </a:lnTo>
                    <a:lnTo>
                      <a:pt x="1011" y="443"/>
                    </a:lnTo>
                    <a:lnTo>
                      <a:pt x="1043" y="421"/>
                    </a:lnTo>
                    <a:lnTo>
                      <a:pt x="1077" y="401"/>
                    </a:lnTo>
                    <a:lnTo>
                      <a:pt x="1115" y="382"/>
                    </a:lnTo>
                    <a:lnTo>
                      <a:pt x="1157" y="365"/>
                    </a:lnTo>
                    <a:lnTo>
                      <a:pt x="1198" y="349"/>
                    </a:lnTo>
                    <a:lnTo>
                      <a:pt x="1234" y="334"/>
                    </a:lnTo>
                    <a:lnTo>
                      <a:pt x="1264" y="318"/>
                    </a:lnTo>
                    <a:lnTo>
                      <a:pt x="1291" y="303"/>
                    </a:lnTo>
                    <a:lnTo>
                      <a:pt x="1313" y="287"/>
                    </a:lnTo>
                    <a:lnTo>
                      <a:pt x="1330" y="271"/>
                    </a:lnTo>
                    <a:lnTo>
                      <a:pt x="1342" y="254"/>
                    </a:lnTo>
                    <a:lnTo>
                      <a:pt x="1349" y="238"/>
                    </a:lnTo>
                    <a:lnTo>
                      <a:pt x="1352" y="222"/>
                    </a:lnTo>
                    <a:lnTo>
                      <a:pt x="1349" y="205"/>
                    </a:lnTo>
                    <a:lnTo>
                      <a:pt x="1342" y="189"/>
                    </a:lnTo>
                    <a:lnTo>
                      <a:pt x="1331" y="172"/>
                    </a:lnTo>
                    <a:lnTo>
                      <a:pt x="1314" y="154"/>
                    </a:lnTo>
                    <a:lnTo>
                      <a:pt x="1293" y="136"/>
                    </a:lnTo>
                    <a:lnTo>
                      <a:pt x="1267" y="119"/>
                    </a:lnTo>
                    <a:lnTo>
                      <a:pt x="1237" y="100"/>
                    </a:lnTo>
                    <a:lnTo>
                      <a:pt x="1218" y="90"/>
                    </a:lnTo>
                    <a:lnTo>
                      <a:pt x="1199" y="79"/>
                    </a:lnTo>
                    <a:lnTo>
                      <a:pt x="1178" y="70"/>
                    </a:lnTo>
                    <a:lnTo>
                      <a:pt x="1159" y="61"/>
                    </a:lnTo>
                    <a:lnTo>
                      <a:pt x="1137" y="53"/>
                    </a:lnTo>
                    <a:lnTo>
                      <a:pt x="1117" y="44"/>
                    </a:lnTo>
                    <a:lnTo>
                      <a:pt x="1096" y="37"/>
                    </a:lnTo>
                    <a:lnTo>
                      <a:pt x="1074" y="29"/>
                    </a:lnTo>
                    <a:lnTo>
                      <a:pt x="1053" y="23"/>
                    </a:lnTo>
                    <a:lnTo>
                      <a:pt x="1031" y="17"/>
                    </a:lnTo>
                    <a:lnTo>
                      <a:pt x="1009" y="13"/>
                    </a:lnTo>
                    <a:lnTo>
                      <a:pt x="988" y="8"/>
                    </a:lnTo>
                    <a:lnTo>
                      <a:pt x="967" y="5"/>
                    </a:lnTo>
                    <a:lnTo>
                      <a:pt x="945" y="2"/>
                    </a:lnTo>
                    <a:lnTo>
                      <a:pt x="924" y="0"/>
                    </a:lnTo>
                    <a:lnTo>
                      <a:pt x="904" y="0"/>
                    </a:lnTo>
                    <a:lnTo>
                      <a:pt x="888" y="0"/>
                    </a:lnTo>
                    <a:lnTo>
                      <a:pt x="871" y="1"/>
                    </a:lnTo>
                    <a:lnTo>
                      <a:pt x="856" y="3"/>
                    </a:lnTo>
                    <a:lnTo>
                      <a:pt x="841" y="6"/>
                    </a:lnTo>
                    <a:lnTo>
                      <a:pt x="826" y="9"/>
                    </a:lnTo>
                    <a:lnTo>
                      <a:pt x="812" y="14"/>
                    </a:lnTo>
                    <a:lnTo>
                      <a:pt x="798" y="18"/>
                    </a:lnTo>
                    <a:lnTo>
                      <a:pt x="785" y="24"/>
                    </a:lnTo>
                    <a:lnTo>
                      <a:pt x="772" y="31"/>
                    </a:lnTo>
                    <a:lnTo>
                      <a:pt x="760" y="39"/>
                    </a:lnTo>
                    <a:lnTo>
                      <a:pt x="748" y="48"/>
                    </a:lnTo>
                    <a:lnTo>
                      <a:pt x="737" y="58"/>
                    </a:lnTo>
                    <a:lnTo>
                      <a:pt x="727" y="69"/>
                    </a:lnTo>
                    <a:lnTo>
                      <a:pt x="717" y="81"/>
                    </a:lnTo>
                    <a:lnTo>
                      <a:pt x="709" y="93"/>
                    </a:lnTo>
                    <a:lnTo>
                      <a:pt x="702" y="107"/>
                    </a:lnTo>
                    <a:lnTo>
                      <a:pt x="675" y="177"/>
                    </a:lnTo>
                    <a:lnTo>
                      <a:pt x="658" y="253"/>
                    </a:lnTo>
                    <a:lnTo>
                      <a:pt x="648" y="330"/>
                    </a:lnTo>
                    <a:lnTo>
                      <a:pt x="646" y="404"/>
                    </a:lnTo>
                    <a:lnTo>
                      <a:pt x="647" y="470"/>
                    </a:lnTo>
                    <a:lnTo>
                      <a:pt x="649" y="523"/>
                    </a:lnTo>
                    <a:lnTo>
                      <a:pt x="653" y="557"/>
                    </a:lnTo>
                    <a:lnTo>
                      <a:pt x="654" y="570"/>
                    </a:lnTo>
                    <a:lnTo>
                      <a:pt x="652" y="567"/>
                    </a:lnTo>
                    <a:lnTo>
                      <a:pt x="645" y="557"/>
                    </a:lnTo>
                    <a:lnTo>
                      <a:pt x="635" y="544"/>
                    </a:lnTo>
                    <a:lnTo>
                      <a:pt x="620" y="525"/>
                    </a:lnTo>
                    <a:lnTo>
                      <a:pt x="603" y="503"/>
                    </a:lnTo>
                    <a:lnTo>
                      <a:pt x="583" y="478"/>
                    </a:lnTo>
                    <a:lnTo>
                      <a:pt x="561" y="451"/>
                    </a:lnTo>
                    <a:lnTo>
                      <a:pt x="537" y="424"/>
                    </a:lnTo>
                    <a:lnTo>
                      <a:pt x="511" y="396"/>
                    </a:lnTo>
                    <a:lnTo>
                      <a:pt x="486" y="370"/>
                    </a:lnTo>
                    <a:lnTo>
                      <a:pt x="459" y="344"/>
                    </a:lnTo>
                    <a:lnTo>
                      <a:pt x="433" y="321"/>
                    </a:lnTo>
                    <a:lnTo>
                      <a:pt x="406" y="301"/>
                    </a:lnTo>
                    <a:lnTo>
                      <a:pt x="382" y="284"/>
                    </a:lnTo>
                    <a:lnTo>
                      <a:pt x="358" y="273"/>
                    </a:lnTo>
                    <a:lnTo>
                      <a:pt x="336" y="267"/>
                    </a:lnTo>
                    <a:lnTo>
                      <a:pt x="315" y="266"/>
                    </a:lnTo>
                    <a:lnTo>
                      <a:pt x="292" y="267"/>
                    </a:lnTo>
                    <a:lnTo>
                      <a:pt x="268" y="271"/>
                    </a:lnTo>
                    <a:lnTo>
                      <a:pt x="242" y="278"/>
                    </a:lnTo>
                    <a:lnTo>
                      <a:pt x="214" y="286"/>
                    </a:lnTo>
                    <a:lnTo>
                      <a:pt x="186" y="296"/>
                    </a:lnTo>
                    <a:lnTo>
                      <a:pt x="158" y="309"/>
                    </a:lnTo>
                    <a:lnTo>
                      <a:pt x="130" y="324"/>
                    </a:lnTo>
                    <a:lnTo>
                      <a:pt x="105" y="340"/>
                    </a:lnTo>
                    <a:lnTo>
                      <a:pt x="81" y="357"/>
                    </a:lnTo>
                    <a:lnTo>
                      <a:pt x="58" y="377"/>
                    </a:lnTo>
                    <a:lnTo>
                      <a:pt x="38" y="397"/>
                    </a:lnTo>
                    <a:lnTo>
                      <a:pt x="23" y="419"/>
                    </a:lnTo>
                    <a:lnTo>
                      <a:pt x="10" y="442"/>
                    </a:lnTo>
                    <a:lnTo>
                      <a:pt x="2" y="466"/>
                    </a:lnTo>
                    <a:lnTo>
                      <a:pt x="0" y="492"/>
                    </a:lnTo>
                    <a:lnTo>
                      <a:pt x="0" y="503"/>
                    </a:lnTo>
                    <a:lnTo>
                      <a:pt x="2" y="516"/>
                    </a:lnTo>
                    <a:lnTo>
                      <a:pt x="4" y="527"/>
                    </a:lnTo>
                    <a:lnTo>
                      <a:pt x="9" y="540"/>
                    </a:lnTo>
                    <a:lnTo>
                      <a:pt x="27" y="568"/>
                    </a:lnTo>
                    <a:lnTo>
                      <a:pt x="55" y="590"/>
                    </a:lnTo>
                    <a:lnTo>
                      <a:pt x="93" y="608"/>
                    </a:lnTo>
                    <a:lnTo>
                      <a:pt x="137" y="622"/>
                    </a:lnTo>
                    <a:lnTo>
                      <a:pt x="188" y="631"/>
                    </a:lnTo>
                    <a:lnTo>
                      <a:pt x="243" y="639"/>
                    </a:lnTo>
                    <a:lnTo>
                      <a:pt x="301" y="643"/>
                    </a:lnTo>
                    <a:lnTo>
                      <a:pt x="359" y="645"/>
                    </a:lnTo>
                    <a:lnTo>
                      <a:pt x="417" y="645"/>
                    </a:lnTo>
                    <a:lnTo>
                      <a:pt x="472" y="644"/>
                    </a:lnTo>
                    <a:lnTo>
                      <a:pt x="522" y="641"/>
                    </a:lnTo>
                    <a:lnTo>
                      <a:pt x="568" y="639"/>
                    </a:lnTo>
                    <a:lnTo>
                      <a:pt x="607" y="637"/>
                    </a:lnTo>
                    <a:lnTo>
                      <a:pt x="636" y="633"/>
                    </a:lnTo>
                    <a:lnTo>
                      <a:pt x="656" y="632"/>
                    </a:lnTo>
                    <a:lnTo>
                      <a:pt x="662" y="631"/>
                    </a:lnTo>
                    <a:close/>
                  </a:path>
                </a:pathLst>
              </a:custGeom>
              <a:solidFill>
                <a:srgbClr val="803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2751" y="3485"/>
                <a:ext cx="98" cy="92"/>
              </a:xfrm>
              <a:custGeom>
                <a:avLst/>
                <a:gdLst>
                  <a:gd name="T0" fmla="*/ 0 w 294"/>
                  <a:gd name="T1" fmla="*/ 92 h 183"/>
                  <a:gd name="T2" fmla="*/ 2 w 294"/>
                  <a:gd name="T3" fmla="*/ 111 h 183"/>
                  <a:gd name="T4" fmla="*/ 11 w 294"/>
                  <a:gd name="T5" fmla="*/ 127 h 183"/>
                  <a:gd name="T6" fmla="*/ 25 w 294"/>
                  <a:gd name="T7" fmla="*/ 143 h 183"/>
                  <a:gd name="T8" fmla="*/ 42 w 294"/>
                  <a:gd name="T9" fmla="*/ 157 h 183"/>
                  <a:gd name="T10" fmla="*/ 64 w 294"/>
                  <a:gd name="T11" fmla="*/ 167 h 183"/>
                  <a:gd name="T12" fmla="*/ 89 w 294"/>
                  <a:gd name="T13" fmla="*/ 176 h 183"/>
                  <a:gd name="T14" fmla="*/ 117 w 294"/>
                  <a:gd name="T15" fmla="*/ 181 h 183"/>
                  <a:gd name="T16" fmla="*/ 146 w 294"/>
                  <a:gd name="T17" fmla="*/ 183 h 183"/>
                  <a:gd name="T18" fmla="*/ 177 w 294"/>
                  <a:gd name="T19" fmla="*/ 181 h 183"/>
                  <a:gd name="T20" fmla="*/ 204 w 294"/>
                  <a:gd name="T21" fmla="*/ 176 h 183"/>
                  <a:gd name="T22" fmla="*/ 229 w 294"/>
                  <a:gd name="T23" fmla="*/ 167 h 183"/>
                  <a:gd name="T24" fmla="*/ 252 w 294"/>
                  <a:gd name="T25" fmla="*/ 157 h 183"/>
                  <a:gd name="T26" fmla="*/ 269 w 294"/>
                  <a:gd name="T27" fmla="*/ 143 h 183"/>
                  <a:gd name="T28" fmla="*/ 283 w 294"/>
                  <a:gd name="T29" fmla="*/ 127 h 183"/>
                  <a:gd name="T30" fmla="*/ 292 w 294"/>
                  <a:gd name="T31" fmla="*/ 111 h 183"/>
                  <a:gd name="T32" fmla="*/ 294 w 294"/>
                  <a:gd name="T33" fmla="*/ 92 h 183"/>
                  <a:gd name="T34" fmla="*/ 292 w 294"/>
                  <a:gd name="T35" fmla="*/ 74 h 183"/>
                  <a:gd name="T36" fmla="*/ 283 w 294"/>
                  <a:gd name="T37" fmla="*/ 56 h 183"/>
                  <a:gd name="T38" fmla="*/ 269 w 294"/>
                  <a:gd name="T39" fmla="*/ 40 h 183"/>
                  <a:gd name="T40" fmla="*/ 252 w 294"/>
                  <a:gd name="T41" fmla="*/ 26 h 183"/>
                  <a:gd name="T42" fmla="*/ 229 w 294"/>
                  <a:gd name="T43" fmla="*/ 16 h 183"/>
                  <a:gd name="T44" fmla="*/ 204 w 294"/>
                  <a:gd name="T45" fmla="*/ 7 h 183"/>
                  <a:gd name="T46" fmla="*/ 177 w 294"/>
                  <a:gd name="T47" fmla="*/ 2 h 183"/>
                  <a:gd name="T48" fmla="*/ 146 w 294"/>
                  <a:gd name="T49" fmla="*/ 0 h 183"/>
                  <a:gd name="T50" fmla="*/ 117 w 294"/>
                  <a:gd name="T51" fmla="*/ 2 h 183"/>
                  <a:gd name="T52" fmla="*/ 89 w 294"/>
                  <a:gd name="T53" fmla="*/ 7 h 183"/>
                  <a:gd name="T54" fmla="*/ 64 w 294"/>
                  <a:gd name="T55" fmla="*/ 16 h 183"/>
                  <a:gd name="T56" fmla="*/ 42 w 294"/>
                  <a:gd name="T57" fmla="*/ 26 h 183"/>
                  <a:gd name="T58" fmla="*/ 25 w 294"/>
                  <a:gd name="T59" fmla="*/ 40 h 183"/>
                  <a:gd name="T60" fmla="*/ 11 w 294"/>
                  <a:gd name="T61" fmla="*/ 56 h 183"/>
                  <a:gd name="T62" fmla="*/ 2 w 294"/>
                  <a:gd name="T63" fmla="*/ 74 h 183"/>
                  <a:gd name="T64" fmla="*/ 0 w 294"/>
                  <a:gd name="T6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183">
                    <a:moveTo>
                      <a:pt x="0" y="92"/>
                    </a:moveTo>
                    <a:lnTo>
                      <a:pt x="2" y="111"/>
                    </a:lnTo>
                    <a:lnTo>
                      <a:pt x="11" y="127"/>
                    </a:lnTo>
                    <a:lnTo>
                      <a:pt x="25" y="143"/>
                    </a:lnTo>
                    <a:lnTo>
                      <a:pt x="42" y="157"/>
                    </a:lnTo>
                    <a:lnTo>
                      <a:pt x="64" y="167"/>
                    </a:lnTo>
                    <a:lnTo>
                      <a:pt x="89" y="176"/>
                    </a:lnTo>
                    <a:lnTo>
                      <a:pt x="117" y="181"/>
                    </a:lnTo>
                    <a:lnTo>
                      <a:pt x="146" y="183"/>
                    </a:lnTo>
                    <a:lnTo>
                      <a:pt x="177" y="181"/>
                    </a:lnTo>
                    <a:lnTo>
                      <a:pt x="204" y="176"/>
                    </a:lnTo>
                    <a:lnTo>
                      <a:pt x="229" y="167"/>
                    </a:lnTo>
                    <a:lnTo>
                      <a:pt x="252" y="157"/>
                    </a:lnTo>
                    <a:lnTo>
                      <a:pt x="269" y="143"/>
                    </a:lnTo>
                    <a:lnTo>
                      <a:pt x="283" y="127"/>
                    </a:lnTo>
                    <a:lnTo>
                      <a:pt x="292" y="111"/>
                    </a:lnTo>
                    <a:lnTo>
                      <a:pt x="294" y="92"/>
                    </a:lnTo>
                    <a:lnTo>
                      <a:pt x="292" y="74"/>
                    </a:lnTo>
                    <a:lnTo>
                      <a:pt x="283" y="56"/>
                    </a:lnTo>
                    <a:lnTo>
                      <a:pt x="269" y="40"/>
                    </a:lnTo>
                    <a:lnTo>
                      <a:pt x="252" y="26"/>
                    </a:lnTo>
                    <a:lnTo>
                      <a:pt x="229" y="16"/>
                    </a:lnTo>
                    <a:lnTo>
                      <a:pt x="204" y="7"/>
                    </a:lnTo>
                    <a:lnTo>
                      <a:pt x="177" y="2"/>
                    </a:lnTo>
                    <a:lnTo>
                      <a:pt x="146" y="0"/>
                    </a:lnTo>
                    <a:lnTo>
                      <a:pt x="117" y="2"/>
                    </a:lnTo>
                    <a:lnTo>
                      <a:pt x="89" y="7"/>
                    </a:lnTo>
                    <a:lnTo>
                      <a:pt x="64" y="16"/>
                    </a:lnTo>
                    <a:lnTo>
                      <a:pt x="42" y="26"/>
                    </a:lnTo>
                    <a:lnTo>
                      <a:pt x="25" y="40"/>
                    </a:lnTo>
                    <a:lnTo>
                      <a:pt x="11" y="56"/>
                    </a:lnTo>
                    <a:lnTo>
                      <a:pt x="2" y="7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37"/>
              <p:cNvSpPr>
                <a:spLocks/>
              </p:cNvSpPr>
              <p:nvPr/>
            </p:nvSpPr>
            <p:spPr bwMode="auto">
              <a:xfrm>
                <a:off x="2506" y="4190"/>
                <a:ext cx="378" cy="127"/>
              </a:xfrm>
              <a:custGeom>
                <a:avLst/>
                <a:gdLst>
                  <a:gd name="T0" fmla="*/ 1117 w 1135"/>
                  <a:gd name="T1" fmla="*/ 166 h 254"/>
                  <a:gd name="T2" fmla="*/ 1081 w 1135"/>
                  <a:gd name="T3" fmla="*/ 126 h 254"/>
                  <a:gd name="T4" fmla="*/ 1043 w 1135"/>
                  <a:gd name="T5" fmla="*/ 92 h 254"/>
                  <a:gd name="T6" fmla="*/ 1005 w 1135"/>
                  <a:gd name="T7" fmla="*/ 63 h 254"/>
                  <a:gd name="T8" fmla="*/ 965 w 1135"/>
                  <a:gd name="T9" fmla="*/ 39 h 254"/>
                  <a:gd name="T10" fmla="*/ 924 w 1135"/>
                  <a:gd name="T11" fmla="*/ 21 h 254"/>
                  <a:gd name="T12" fmla="*/ 881 w 1135"/>
                  <a:gd name="T13" fmla="*/ 9 h 254"/>
                  <a:gd name="T14" fmla="*/ 836 w 1135"/>
                  <a:gd name="T15" fmla="*/ 1 h 254"/>
                  <a:gd name="T16" fmla="*/ 776 w 1135"/>
                  <a:gd name="T17" fmla="*/ 1 h 254"/>
                  <a:gd name="T18" fmla="*/ 702 w 1135"/>
                  <a:gd name="T19" fmla="*/ 12 h 254"/>
                  <a:gd name="T20" fmla="*/ 633 w 1135"/>
                  <a:gd name="T21" fmla="*/ 35 h 254"/>
                  <a:gd name="T22" fmla="*/ 569 w 1135"/>
                  <a:gd name="T23" fmla="*/ 65 h 254"/>
                  <a:gd name="T24" fmla="*/ 512 w 1135"/>
                  <a:gd name="T25" fmla="*/ 101 h 254"/>
                  <a:gd name="T26" fmla="*/ 462 w 1135"/>
                  <a:gd name="T27" fmla="*/ 137 h 254"/>
                  <a:gd name="T28" fmla="*/ 422 w 1135"/>
                  <a:gd name="T29" fmla="*/ 171 h 254"/>
                  <a:gd name="T30" fmla="*/ 391 w 1135"/>
                  <a:gd name="T31" fmla="*/ 200 h 254"/>
                  <a:gd name="T32" fmla="*/ 372 w 1135"/>
                  <a:gd name="T33" fmla="*/ 195 h 254"/>
                  <a:gd name="T34" fmla="*/ 351 w 1135"/>
                  <a:gd name="T35" fmla="*/ 169 h 254"/>
                  <a:gd name="T36" fmla="*/ 328 w 1135"/>
                  <a:gd name="T37" fmla="*/ 149 h 254"/>
                  <a:gd name="T38" fmla="*/ 300 w 1135"/>
                  <a:gd name="T39" fmla="*/ 135 h 254"/>
                  <a:gd name="T40" fmla="*/ 264 w 1135"/>
                  <a:gd name="T41" fmla="*/ 127 h 254"/>
                  <a:gd name="T42" fmla="*/ 218 w 1135"/>
                  <a:gd name="T43" fmla="*/ 128 h 254"/>
                  <a:gd name="T44" fmla="*/ 172 w 1135"/>
                  <a:gd name="T45" fmla="*/ 140 h 254"/>
                  <a:gd name="T46" fmla="*/ 127 w 1135"/>
                  <a:gd name="T47" fmla="*/ 157 h 254"/>
                  <a:gd name="T48" fmla="*/ 87 w 1135"/>
                  <a:gd name="T49" fmla="*/ 178 h 254"/>
                  <a:gd name="T50" fmla="*/ 52 w 1135"/>
                  <a:gd name="T51" fmla="*/ 199 h 254"/>
                  <a:gd name="T52" fmla="*/ 24 w 1135"/>
                  <a:gd name="T53" fmla="*/ 217 h 254"/>
                  <a:gd name="T54" fmla="*/ 7 w 1135"/>
                  <a:gd name="T55" fmla="*/ 231 h 254"/>
                  <a:gd name="T56" fmla="*/ 0 w 1135"/>
                  <a:gd name="T57" fmla="*/ 237 h 254"/>
                  <a:gd name="T58" fmla="*/ 18 w 1135"/>
                  <a:gd name="T59" fmla="*/ 252 h 254"/>
                  <a:gd name="T60" fmla="*/ 25 w 1135"/>
                  <a:gd name="T61" fmla="*/ 246 h 254"/>
                  <a:gd name="T62" fmla="*/ 45 w 1135"/>
                  <a:gd name="T63" fmla="*/ 232 h 254"/>
                  <a:gd name="T64" fmla="*/ 73 w 1135"/>
                  <a:gd name="T65" fmla="*/ 214 h 254"/>
                  <a:gd name="T66" fmla="*/ 109 w 1135"/>
                  <a:gd name="T67" fmla="*/ 192 h 254"/>
                  <a:gd name="T68" fmla="*/ 150 w 1135"/>
                  <a:gd name="T69" fmla="*/ 172 h 254"/>
                  <a:gd name="T70" fmla="*/ 194 w 1135"/>
                  <a:gd name="T71" fmla="*/ 157 h 254"/>
                  <a:gd name="T72" fmla="*/ 237 w 1135"/>
                  <a:gd name="T73" fmla="*/ 149 h 254"/>
                  <a:gd name="T74" fmla="*/ 280 w 1135"/>
                  <a:gd name="T75" fmla="*/ 153 h 254"/>
                  <a:gd name="T76" fmla="*/ 307 w 1135"/>
                  <a:gd name="T77" fmla="*/ 163 h 254"/>
                  <a:gd name="T78" fmla="*/ 330 w 1135"/>
                  <a:gd name="T79" fmla="*/ 180 h 254"/>
                  <a:gd name="T80" fmla="*/ 351 w 1135"/>
                  <a:gd name="T81" fmla="*/ 204 h 254"/>
                  <a:gd name="T82" fmla="*/ 367 w 1135"/>
                  <a:gd name="T83" fmla="*/ 236 h 254"/>
                  <a:gd name="T84" fmla="*/ 386 w 1135"/>
                  <a:gd name="T85" fmla="*/ 240 h 254"/>
                  <a:gd name="T86" fmla="*/ 390 w 1135"/>
                  <a:gd name="T87" fmla="*/ 236 h 254"/>
                  <a:gd name="T88" fmla="*/ 408 w 1135"/>
                  <a:gd name="T89" fmla="*/ 217 h 254"/>
                  <a:gd name="T90" fmla="*/ 442 w 1135"/>
                  <a:gd name="T91" fmla="*/ 186 h 254"/>
                  <a:gd name="T92" fmla="*/ 489 w 1135"/>
                  <a:gd name="T93" fmla="*/ 147 h 254"/>
                  <a:gd name="T94" fmla="*/ 547 w 1135"/>
                  <a:gd name="T95" fmla="*/ 107 h 254"/>
                  <a:gd name="T96" fmla="*/ 616 w 1135"/>
                  <a:gd name="T97" fmla="*/ 69 h 254"/>
                  <a:gd name="T98" fmla="*/ 691 w 1135"/>
                  <a:gd name="T99" fmla="*/ 40 h 254"/>
                  <a:gd name="T100" fmla="*/ 772 w 1135"/>
                  <a:gd name="T101" fmla="*/ 24 h 254"/>
                  <a:gd name="T102" fmla="*/ 834 w 1135"/>
                  <a:gd name="T103" fmla="*/ 24 h 254"/>
                  <a:gd name="T104" fmla="*/ 875 w 1135"/>
                  <a:gd name="T105" fmla="*/ 31 h 254"/>
                  <a:gd name="T106" fmla="*/ 915 w 1135"/>
                  <a:gd name="T107" fmla="*/ 43 h 254"/>
                  <a:gd name="T108" fmla="*/ 955 w 1135"/>
                  <a:gd name="T109" fmla="*/ 61 h 254"/>
                  <a:gd name="T110" fmla="*/ 993 w 1135"/>
                  <a:gd name="T111" fmla="*/ 82 h 254"/>
                  <a:gd name="T112" fmla="*/ 1029 w 1135"/>
                  <a:gd name="T113" fmla="*/ 110 h 254"/>
                  <a:gd name="T114" fmla="*/ 1064 w 1135"/>
                  <a:gd name="T115" fmla="*/ 143 h 254"/>
                  <a:gd name="T116" fmla="*/ 1098 w 1135"/>
                  <a:gd name="T117" fmla="*/ 181 h 254"/>
                  <a:gd name="T118" fmla="*/ 1116 w 1135"/>
                  <a:gd name="T119" fmla="*/ 203 h 254"/>
                  <a:gd name="T120" fmla="*/ 1134 w 1135"/>
                  <a:gd name="T121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5" h="254">
                    <a:moveTo>
                      <a:pt x="1134" y="188"/>
                    </a:moveTo>
                    <a:lnTo>
                      <a:pt x="1117" y="166"/>
                    </a:lnTo>
                    <a:lnTo>
                      <a:pt x="1099" y="146"/>
                    </a:lnTo>
                    <a:lnTo>
                      <a:pt x="1081" y="126"/>
                    </a:lnTo>
                    <a:lnTo>
                      <a:pt x="1063" y="109"/>
                    </a:lnTo>
                    <a:lnTo>
                      <a:pt x="1043" y="92"/>
                    </a:lnTo>
                    <a:lnTo>
                      <a:pt x="1024" y="77"/>
                    </a:lnTo>
                    <a:lnTo>
                      <a:pt x="1005" y="63"/>
                    </a:lnTo>
                    <a:lnTo>
                      <a:pt x="985" y="50"/>
                    </a:lnTo>
                    <a:lnTo>
                      <a:pt x="965" y="39"/>
                    </a:lnTo>
                    <a:lnTo>
                      <a:pt x="944" y="29"/>
                    </a:lnTo>
                    <a:lnTo>
                      <a:pt x="924" y="21"/>
                    </a:lnTo>
                    <a:lnTo>
                      <a:pt x="902" y="14"/>
                    </a:lnTo>
                    <a:lnTo>
                      <a:pt x="881" y="9"/>
                    </a:lnTo>
                    <a:lnTo>
                      <a:pt x="859" y="4"/>
                    </a:lnTo>
                    <a:lnTo>
                      <a:pt x="836" y="1"/>
                    </a:lnTo>
                    <a:lnTo>
                      <a:pt x="815" y="0"/>
                    </a:lnTo>
                    <a:lnTo>
                      <a:pt x="776" y="1"/>
                    </a:lnTo>
                    <a:lnTo>
                      <a:pt x="740" y="4"/>
                    </a:lnTo>
                    <a:lnTo>
                      <a:pt x="702" y="12"/>
                    </a:lnTo>
                    <a:lnTo>
                      <a:pt x="667" y="23"/>
                    </a:lnTo>
                    <a:lnTo>
                      <a:pt x="633" y="35"/>
                    </a:lnTo>
                    <a:lnTo>
                      <a:pt x="600" y="49"/>
                    </a:lnTo>
                    <a:lnTo>
                      <a:pt x="569" y="65"/>
                    </a:lnTo>
                    <a:lnTo>
                      <a:pt x="540" y="82"/>
                    </a:lnTo>
                    <a:lnTo>
                      <a:pt x="512" y="101"/>
                    </a:lnTo>
                    <a:lnTo>
                      <a:pt x="487" y="119"/>
                    </a:lnTo>
                    <a:lnTo>
                      <a:pt x="462" y="137"/>
                    </a:lnTo>
                    <a:lnTo>
                      <a:pt x="441" y="155"/>
                    </a:lnTo>
                    <a:lnTo>
                      <a:pt x="422" y="171"/>
                    </a:lnTo>
                    <a:lnTo>
                      <a:pt x="405" y="186"/>
                    </a:lnTo>
                    <a:lnTo>
                      <a:pt x="391" y="200"/>
                    </a:lnTo>
                    <a:lnTo>
                      <a:pt x="380" y="211"/>
                    </a:lnTo>
                    <a:lnTo>
                      <a:pt x="372" y="195"/>
                    </a:lnTo>
                    <a:lnTo>
                      <a:pt x="362" y="181"/>
                    </a:lnTo>
                    <a:lnTo>
                      <a:pt x="351" y="169"/>
                    </a:lnTo>
                    <a:lnTo>
                      <a:pt x="340" y="158"/>
                    </a:lnTo>
                    <a:lnTo>
                      <a:pt x="328" y="149"/>
                    </a:lnTo>
                    <a:lnTo>
                      <a:pt x="315" y="141"/>
                    </a:lnTo>
                    <a:lnTo>
                      <a:pt x="300" y="135"/>
                    </a:lnTo>
                    <a:lnTo>
                      <a:pt x="286" y="131"/>
                    </a:lnTo>
                    <a:lnTo>
                      <a:pt x="264" y="127"/>
                    </a:lnTo>
                    <a:lnTo>
                      <a:pt x="241" y="126"/>
                    </a:lnTo>
                    <a:lnTo>
                      <a:pt x="218" y="128"/>
                    </a:lnTo>
                    <a:lnTo>
                      <a:pt x="194" y="133"/>
                    </a:lnTo>
                    <a:lnTo>
                      <a:pt x="172" y="140"/>
                    </a:lnTo>
                    <a:lnTo>
                      <a:pt x="149" y="148"/>
                    </a:lnTo>
                    <a:lnTo>
                      <a:pt x="127" y="157"/>
                    </a:lnTo>
                    <a:lnTo>
                      <a:pt x="107" y="166"/>
                    </a:lnTo>
                    <a:lnTo>
                      <a:pt x="87" y="178"/>
                    </a:lnTo>
                    <a:lnTo>
                      <a:pt x="69" y="188"/>
                    </a:lnTo>
                    <a:lnTo>
                      <a:pt x="52" y="199"/>
                    </a:lnTo>
                    <a:lnTo>
                      <a:pt x="38" y="208"/>
                    </a:lnTo>
                    <a:lnTo>
                      <a:pt x="24" y="217"/>
                    </a:lnTo>
                    <a:lnTo>
                      <a:pt x="15" y="225"/>
                    </a:lnTo>
                    <a:lnTo>
                      <a:pt x="7" y="231"/>
                    </a:lnTo>
                    <a:lnTo>
                      <a:pt x="2" y="234"/>
                    </a:lnTo>
                    <a:lnTo>
                      <a:pt x="0" y="237"/>
                    </a:lnTo>
                    <a:lnTo>
                      <a:pt x="16" y="254"/>
                    </a:lnTo>
                    <a:lnTo>
                      <a:pt x="18" y="252"/>
                    </a:lnTo>
                    <a:lnTo>
                      <a:pt x="21" y="251"/>
                    </a:lnTo>
                    <a:lnTo>
                      <a:pt x="25" y="246"/>
                    </a:lnTo>
                    <a:lnTo>
                      <a:pt x="34" y="240"/>
                    </a:lnTo>
                    <a:lnTo>
                      <a:pt x="45" y="232"/>
                    </a:lnTo>
                    <a:lnTo>
                      <a:pt x="58" y="223"/>
                    </a:lnTo>
                    <a:lnTo>
                      <a:pt x="73" y="214"/>
                    </a:lnTo>
                    <a:lnTo>
                      <a:pt x="91" y="202"/>
                    </a:lnTo>
                    <a:lnTo>
                      <a:pt x="109" y="192"/>
                    </a:lnTo>
                    <a:lnTo>
                      <a:pt x="130" y="183"/>
                    </a:lnTo>
                    <a:lnTo>
                      <a:pt x="150" y="172"/>
                    </a:lnTo>
                    <a:lnTo>
                      <a:pt x="172" y="164"/>
                    </a:lnTo>
                    <a:lnTo>
                      <a:pt x="194" y="157"/>
                    </a:lnTo>
                    <a:lnTo>
                      <a:pt x="215" y="153"/>
                    </a:lnTo>
                    <a:lnTo>
                      <a:pt x="237" y="149"/>
                    </a:lnTo>
                    <a:lnTo>
                      <a:pt x="259" y="149"/>
                    </a:lnTo>
                    <a:lnTo>
                      <a:pt x="280" y="153"/>
                    </a:lnTo>
                    <a:lnTo>
                      <a:pt x="294" y="157"/>
                    </a:lnTo>
                    <a:lnTo>
                      <a:pt x="307" y="163"/>
                    </a:lnTo>
                    <a:lnTo>
                      <a:pt x="320" y="171"/>
                    </a:lnTo>
                    <a:lnTo>
                      <a:pt x="330" y="180"/>
                    </a:lnTo>
                    <a:lnTo>
                      <a:pt x="341" y="192"/>
                    </a:lnTo>
                    <a:lnTo>
                      <a:pt x="351" y="204"/>
                    </a:lnTo>
                    <a:lnTo>
                      <a:pt x="359" y="219"/>
                    </a:lnTo>
                    <a:lnTo>
                      <a:pt x="367" y="236"/>
                    </a:lnTo>
                    <a:lnTo>
                      <a:pt x="367" y="237"/>
                    </a:lnTo>
                    <a:lnTo>
                      <a:pt x="386" y="240"/>
                    </a:lnTo>
                    <a:lnTo>
                      <a:pt x="387" y="239"/>
                    </a:lnTo>
                    <a:lnTo>
                      <a:pt x="390" y="236"/>
                    </a:lnTo>
                    <a:lnTo>
                      <a:pt x="397" y="229"/>
                    </a:lnTo>
                    <a:lnTo>
                      <a:pt x="408" y="217"/>
                    </a:lnTo>
                    <a:lnTo>
                      <a:pt x="422" y="203"/>
                    </a:lnTo>
                    <a:lnTo>
                      <a:pt x="442" y="186"/>
                    </a:lnTo>
                    <a:lnTo>
                      <a:pt x="464" y="168"/>
                    </a:lnTo>
                    <a:lnTo>
                      <a:pt x="489" y="147"/>
                    </a:lnTo>
                    <a:lnTo>
                      <a:pt x="517" y="127"/>
                    </a:lnTo>
                    <a:lnTo>
                      <a:pt x="547" y="107"/>
                    </a:lnTo>
                    <a:lnTo>
                      <a:pt x="581" y="87"/>
                    </a:lnTo>
                    <a:lnTo>
                      <a:pt x="616" y="69"/>
                    </a:lnTo>
                    <a:lnTo>
                      <a:pt x="652" y="52"/>
                    </a:lnTo>
                    <a:lnTo>
                      <a:pt x="691" y="40"/>
                    </a:lnTo>
                    <a:lnTo>
                      <a:pt x="731" y="29"/>
                    </a:lnTo>
                    <a:lnTo>
                      <a:pt x="772" y="24"/>
                    </a:lnTo>
                    <a:lnTo>
                      <a:pt x="813" y="23"/>
                    </a:lnTo>
                    <a:lnTo>
                      <a:pt x="834" y="24"/>
                    </a:lnTo>
                    <a:lnTo>
                      <a:pt x="855" y="27"/>
                    </a:lnTo>
                    <a:lnTo>
                      <a:pt x="875" y="31"/>
                    </a:lnTo>
                    <a:lnTo>
                      <a:pt x="896" y="36"/>
                    </a:lnTo>
                    <a:lnTo>
                      <a:pt x="915" y="43"/>
                    </a:lnTo>
                    <a:lnTo>
                      <a:pt x="936" y="51"/>
                    </a:lnTo>
                    <a:lnTo>
                      <a:pt x="955" y="61"/>
                    </a:lnTo>
                    <a:lnTo>
                      <a:pt x="973" y="71"/>
                    </a:lnTo>
                    <a:lnTo>
                      <a:pt x="993" y="82"/>
                    </a:lnTo>
                    <a:lnTo>
                      <a:pt x="1011" y="96"/>
                    </a:lnTo>
                    <a:lnTo>
                      <a:pt x="1029" y="110"/>
                    </a:lnTo>
                    <a:lnTo>
                      <a:pt x="1047" y="126"/>
                    </a:lnTo>
                    <a:lnTo>
                      <a:pt x="1064" y="143"/>
                    </a:lnTo>
                    <a:lnTo>
                      <a:pt x="1081" y="162"/>
                    </a:lnTo>
                    <a:lnTo>
                      <a:pt x="1098" y="181"/>
                    </a:lnTo>
                    <a:lnTo>
                      <a:pt x="1115" y="202"/>
                    </a:lnTo>
                    <a:lnTo>
                      <a:pt x="1116" y="203"/>
                    </a:lnTo>
                    <a:lnTo>
                      <a:pt x="1135" y="191"/>
                    </a:lnTo>
                    <a:lnTo>
                      <a:pt x="1134" y="18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38"/>
              <p:cNvSpPr>
                <a:spLocks/>
              </p:cNvSpPr>
              <p:nvPr/>
            </p:nvSpPr>
            <p:spPr bwMode="auto">
              <a:xfrm>
                <a:off x="2748" y="3166"/>
                <a:ext cx="280" cy="328"/>
              </a:xfrm>
              <a:custGeom>
                <a:avLst/>
                <a:gdLst>
                  <a:gd name="T0" fmla="*/ 334 w 840"/>
                  <a:gd name="T1" fmla="*/ 1 h 656"/>
                  <a:gd name="T2" fmla="*/ 292 w 840"/>
                  <a:gd name="T3" fmla="*/ 5 h 656"/>
                  <a:gd name="T4" fmla="*/ 247 w 840"/>
                  <a:gd name="T5" fmla="*/ 10 h 656"/>
                  <a:gd name="T6" fmla="*/ 194 w 840"/>
                  <a:gd name="T7" fmla="*/ 25 h 656"/>
                  <a:gd name="T8" fmla="*/ 125 w 840"/>
                  <a:gd name="T9" fmla="*/ 63 h 656"/>
                  <a:gd name="T10" fmla="*/ 72 w 840"/>
                  <a:gd name="T11" fmla="*/ 121 h 656"/>
                  <a:gd name="T12" fmla="*/ 4 w 840"/>
                  <a:gd name="T13" fmla="*/ 332 h 656"/>
                  <a:gd name="T14" fmla="*/ 9 w 840"/>
                  <a:gd name="T15" fmla="*/ 526 h 656"/>
                  <a:gd name="T16" fmla="*/ 20 w 840"/>
                  <a:gd name="T17" fmla="*/ 594 h 656"/>
                  <a:gd name="T18" fmla="*/ 35 w 840"/>
                  <a:gd name="T19" fmla="*/ 586 h 656"/>
                  <a:gd name="T20" fmla="*/ 21 w 840"/>
                  <a:gd name="T21" fmla="*/ 479 h 656"/>
                  <a:gd name="T22" fmla="*/ 30 w 840"/>
                  <a:gd name="T23" fmla="*/ 267 h 656"/>
                  <a:gd name="T24" fmla="*/ 102 w 840"/>
                  <a:gd name="T25" fmla="*/ 111 h 656"/>
                  <a:gd name="T26" fmla="*/ 156 w 840"/>
                  <a:gd name="T27" fmla="*/ 62 h 656"/>
                  <a:gd name="T28" fmla="*/ 225 w 840"/>
                  <a:gd name="T29" fmla="*/ 32 h 656"/>
                  <a:gd name="T30" fmla="*/ 280 w 840"/>
                  <a:gd name="T31" fmla="*/ 22 h 656"/>
                  <a:gd name="T32" fmla="*/ 321 w 840"/>
                  <a:gd name="T33" fmla="*/ 18 h 656"/>
                  <a:gd name="T34" fmla="*/ 362 w 840"/>
                  <a:gd name="T35" fmla="*/ 17 h 656"/>
                  <a:gd name="T36" fmla="*/ 449 w 840"/>
                  <a:gd name="T37" fmla="*/ 24 h 656"/>
                  <a:gd name="T38" fmla="*/ 529 w 840"/>
                  <a:gd name="T39" fmla="*/ 41 h 656"/>
                  <a:gd name="T40" fmla="*/ 602 w 840"/>
                  <a:gd name="T41" fmla="*/ 68 h 656"/>
                  <a:gd name="T42" fmla="*/ 665 w 840"/>
                  <a:gd name="T43" fmla="*/ 101 h 656"/>
                  <a:gd name="T44" fmla="*/ 718 w 840"/>
                  <a:gd name="T45" fmla="*/ 138 h 656"/>
                  <a:gd name="T46" fmla="*/ 775 w 840"/>
                  <a:gd name="T47" fmla="*/ 193 h 656"/>
                  <a:gd name="T48" fmla="*/ 814 w 840"/>
                  <a:gd name="T49" fmla="*/ 256 h 656"/>
                  <a:gd name="T50" fmla="*/ 823 w 840"/>
                  <a:gd name="T51" fmla="*/ 313 h 656"/>
                  <a:gd name="T52" fmla="*/ 809 w 840"/>
                  <a:gd name="T53" fmla="*/ 347 h 656"/>
                  <a:gd name="T54" fmla="*/ 775 w 840"/>
                  <a:gd name="T55" fmla="*/ 378 h 656"/>
                  <a:gd name="T56" fmla="*/ 728 w 840"/>
                  <a:gd name="T57" fmla="*/ 407 h 656"/>
                  <a:gd name="T58" fmla="*/ 668 w 840"/>
                  <a:gd name="T59" fmla="*/ 436 h 656"/>
                  <a:gd name="T60" fmla="*/ 603 w 840"/>
                  <a:gd name="T61" fmla="*/ 465 h 656"/>
                  <a:gd name="T62" fmla="*/ 538 w 840"/>
                  <a:gd name="T63" fmla="*/ 493 h 656"/>
                  <a:gd name="T64" fmla="*/ 472 w 840"/>
                  <a:gd name="T65" fmla="*/ 522 h 656"/>
                  <a:gd name="T66" fmla="*/ 414 w 840"/>
                  <a:gd name="T67" fmla="*/ 553 h 656"/>
                  <a:gd name="T68" fmla="*/ 365 w 840"/>
                  <a:gd name="T69" fmla="*/ 585 h 656"/>
                  <a:gd name="T70" fmla="*/ 327 w 840"/>
                  <a:gd name="T71" fmla="*/ 621 h 656"/>
                  <a:gd name="T72" fmla="*/ 311 w 840"/>
                  <a:gd name="T73" fmla="*/ 651 h 656"/>
                  <a:gd name="T74" fmla="*/ 336 w 840"/>
                  <a:gd name="T75" fmla="*/ 640 h 656"/>
                  <a:gd name="T76" fmla="*/ 365 w 840"/>
                  <a:gd name="T77" fmla="*/ 606 h 656"/>
                  <a:gd name="T78" fmla="*/ 408 w 840"/>
                  <a:gd name="T79" fmla="*/ 575 h 656"/>
                  <a:gd name="T80" fmla="*/ 463 w 840"/>
                  <a:gd name="T81" fmla="*/ 545 h 656"/>
                  <a:gd name="T82" fmla="*/ 523 w 840"/>
                  <a:gd name="T83" fmla="*/ 517 h 656"/>
                  <a:gd name="T84" fmla="*/ 587 w 840"/>
                  <a:gd name="T85" fmla="*/ 489 h 656"/>
                  <a:gd name="T86" fmla="*/ 656 w 840"/>
                  <a:gd name="T87" fmla="*/ 459 h 656"/>
                  <a:gd name="T88" fmla="*/ 720 w 840"/>
                  <a:gd name="T89" fmla="*/ 430 h 656"/>
                  <a:gd name="T90" fmla="*/ 775 w 840"/>
                  <a:gd name="T91" fmla="*/ 398 h 656"/>
                  <a:gd name="T92" fmla="*/ 815 w 840"/>
                  <a:gd name="T93" fmla="*/ 365 h 656"/>
                  <a:gd name="T94" fmla="*/ 838 w 840"/>
                  <a:gd name="T95" fmla="*/ 328 h 656"/>
                  <a:gd name="T96" fmla="*/ 838 w 840"/>
                  <a:gd name="T97" fmla="*/ 274 h 656"/>
                  <a:gd name="T98" fmla="*/ 806 w 840"/>
                  <a:gd name="T99" fmla="*/ 207 h 656"/>
                  <a:gd name="T100" fmla="*/ 746 w 840"/>
                  <a:gd name="T101" fmla="*/ 139 h 656"/>
                  <a:gd name="T102" fmla="*/ 695 w 840"/>
                  <a:gd name="T103" fmla="*/ 100 h 656"/>
                  <a:gd name="T104" fmla="*/ 632 w 840"/>
                  <a:gd name="T105" fmla="*/ 63 h 656"/>
                  <a:gd name="T106" fmla="*/ 561 w 840"/>
                  <a:gd name="T107" fmla="*/ 33 h 656"/>
                  <a:gd name="T108" fmla="*/ 480 w 840"/>
                  <a:gd name="T109" fmla="*/ 12 h 656"/>
                  <a:gd name="T110" fmla="*/ 392 w 840"/>
                  <a:gd name="T111" fmla="*/ 1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40" h="656">
                    <a:moveTo>
                      <a:pt x="362" y="0"/>
                    </a:moveTo>
                    <a:lnTo>
                      <a:pt x="349" y="0"/>
                    </a:lnTo>
                    <a:lnTo>
                      <a:pt x="334" y="1"/>
                    </a:lnTo>
                    <a:lnTo>
                      <a:pt x="320" y="1"/>
                    </a:lnTo>
                    <a:lnTo>
                      <a:pt x="306" y="2"/>
                    </a:lnTo>
                    <a:lnTo>
                      <a:pt x="292" y="5"/>
                    </a:lnTo>
                    <a:lnTo>
                      <a:pt x="277" y="6"/>
                    </a:lnTo>
                    <a:lnTo>
                      <a:pt x="262" y="8"/>
                    </a:lnTo>
                    <a:lnTo>
                      <a:pt x="247" y="10"/>
                    </a:lnTo>
                    <a:lnTo>
                      <a:pt x="247" y="10"/>
                    </a:lnTo>
                    <a:lnTo>
                      <a:pt x="219" y="16"/>
                    </a:lnTo>
                    <a:lnTo>
                      <a:pt x="194" y="25"/>
                    </a:lnTo>
                    <a:lnTo>
                      <a:pt x="170" y="36"/>
                    </a:lnTo>
                    <a:lnTo>
                      <a:pt x="147" y="48"/>
                    </a:lnTo>
                    <a:lnTo>
                      <a:pt x="125" y="63"/>
                    </a:lnTo>
                    <a:lnTo>
                      <a:pt x="106" y="81"/>
                    </a:lnTo>
                    <a:lnTo>
                      <a:pt x="87" y="99"/>
                    </a:lnTo>
                    <a:lnTo>
                      <a:pt x="72" y="121"/>
                    </a:lnTo>
                    <a:lnTo>
                      <a:pt x="37" y="187"/>
                    </a:lnTo>
                    <a:lnTo>
                      <a:pt x="15" y="258"/>
                    </a:lnTo>
                    <a:lnTo>
                      <a:pt x="4" y="332"/>
                    </a:lnTo>
                    <a:lnTo>
                      <a:pt x="0" y="404"/>
                    </a:lnTo>
                    <a:lnTo>
                      <a:pt x="3" y="470"/>
                    </a:lnTo>
                    <a:lnTo>
                      <a:pt x="9" y="526"/>
                    </a:lnTo>
                    <a:lnTo>
                      <a:pt x="15" y="568"/>
                    </a:lnTo>
                    <a:lnTo>
                      <a:pt x="18" y="590"/>
                    </a:lnTo>
                    <a:lnTo>
                      <a:pt x="20" y="594"/>
                    </a:lnTo>
                    <a:lnTo>
                      <a:pt x="24" y="593"/>
                    </a:lnTo>
                    <a:lnTo>
                      <a:pt x="37" y="591"/>
                    </a:lnTo>
                    <a:lnTo>
                      <a:pt x="35" y="586"/>
                    </a:lnTo>
                    <a:lnTo>
                      <a:pt x="32" y="570"/>
                    </a:lnTo>
                    <a:lnTo>
                      <a:pt x="27" y="532"/>
                    </a:lnTo>
                    <a:lnTo>
                      <a:pt x="21" y="479"/>
                    </a:lnTo>
                    <a:lnTo>
                      <a:pt x="17" y="413"/>
                    </a:lnTo>
                    <a:lnTo>
                      <a:pt x="20" y="342"/>
                    </a:lnTo>
                    <a:lnTo>
                      <a:pt x="30" y="267"/>
                    </a:lnTo>
                    <a:lnTo>
                      <a:pt x="51" y="196"/>
                    </a:lnTo>
                    <a:lnTo>
                      <a:pt x="86" y="130"/>
                    </a:lnTo>
                    <a:lnTo>
                      <a:pt x="102" y="111"/>
                    </a:lnTo>
                    <a:lnTo>
                      <a:pt x="119" y="92"/>
                    </a:lnTo>
                    <a:lnTo>
                      <a:pt x="137" y="76"/>
                    </a:lnTo>
                    <a:lnTo>
                      <a:pt x="156" y="62"/>
                    </a:lnTo>
                    <a:lnTo>
                      <a:pt x="178" y="50"/>
                    </a:lnTo>
                    <a:lnTo>
                      <a:pt x="201" y="40"/>
                    </a:lnTo>
                    <a:lnTo>
                      <a:pt x="225" y="32"/>
                    </a:lnTo>
                    <a:lnTo>
                      <a:pt x="251" y="26"/>
                    </a:lnTo>
                    <a:lnTo>
                      <a:pt x="265" y="24"/>
                    </a:lnTo>
                    <a:lnTo>
                      <a:pt x="280" y="22"/>
                    </a:lnTo>
                    <a:lnTo>
                      <a:pt x="293" y="21"/>
                    </a:lnTo>
                    <a:lnTo>
                      <a:pt x="308" y="18"/>
                    </a:lnTo>
                    <a:lnTo>
                      <a:pt x="321" y="18"/>
                    </a:lnTo>
                    <a:lnTo>
                      <a:pt x="334" y="17"/>
                    </a:lnTo>
                    <a:lnTo>
                      <a:pt x="349" y="17"/>
                    </a:lnTo>
                    <a:lnTo>
                      <a:pt x="362" y="17"/>
                    </a:lnTo>
                    <a:lnTo>
                      <a:pt x="391" y="18"/>
                    </a:lnTo>
                    <a:lnTo>
                      <a:pt x="420" y="21"/>
                    </a:lnTo>
                    <a:lnTo>
                      <a:pt x="449" y="24"/>
                    </a:lnTo>
                    <a:lnTo>
                      <a:pt x="477" y="29"/>
                    </a:lnTo>
                    <a:lnTo>
                      <a:pt x="504" y="35"/>
                    </a:lnTo>
                    <a:lnTo>
                      <a:pt x="529" y="41"/>
                    </a:lnTo>
                    <a:lnTo>
                      <a:pt x="555" y="50"/>
                    </a:lnTo>
                    <a:lnTo>
                      <a:pt x="579" y="58"/>
                    </a:lnTo>
                    <a:lnTo>
                      <a:pt x="602" y="68"/>
                    </a:lnTo>
                    <a:lnTo>
                      <a:pt x="624" y="78"/>
                    </a:lnTo>
                    <a:lnTo>
                      <a:pt x="645" y="90"/>
                    </a:lnTo>
                    <a:lnTo>
                      <a:pt x="665" y="101"/>
                    </a:lnTo>
                    <a:lnTo>
                      <a:pt x="684" y="113"/>
                    </a:lnTo>
                    <a:lnTo>
                      <a:pt x="702" y="126"/>
                    </a:lnTo>
                    <a:lnTo>
                      <a:pt x="718" y="138"/>
                    </a:lnTo>
                    <a:lnTo>
                      <a:pt x="734" y="151"/>
                    </a:lnTo>
                    <a:lnTo>
                      <a:pt x="756" y="172"/>
                    </a:lnTo>
                    <a:lnTo>
                      <a:pt x="775" y="193"/>
                    </a:lnTo>
                    <a:lnTo>
                      <a:pt x="791" y="214"/>
                    </a:lnTo>
                    <a:lnTo>
                      <a:pt x="804" y="235"/>
                    </a:lnTo>
                    <a:lnTo>
                      <a:pt x="814" y="256"/>
                    </a:lnTo>
                    <a:lnTo>
                      <a:pt x="821" y="276"/>
                    </a:lnTo>
                    <a:lnTo>
                      <a:pt x="823" y="295"/>
                    </a:lnTo>
                    <a:lnTo>
                      <a:pt x="823" y="313"/>
                    </a:lnTo>
                    <a:lnTo>
                      <a:pt x="821" y="325"/>
                    </a:lnTo>
                    <a:lnTo>
                      <a:pt x="816" y="335"/>
                    </a:lnTo>
                    <a:lnTo>
                      <a:pt x="809" y="347"/>
                    </a:lnTo>
                    <a:lnTo>
                      <a:pt x="799" y="357"/>
                    </a:lnTo>
                    <a:lnTo>
                      <a:pt x="788" y="367"/>
                    </a:lnTo>
                    <a:lnTo>
                      <a:pt x="775" y="378"/>
                    </a:lnTo>
                    <a:lnTo>
                      <a:pt x="760" y="387"/>
                    </a:lnTo>
                    <a:lnTo>
                      <a:pt x="745" y="397"/>
                    </a:lnTo>
                    <a:lnTo>
                      <a:pt x="728" y="407"/>
                    </a:lnTo>
                    <a:lnTo>
                      <a:pt x="708" y="417"/>
                    </a:lnTo>
                    <a:lnTo>
                      <a:pt x="689" y="426"/>
                    </a:lnTo>
                    <a:lnTo>
                      <a:pt x="668" y="436"/>
                    </a:lnTo>
                    <a:lnTo>
                      <a:pt x="648" y="446"/>
                    </a:lnTo>
                    <a:lnTo>
                      <a:pt x="626" y="455"/>
                    </a:lnTo>
                    <a:lnTo>
                      <a:pt x="603" y="465"/>
                    </a:lnTo>
                    <a:lnTo>
                      <a:pt x="581" y="474"/>
                    </a:lnTo>
                    <a:lnTo>
                      <a:pt x="559" y="484"/>
                    </a:lnTo>
                    <a:lnTo>
                      <a:pt x="538" y="493"/>
                    </a:lnTo>
                    <a:lnTo>
                      <a:pt x="516" y="502"/>
                    </a:lnTo>
                    <a:lnTo>
                      <a:pt x="494" y="512"/>
                    </a:lnTo>
                    <a:lnTo>
                      <a:pt x="472" y="522"/>
                    </a:lnTo>
                    <a:lnTo>
                      <a:pt x="452" y="532"/>
                    </a:lnTo>
                    <a:lnTo>
                      <a:pt x="432" y="542"/>
                    </a:lnTo>
                    <a:lnTo>
                      <a:pt x="414" y="553"/>
                    </a:lnTo>
                    <a:lnTo>
                      <a:pt x="396" y="563"/>
                    </a:lnTo>
                    <a:lnTo>
                      <a:pt x="379" y="573"/>
                    </a:lnTo>
                    <a:lnTo>
                      <a:pt x="365" y="585"/>
                    </a:lnTo>
                    <a:lnTo>
                      <a:pt x="350" y="597"/>
                    </a:lnTo>
                    <a:lnTo>
                      <a:pt x="338" y="608"/>
                    </a:lnTo>
                    <a:lnTo>
                      <a:pt x="327" y="621"/>
                    </a:lnTo>
                    <a:lnTo>
                      <a:pt x="319" y="633"/>
                    </a:lnTo>
                    <a:lnTo>
                      <a:pt x="313" y="646"/>
                    </a:lnTo>
                    <a:lnTo>
                      <a:pt x="311" y="651"/>
                    </a:lnTo>
                    <a:lnTo>
                      <a:pt x="327" y="656"/>
                    </a:lnTo>
                    <a:lnTo>
                      <a:pt x="329" y="652"/>
                    </a:lnTo>
                    <a:lnTo>
                      <a:pt x="336" y="640"/>
                    </a:lnTo>
                    <a:lnTo>
                      <a:pt x="343" y="629"/>
                    </a:lnTo>
                    <a:lnTo>
                      <a:pt x="352" y="617"/>
                    </a:lnTo>
                    <a:lnTo>
                      <a:pt x="365" y="606"/>
                    </a:lnTo>
                    <a:lnTo>
                      <a:pt x="378" y="595"/>
                    </a:lnTo>
                    <a:lnTo>
                      <a:pt x="392" y="585"/>
                    </a:lnTo>
                    <a:lnTo>
                      <a:pt x="408" y="575"/>
                    </a:lnTo>
                    <a:lnTo>
                      <a:pt x="425" y="564"/>
                    </a:lnTo>
                    <a:lnTo>
                      <a:pt x="443" y="555"/>
                    </a:lnTo>
                    <a:lnTo>
                      <a:pt x="463" y="545"/>
                    </a:lnTo>
                    <a:lnTo>
                      <a:pt x="482" y="535"/>
                    </a:lnTo>
                    <a:lnTo>
                      <a:pt x="503" y="526"/>
                    </a:lnTo>
                    <a:lnTo>
                      <a:pt x="523" y="517"/>
                    </a:lnTo>
                    <a:lnTo>
                      <a:pt x="545" y="508"/>
                    </a:lnTo>
                    <a:lnTo>
                      <a:pt x="565" y="499"/>
                    </a:lnTo>
                    <a:lnTo>
                      <a:pt x="587" y="489"/>
                    </a:lnTo>
                    <a:lnTo>
                      <a:pt x="610" y="479"/>
                    </a:lnTo>
                    <a:lnTo>
                      <a:pt x="634" y="470"/>
                    </a:lnTo>
                    <a:lnTo>
                      <a:pt x="656" y="459"/>
                    </a:lnTo>
                    <a:lnTo>
                      <a:pt x="679" y="450"/>
                    </a:lnTo>
                    <a:lnTo>
                      <a:pt x="700" y="440"/>
                    </a:lnTo>
                    <a:lnTo>
                      <a:pt x="720" y="430"/>
                    </a:lnTo>
                    <a:lnTo>
                      <a:pt x="740" y="419"/>
                    </a:lnTo>
                    <a:lnTo>
                      <a:pt x="758" y="409"/>
                    </a:lnTo>
                    <a:lnTo>
                      <a:pt x="775" y="398"/>
                    </a:lnTo>
                    <a:lnTo>
                      <a:pt x="789" y="387"/>
                    </a:lnTo>
                    <a:lnTo>
                      <a:pt x="803" y="377"/>
                    </a:lnTo>
                    <a:lnTo>
                      <a:pt x="815" y="365"/>
                    </a:lnTo>
                    <a:lnTo>
                      <a:pt x="824" y="354"/>
                    </a:lnTo>
                    <a:lnTo>
                      <a:pt x="832" y="341"/>
                    </a:lnTo>
                    <a:lnTo>
                      <a:pt x="838" y="328"/>
                    </a:lnTo>
                    <a:lnTo>
                      <a:pt x="840" y="316"/>
                    </a:lnTo>
                    <a:lnTo>
                      <a:pt x="840" y="296"/>
                    </a:lnTo>
                    <a:lnTo>
                      <a:pt x="838" y="274"/>
                    </a:lnTo>
                    <a:lnTo>
                      <a:pt x="831" y="252"/>
                    </a:lnTo>
                    <a:lnTo>
                      <a:pt x="820" y="230"/>
                    </a:lnTo>
                    <a:lnTo>
                      <a:pt x="806" y="207"/>
                    </a:lnTo>
                    <a:lnTo>
                      <a:pt x="789" y="184"/>
                    </a:lnTo>
                    <a:lnTo>
                      <a:pt x="769" y="161"/>
                    </a:lnTo>
                    <a:lnTo>
                      <a:pt x="746" y="139"/>
                    </a:lnTo>
                    <a:lnTo>
                      <a:pt x="730" y="126"/>
                    </a:lnTo>
                    <a:lnTo>
                      <a:pt x="713" y="113"/>
                    </a:lnTo>
                    <a:lnTo>
                      <a:pt x="695" y="100"/>
                    </a:lnTo>
                    <a:lnTo>
                      <a:pt x="674" y="88"/>
                    </a:lnTo>
                    <a:lnTo>
                      <a:pt x="654" y="75"/>
                    </a:lnTo>
                    <a:lnTo>
                      <a:pt x="632" y="63"/>
                    </a:lnTo>
                    <a:lnTo>
                      <a:pt x="609" y="53"/>
                    </a:lnTo>
                    <a:lnTo>
                      <a:pt x="585" y="43"/>
                    </a:lnTo>
                    <a:lnTo>
                      <a:pt x="561" y="33"/>
                    </a:lnTo>
                    <a:lnTo>
                      <a:pt x="534" y="25"/>
                    </a:lnTo>
                    <a:lnTo>
                      <a:pt x="507" y="18"/>
                    </a:lnTo>
                    <a:lnTo>
                      <a:pt x="480" y="12"/>
                    </a:lnTo>
                    <a:lnTo>
                      <a:pt x="452" y="7"/>
                    </a:lnTo>
                    <a:lnTo>
                      <a:pt x="423" y="3"/>
                    </a:lnTo>
                    <a:lnTo>
                      <a:pt x="392" y="1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39"/>
              <p:cNvSpPr>
                <a:spLocks/>
              </p:cNvSpPr>
              <p:nvPr/>
            </p:nvSpPr>
            <p:spPr bwMode="auto">
              <a:xfrm>
                <a:off x="2868" y="3437"/>
                <a:ext cx="221" cy="289"/>
              </a:xfrm>
              <a:custGeom>
                <a:avLst/>
                <a:gdLst>
                  <a:gd name="T0" fmla="*/ 9 w 663"/>
                  <a:gd name="T1" fmla="*/ 110 h 578"/>
                  <a:gd name="T2" fmla="*/ 30 w 663"/>
                  <a:gd name="T3" fmla="*/ 98 h 578"/>
                  <a:gd name="T4" fmla="*/ 105 w 663"/>
                  <a:gd name="T5" fmla="*/ 65 h 578"/>
                  <a:gd name="T6" fmla="*/ 222 w 663"/>
                  <a:gd name="T7" fmla="*/ 30 h 578"/>
                  <a:gd name="T8" fmla="*/ 362 w 663"/>
                  <a:gd name="T9" fmla="*/ 18 h 578"/>
                  <a:gd name="T10" fmla="*/ 501 w 663"/>
                  <a:gd name="T11" fmla="*/ 52 h 578"/>
                  <a:gd name="T12" fmla="*/ 600 w 663"/>
                  <a:gd name="T13" fmla="*/ 129 h 578"/>
                  <a:gd name="T14" fmla="*/ 630 w 663"/>
                  <a:gd name="T15" fmla="*/ 178 h 578"/>
                  <a:gd name="T16" fmla="*/ 645 w 663"/>
                  <a:gd name="T17" fmla="*/ 229 h 578"/>
                  <a:gd name="T18" fmla="*/ 639 w 663"/>
                  <a:gd name="T19" fmla="*/ 295 h 578"/>
                  <a:gd name="T20" fmla="*/ 604 w 663"/>
                  <a:gd name="T21" fmla="*/ 370 h 578"/>
                  <a:gd name="T22" fmla="*/ 552 w 663"/>
                  <a:gd name="T23" fmla="*/ 436 h 578"/>
                  <a:gd name="T24" fmla="*/ 494 w 663"/>
                  <a:gd name="T25" fmla="*/ 491 h 578"/>
                  <a:gd name="T26" fmla="*/ 440 w 663"/>
                  <a:gd name="T27" fmla="*/ 532 h 578"/>
                  <a:gd name="T28" fmla="*/ 406 w 663"/>
                  <a:gd name="T29" fmla="*/ 555 h 578"/>
                  <a:gd name="T30" fmla="*/ 387 w 663"/>
                  <a:gd name="T31" fmla="*/ 498 h 578"/>
                  <a:gd name="T32" fmla="*/ 340 w 663"/>
                  <a:gd name="T33" fmla="*/ 421 h 578"/>
                  <a:gd name="T34" fmla="*/ 274 w 663"/>
                  <a:gd name="T35" fmla="*/ 362 h 578"/>
                  <a:gd name="T36" fmla="*/ 233 w 663"/>
                  <a:gd name="T37" fmla="*/ 341 h 578"/>
                  <a:gd name="T38" fmla="*/ 186 w 663"/>
                  <a:gd name="T39" fmla="*/ 325 h 578"/>
                  <a:gd name="T40" fmla="*/ 136 w 663"/>
                  <a:gd name="T41" fmla="*/ 317 h 578"/>
                  <a:gd name="T42" fmla="*/ 82 w 663"/>
                  <a:gd name="T43" fmla="*/ 315 h 578"/>
                  <a:gd name="T44" fmla="*/ 24 w 663"/>
                  <a:gd name="T45" fmla="*/ 319 h 578"/>
                  <a:gd name="T46" fmla="*/ 26 w 663"/>
                  <a:gd name="T47" fmla="*/ 335 h 578"/>
                  <a:gd name="T48" fmla="*/ 82 w 663"/>
                  <a:gd name="T49" fmla="*/ 331 h 578"/>
                  <a:gd name="T50" fmla="*/ 133 w 663"/>
                  <a:gd name="T51" fmla="*/ 333 h 578"/>
                  <a:gd name="T52" fmla="*/ 181 w 663"/>
                  <a:gd name="T53" fmla="*/ 341 h 578"/>
                  <a:gd name="T54" fmla="*/ 225 w 663"/>
                  <a:gd name="T55" fmla="*/ 356 h 578"/>
                  <a:gd name="T56" fmla="*/ 265 w 663"/>
                  <a:gd name="T57" fmla="*/ 377 h 578"/>
                  <a:gd name="T58" fmla="*/ 335 w 663"/>
                  <a:gd name="T59" fmla="*/ 442 h 578"/>
                  <a:gd name="T60" fmla="*/ 380 w 663"/>
                  <a:gd name="T61" fmla="*/ 528 h 578"/>
                  <a:gd name="T62" fmla="*/ 392 w 663"/>
                  <a:gd name="T63" fmla="*/ 570 h 578"/>
                  <a:gd name="T64" fmla="*/ 404 w 663"/>
                  <a:gd name="T65" fmla="*/ 576 h 578"/>
                  <a:gd name="T66" fmla="*/ 429 w 663"/>
                  <a:gd name="T67" fmla="*/ 560 h 578"/>
                  <a:gd name="T68" fmla="*/ 484 w 663"/>
                  <a:gd name="T69" fmla="*/ 520 h 578"/>
                  <a:gd name="T70" fmla="*/ 550 w 663"/>
                  <a:gd name="T71" fmla="*/ 461 h 578"/>
                  <a:gd name="T72" fmla="*/ 613 w 663"/>
                  <a:gd name="T73" fmla="*/ 387 h 578"/>
                  <a:gd name="T74" fmla="*/ 656 w 663"/>
                  <a:gd name="T75" fmla="*/ 302 h 578"/>
                  <a:gd name="T76" fmla="*/ 663 w 663"/>
                  <a:gd name="T77" fmla="*/ 259 h 578"/>
                  <a:gd name="T78" fmla="*/ 662 w 663"/>
                  <a:gd name="T79" fmla="*/ 228 h 578"/>
                  <a:gd name="T80" fmla="*/ 647 w 663"/>
                  <a:gd name="T81" fmla="*/ 172 h 578"/>
                  <a:gd name="T82" fmla="*/ 613 w 663"/>
                  <a:gd name="T83" fmla="*/ 119 h 578"/>
                  <a:gd name="T84" fmla="*/ 509 w 663"/>
                  <a:gd name="T85" fmla="*/ 37 h 578"/>
                  <a:gd name="T86" fmla="*/ 364 w 663"/>
                  <a:gd name="T87" fmla="*/ 0 h 578"/>
                  <a:gd name="T88" fmla="*/ 220 w 663"/>
                  <a:gd name="T89" fmla="*/ 13 h 578"/>
                  <a:gd name="T90" fmla="*/ 100 w 663"/>
                  <a:gd name="T91" fmla="*/ 50 h 578"/>
                  <a:gd name="T92" fmla="*/ 21 w 663"/>
                  <a:gd name="T93" fmla="*/ 8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3" h="578">
                    <a:moveTo>
                      <a:pt x="5" y="94"/>
                    </a:moveTo>
                    <a:lnTo>
                      <a:pt x="0" y="96"/>
                    </a:lnTo>
                    <a:lnTo>
                      <a:pt x="9" y="110"/>
                    </a:lnTo>
                    <a:lnTo>
                      <a:pt x="13" y="107"/>
                    </a:lnTo>
                    <a:lnTo>
                      <a:pt x="18" y="105"/>
                    </a:lnTo>
                    <a:lnTo>
                      <a:pt x="30" y="98"/>
                    </a:lnTo>
                    <a:lnTo>
                      <a:pt x="49" y="89"/>
                    </a:lnTo>
                    <a:lnTo>
                      <a:pt x="75" y="77"/>
                    </a:lnTo>
                    <a:lnTo>
                      <a:pt x="105" y="65"/>
                    </a:lnTo>
                    <a:lnTo>
                      <a:pt x="141" y="52"/>
                    </a:lnTo>
                    <a:lnTo>
                      <a:pt x="180" y="41"/>
                    </a:lnTo>
                    <a:lnTo>
                      <a:pt x="222" y="30"/>
                    </a:lnTo>
                    <a:lnTo>
                      <a:pt x="267" y="22"/>
                    </a:lnTo>
                    <a:lnTo>
                      <a:pt x="314" y="18"/>
                    </a:lnTo>
                    <a:lnTo>
                      <a:pt x="362" y="18"/>
                    </a:lnTo>
                    <a:lnTo>
                      <a:pt x="409" y="22"/>
                    </a:lnTo>
                    <a:lnTo>
                      <a:pt x="456" y="34"/>
                    </a:lnTo>
                    <a:lnTo>
                      <a:pt x="501" y="52"/>
                    </a:lnTo>
                    <a:lnTo>
                      <a:pt x="544" y="79"/>
                    </a:lnTo>
                    <a:lnTo>
                      <a:pt x="586" y="113"/>
                    </a:lnTo>
                    <a:lnTo>
                      <a:pt x="600" y="129"/>
                    </a:lnTo>
                    <a:lnTo>
                      <a:pt x="612" y="145"/>
                    </a:lnTo>
                    <a:lnTo>
                      <a:pt x="622" y="161"/>
                    </a:lnTo>
                    <a:lnTo>
                      <a:pt x="630" y="178"/>
                    </a:lnTo>
                    <a:lnTo>
                      <a:pt x="638" y="195"/>
                    </a:lnTo>
                    <a:lnTo>
                      <a:pt x="642" y="212"/>
                    </a:lnTo>
                    <a:lnTo>
                      <a:pt x="645" y="229"/>
                    </a:lnTo>
                    <a:lnTo>
                      <a:pt x="646" y="247"/>
                    </a:lnTo>
                    <a:lnTo>
                      <a:pt x="644" y="270"/>
                    </a:lnTo>
                    <a:lnTo>
                      <a:pt x="639" y="295"/>
                    </a:lnTo>
                    <a:lnTo>
                      <a:pt x="630" y="322"/>
                    </a:lnTo>
                    <a:lnTo>
                      <a:pt x="618" y="346"/>
                    </a:lnTo>
                    <a:lnTo>
                      <a:pt x="604" y="370"/>
                    </a:lnTo>
                    <a:lnTo>
                      <a:pt x="588" y="393"/>
                    </a:lnTo>
                    <a:lnTo>
                      <a:pt x="571" y="415"/>
                    </a:lnTo>
                    <a:lnTo>
                      <a:pt x="552" y="436"/>
                    </a:lnTo>
                    <a:lnTo>
                      <a:pt x="532" y="455"/>
                    </a:lnTo>
                    <a:lnTo>
                      <a:pt x="513" y="474"/>
                    </a:lnTo>
                    <a:lnTo>
                      <a:pt x="494" y="491"/>
                    </a:lnTo>
                    <a:lnTo>
                      <a:pt x="474" y="507"/>
                    </a:lnTo>
                    <a:lnTo>
                      <a:pt x="457" y="520"/>
                    </a:lnTo>
                    <a:lnTo>
                      <a:pt x="440" y="532"/>
                    </a:lnTo>
                    <a:lnTo>
                      <a:pt x="427" y="541"/>
                    </a:lnTo>
                    <a:lnTo>
                      <a:pt x="415" y="550"/>
                    </a:lnTo>
                    <a:lnTo>
                      <a:pt x="406" y="555"/>
                    </a:lnTo>
                    <a:lnTo>
                      <a:pt x="403" y="540"/>
                    </a:lnTo>
                    <a:lnTo>
                      <a:pt x="396" y="521"/>
                    </a:lnTo>
                    <a:lnTo>
                      <a:pt x="387" y="498"/>
                    </a:lnTo>
                    <a:lnTo>
                      <a:pt x="375" y="474"/>
                    </a:lnTo>
                    <a:lnTo>
                      <a:pt x="359" y="447"/>
                    </a:lnTo>
                    <a:lnTo>
                      <a:pt x="340" y="421"/>
                    </a:lnTo>
                    <a:lnTo>
                      <a:pt x="317" y="395"/>
                    </a:lnTo>
                    <a:lnTo>
                      <a:pt x="288" y="371"/>
                    </a:lnTo>
                    <a:lnTo>
                      <a:pt x="274" y="362"/>
                    </a:lnTo>
                    <a:lnTo>
                      <a:pt x="261" y="355"/>
                    </a:lnTo>
                    <a:lnTo>
                      <a:pt x="248" y="347"/>
                    </a:lnTo>
                    <a:lnTo>
                      <a:pt x="233" y="341"/>
                    </a:lnTo>
                    <a:lnTo>
                      <a:pt x="218" y="335"/>
                    </a:lnTo>
                    <a:lnTo>
                      <a:pt x="203" y="330"/>
                    </a:lnTo>
                    <a:lnTo>
                      <a:pt x="186" y="325"/>
                    </a:lnTo>
                    <a:lnTo>
                      <a:pt x="170" y="322"/>
                    </a:lnTo>
                    <a:lnTo>
                      <a:pt x="153" y="319"/>
                    </a:lnTo>
                    <a:lnTo>
                      <a:pt x="136" y="317"/>
                    </a:lnTo>
                    <a:lnTo>
                      <a:pt x="118" y="316"/>
                    </a:lnTo>
                    <a:lnTo>
                      <a:pt x="100" y="315"/>
                    </a:lnTo>
                    <a:lnTo>
                      <a:pt x="82" y="315"/>
                    </a:lnTo>
                    <a:lnTo>
                      <a:pt x="63" y="316"/>
                    </a:lnTo>
                    <a:lnTo>
                      <a:pt x="43" y="317"/>
                    </a:lnTo>
                    <a:lnTo>
                      <a:pt x="24" y="319"/>
                    </a:lnTo>
                    <a:lnTo>
                      <a:pt x="19" y="320"/>
                    </a:lnTo>
                    <a:lnTo>
                      <a:pt x="21" y="337"/>
                    </a:lnTo>
                    <a:lnTo>
                      <a:pt x="26" y="335"/>
                    </a:lnTo>
                    <a:lnTo>
                      <a:pt x="46" y="333"/>
                    </a:lnTo>
                    <a:lnTo>
                      <a:pt x="64" y="332"/>
                    </a:lnTo>
                    <a:lnTo>
                      <a:pt x="82" y="331"/>
                    </a:lnTo>
                    <a:lnTo>
                      <a:pt x="99" y="331"/>
                    </a:lnTo>
                    <a:lnTo>
                      <a:pt x="117" y="332"/>
                    </a:lnTo>
                    <a:lnTo>
                      <a:pt x="133" y="333"/>
                    </a:lnTo>
                    <a:lnTo>
                      <a:pt x="150" y="335"/>
                    </a:lnTo>
                    <a:lnTo>
                      <a:pt x="166" y="338"/>
                    </a:lnTo>
                    <a:lnTo>
                      <a:pt x="181" y="341"/>
                    </a:lnTo>
                    <a:lnTo>
                      <a:pt x="196" y="346"/>
                    </a:lnTo>
                    <a:lnTo>
                      <a:pt x="210" y="350"/>
                    </a:lnTo>
                    <a:lnTo>
                      <a:pt x="225" y="356"/>
                    </a:lnTo>
                    <a:lnTo>
                      <a:pt x="238" y="362"/>
                    </a:lnTo>
                    <a:lnTo>
                      <a:pt x="251" y="369"/>
                    </a:lnTo>
                    <a:lnTo>
                      <a:pt x="265" y="377"/>
                    </a:lnTo>
                    <a:lnTo>
                      <a:pt x="277" y="385"/>
                    </a:lnTo>
                    <a:lnTo>
                      <a:pt x="310" y="413"/>
                    </a:lnTo>
                    <a:lnTo>
                      <a:pt x="335" y="442"/>
                    </a:lnTo>
                    <a:lnTo>
                      <a:pt x="356" y="472"/>
                    </a:lnTo>
                    <a:lnTo>
                      <a:pt x="370" y="501"/>
                    </a:lnTo>
                    <a:lnTo>
                      <a:pt x="380" y="528"/>
                    </a:lnTo>
                    <a:lnTo>
                      <a:pt x="387" y="550"/>
                    </a:lnTo>
                    <a:lnTo>
                      <a:pt x="391" y="563"/>
                    </a:lnTo>
                    <a:lnTo>
                      <a:pt x="392" y="570"/>
                    </a:lnTo>
                    <a:lnTo>
                      <a:pt x="392" y="574"/>
                    </a:lnTo>
                    <a:lnTo>
                      <a:pt x="402" y="578"/>
                    </a:lnTo>
                    <a:lnTo>
                      <a:pt x="404" y="576"/>
                    </a:lnTo>
                    <a:lnTo>
                      <a:pt x="409" y="574"/>
                    </a:lnTo>
                    <a:lnTo>
                      <a:pt x="417" y="568"/>
                    </a:lnTo>
                    <a:lnTo>
                      <a:pt x="429" y="560"/>
                    </a:lnTo>
                    <a:lnTo>
                      <a:pt x="445" y="548"/>
                    </a:lnTo>
                    <a:lnTo>
                      <a:pt x="463" y="536"/>
                    </a:lnTo>
                    <a:lnTo>
                      <a:pt x="484" y="520"/>
                    </a:lnTo>
                    <a:lnTo>
                      <a:pt x="506" y="502"/>
                    </a:lnTo>
                    <a:lnTo>
                      <a:pt x="527" y="483"/>
                    </a:lnTo>
                    <a:lnTo>
                      <a:pt x="550" y="461"/>
                    </a:lnTo>
                    <a:lnTo>
                      <a:pt x="572" y="438"/>
                    </a:lnTo>
                    <a:lnTo>
                      <a:pt x="594" y="414"/>
                    </a:lnTo>
                    <a:lnTo>
                      <a:pt x="613" y="387"/>
                    </a:lnTo>
                    <a:lnTo>
                      <a:pt x="630" y="360"/>
                    </a:lnTo>
                    <a:lnTo>
                      <a:pt x="645" y="332"/>
                    </a:lnTo>
                    <a:lnTo>
                      <a:pt x="656" y="302"/>
                    </a:lnTo>
                    <a:lnTo>
                      <a:pt x="662" y="272"/>
                    </a:lnTo>
                    <a:lnTo>
                      <a:pt x="662" y="266"/>
                    </a:lnTo>
                    <a:lnTo>
                      <a:pt x="663" y="259"/>
                    </a:lnTo>
                    <a:lnTo>
                      <a:pt x="663" y="254"/>
                    </a:lnTo>
                    <a:lnTo>
                      <a:pt x="663" y="248"/>
                    </a:lnTo>
                    <a:lnTo>
                      <a:pt x="662" y="228"/>
                    </a:lnTo>
                    <a:lnTo>
                      <a:pt x="659" y="210"/>
                    </a:lnTo>
                    <a:lnTo>
                      <a:pt x="653" y="190"/>
                    </a:lnTo>
                    <a:lnTo>
                      <a:pt x="647" y="172"/>
                    </a:lnTo>
                    <a:lnTo>
                      <a:pt x="638" y="153"/>
                    </a:lnTo>
                    <a:lnTo>
                      <a:pt x="627" y="136"/>
                    </a:lnTo>
                    <a:lnTo>
                      <a:pt x="613" y="119"/>
                    </a:lnTo>
                    <a:lnTo>
                      <a:pt x="598" y="102"/>
                    </a:lnTo>
                    <a:lnTo>
                      <a:pt x="555" y="65"/>
                    </a:lnTo>
                    <a:lnTo>
                      <a:pt x="509" y="37"/>
                    </a:lnTo>
                    <a:lnTo>
                      <a:pt x="462" y="18"/>
                    </a:lnTo>
                    <a:lnTo>
                      <a:pt x="414" y="6"/>
                    </a:lnTo>
                    <a:lnTo>
                      <a:pt x="364" y="0"/>
                    </a:lnTo>
                    <a:lnTo>
                      <a:pt x="314" y="0"/>
                    </a:lnTo>
                    <a:lnTo>
                      <a:pt x="267" y="5"/>
                    </a:lnTo>
                    <a:lnTo>
                      <a:pt x="220" y="13"/>
                    </a:lnTo>
                    <a:lnTo>
                      <a:pt x="176" y="23"/>
                    </a:lnTo>
                    <a:lnTo>
                      <a:pt x="136" y="36"/>
                    </a:lnTo>
                    <a:lnTo>
                      <a:pt x="100" y="50"/>
                    </a:lnTo>
                    <a:lnTo>
                      <a:pt x="67" y="62"/>
                    </a:lnTo>
                    <a:lnTo>
                      <a:pt x="42" y="74"/>
                    </a:lnTo>
                    <a:lnTo>
                      <a:pt x="21" y="84"/>
                    </a:lnTo>
                    <a:lnTo>
                      <a:pt x="9" y="91"/>
                    </a:lnTo>
                    <a:lnTo>
                      <a:pt x="5" y="9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0"/>
              <p:cNvSpPr>
                <a:spLocks/>
              </p:cNvSpPr>
              <p:nvPr/>
            </p:nvSpPr>
            <p:spPr bwMode="auto">
              <a:xfrm>
                <a:off x="2711" y="3564"/>
                <a:ext cx="247" cy="313"/>
              </a:xfrm>
              <a:custGeom>
                <a:avLst/>
                <a:gdLst>
                  <a:gd name="T0" fmla="*/ 412 w 740"/>
                  <a:gd name="T1" fmla="*/ 13 h 625"/>
                  <a:gd name="T2" fmla="*/ 420 w 740"/>
                  <a:gd name="T3" fmla="*/ 21 h 625"/>
                  <a:gd name="T4" fmla="*/ 447 w 740"/>
                  <a:gd name="T5" fmla="*/ 41 h 625"/>
                  <a:gd name="T6" fmla="*/ 490 w 740"/>
                  <a:gd name="T7" fmla="*/ 78 h 625"/>
                  <a:gd name="T8" fmla="*/ 542 w 740"/>
                  <a:gd name="T9" fmla="*/ 125 h 625"/>
                  <a:gd name="T10" fmla="*/ 597 w 740"/>
                  <a:gd name="T11" fmla="*/ 181 h 625"/>
                  <a:gd name="T12" fmla="*/ 649 w 740"/>
                  <a:gd name="T13" fmla="*/ 238 h 625"/>
                  <a:gd name="T14" fmla="*/ 691 w 740"/>
                  <a:gd name="T15" fmla="*/ 298 h 625"/>
                  <a:gd name="T16" fmla="*/ 718 w 740"/>
                  <a:gd name="T17" fmla="*/ 353 h 625"/>
                  <a:gd name="T18" fmla="*/ 721 w 740"/>
                  <a:gd name="T19" fmla="*/ 395 h 625"/>
                  <a:gd name="T20" fmla="*/ 702 w 740"/>
                  <a:gd name="T21" fmla="*/ 427 h 625"/>
                  <a:gd name="T22" fmla="*/ 671 w 740"/>
                  <a:gd name="T23" fmla="*/ 456 h 625"/>
                  <a:gd name="T24" fmla="*/ 631 w 740"/>
                  <a:gd name="T25" fmla="*/ 481 h 625"/>
                  <a:gd name="T26" fmla="*/ 576 w 740"/>
                  <a:gd name="T27" fmla="*/ 509 h 625"/>
                  <a:gd name="T28" fmla="*/ 501 w 740"/>
                  <a:gd name="T29" fmla="*/ 540 h 625"/>
                  <a:gd name="T30" fmla="*/ 420 w 740"/>
                  <a:gd name="T31" fmla="*/ 566 h 625"/>
                  <a:gd name="T32" fmla="*/ 337 w 740"/>
                  <a:gd name="T33" fmla="*/ 587 h 625"/>
                  <a:gd name="T34" fmla="*/ 255 w 740"/>
                  <a:gd name="T35" fmla="*/ 602 h 625"/>
                  <a:gd name="T36" fmla="*/ 180 w 740"/>
                  <a:gd name="T37" fmla="*/ 609 h 625"/>
                  <a:gd name="T38" fmla="*/ 116 w 740"/>
                  <a:gd name="T39" fmla="*/ 608 h 625"/>
                  <a:gd name="T40" fmla="*/ 67 w 740"/>
                  <a:gd name="T41" fmla="*/ 596 h 625"/>
                  <a:gd name="T42" fmla="*/ 32 w 740"/>
                  <a:gd name="T43" fmla="*/ 569 h 625"/>
                  <a:gd name="T44" fmla="*/ 17 w 740"/>
                  <a:gd name="T45" fmla="*/ 513 h 625"/>
                  <a:gd name="T46" fmla="*/ 24 w 740"/>
                  <a:gd name="T47" fmla="*/ 440 h 625"/>
                  <a:gd name="T48" fmla="*/ 45 w 740"/>
                  <a:gd name="T49" fmla="*/ 356 h 625"/>
                  <a:gd name="T50" fmla="*/ 75 w 740"/>
                  <a:gd name="T51" fmla="*/ 271 h 625"/>
                  <a:gd name="T52" fmla="*/ 108 w 740"/>
                  <a:gd name="T53" fmla="*/ 192 h 625"/>
                  <a:gd name="T54" fmla="*/ 137 w 740"/>
                  <a:gd name="T55" fmla="*/ 129 h 625"/>
                  <a:gd name="T56" fmla="*/ 156 w 740"/>
                  <a:gd name="T57" fmla="*/ 91 h 625"/>
                  <a:gd name="T58" fmla="*/ 162 w 740"/>
                  <a:gd name="T59" fmla="*/ 79 h 625"/>
                  <a:gd name="T60" fmla="*/ 148 w 740"/>
                  <a:gd name="T61" fmla="*/ 71 h 625"/>
                  <a:gd name="T62" fmla="*/ 139 w 740"/>
                  <a:gd name="T63" fmla="*/ 89 h 625"/>
                  <a:gd name="T64" fmla="*/ 116 w 740"/>
                  <a:gd name="T65" fmla="*/ 133 h 625"/>
                  <a:gd name="T66" fmla="*/ 86 w 740"/>
                  <a:gd name="T67" fmla="*/ 200 h 625"/>
                  <a:gd name="T68" fmla="*/ 53 w 740"/>
                  <a:gd name="T69" fmla="*/ 281 h 625"/>
                  <a:gd name="T70" fmla="*/ 24 w 740"/>
                  <a:gd name="T71" fmla="*/ 366 h 625"/>
                  <a:gd name="T72" fmla="*/ 5 w 740"/>
                  <a:gd name="T73" fmla="*/ 450 h 625"/>
                  <a:gd name="T74" fmla="*/ 1 w 740"/>
                  <a:gd name="T75" fmla="*/ 525 h 625"/>
                  <a:gd name="T76" fmla="*/ 18 w 740"/>
                  <a:gd name="T77" fmla="*/ 581 h 625"/>
                  <a:gd name="T78" fmla="*/ 57 w 740"/>
                  <a:gd name="T79" fmla="*/ 611 h 625"/>
                  <a:gd name="T80" fmla="*/ 109 w 740"/>
                  <a:gd name="T81" fmla="*/ 623 h 625"/>
                  <a:gd name="T82" fmla="*/ 176 w 740"/>
                  <a:gd name="T83" fmla="*/ 625 h 625"/>
                  <a:gd name="T84" fmla="*/ 253 w 740"/>
                  <a:gd name="T85" fmla="*/ 617 h 625"/>
                  <a:gd name="T86" fmla="*/ 338 w 740"/>
                  <a:gd name="T87" fmla="*/ 603 h 625"/>
                  <a:gd name="T88" fmla="*/ 424 w 740"/>
                  <a:gd name="T89" fmla="*/ 581 h 625"/>
                  <a:gd name="T90" fmla="*/ 507 w 740"/>
                  <a:gd name="T91" fmla="*/ 555 h 625"/>
                  <a:gd name="T92" fmla="*/ 585 w 740"/>
                  <a:gd name="T93" fmla="*/ 524 h 625"/>
                  <a:gd name="T94" fmla="*/ 640 w 740"/>
                  <a:gd name="T95" fmla="*/ 495 h 625"/>
                  <a:gd name="T96" fmla="*/ 684 w 740"/>
                  <a:gd name="T97" fmla="*/ 466 h 625"/>
                  <a:gd name="T98" fmla="*/ 719 w 740"/>
                  <a:gd name="T99" fmla="*/ 433 h 625"/>
                  <a:gd name="T100" fmla="*/ 738 w 740"/>
                  <a:gd name="T101" fmla="*/ 397 h 625"/>
                  <a:gd name="T102" fmla="*/ 735 w 740"/>
                  <a:gd name="T103" fmla="*/ 350 h 625"/>
                  <a:gd name="T104" fmla="*/ 707 w 740"/>
                  <a:gd name="T105" fmla="*/ 290 h 625"/>
                  <a:gd name="T106" fmla="*/ 662 w 740"/>
                  <a:gd name="T107" fmla="*/ 228 h 625"/>
                  <a:gd name="T108" fmla="*/ 609 w 740"/>
                  <a:gd name="T109" fmla="*/ 167 h 625"/>
                  <a:gd name="T110" fmla="*/ 551 w 740"/>
                  <a:gd name="T111" fmla="*/ 109 h 625"/>
                  <a:gd name="T112" fmla="*/ 498 w 740"/>
                  <a:gd name="T113" fmla="*/ 62 h 625"/>
                  <a:gd name="T114" fmla="*/ 455 w 740"/>
                  <a:gd name="T115" fmla="*/ 25 h 625"/>
                  <a:gd name="T116" fmla="*/ 430 w 740"/>
                  <a:gd name="T117" fmla="*/ 6 h 625"/>
                  <a:gd name="T118" fmla="*/ 423 w 740"/>
                  <a:gd name="T119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0" h="625">
                    <a:moveTo>
                      <a:pt x="419" y="3"/>
                    </a:moveTo>
                    <a:lnTo>
                      <a:pt x="412" y="13"/>
                    </a:lnTo>
                    <a:lnTo>
                      <a:pt x="415" y="16"/>
                    </a:lnTo>
                    <a:lnTo>
                      <a:pt x="420" y="21"/>
                    </a:lnTo>
                    <a:lnTo>
                      <a:pt x="431" y="29"/>
                    </a:lnTo>
                    <a:lnTo>
                      <a:pt x="447" y="41"/>
                    </a:lnTo>
                    <a:lnTo>
                      <a:pt x="467" y="59"/>
                    </a:lnTo>
                    <a:lnTo>
                      <a:pt x="490" y="78"/>
                    </a:lnTo>
                    <a:lnTo>
                      <a:pt x="514" y="100"/>
                    </a:lnTo>
                    <a:lnTo>
                      <a:pt x="542" y="125"/>
                    </a:lnTo>
                    <a:lnTo>
                      <a:pt x="569" y="152"/>
                    </a:lnTo>
                    <a:lnTo>
                      <a:pt x="597" y="181"/>
                    </a:lnTo>
                    <a:lnTo>
                      <a:pt x="623" y="209"/>
                    </a:lnTo>
                    <a:lnTo>
                      <a:pt x="649" y="238"/>
                    </a:lnTo>
                    <a:lnTo>
                      <a:pt x="672" y="268"/>
                    </a:lnTo>
                    <a:lnTo>
                      <a:pt x="691" y="298"/>
                    </a:lnTo>
                    <a:lnTo>
                      <a:pt x="707" y="326"/>
                    </a:lnTo>
                    <a:lnTo>
                      <a:pt x="718" y="353"/>
                    </a:lnTo>
                    <a:lnTo>
                      <a:pt x="723" y="379"/>
                    </a:lnTo>
                    <a:lnTo>
                      <a:pt x="721" y="395"/>
                    </a:lnTo>
                    <a:lnTo>
                      <a:pt x="714" y="411"/>
                    </a:lnTo>
                    <a:lnTo>
                      <a:pt x="702" y="427"/>
                    </a:lnTo>
                    <a:lnTo>
                      <a:pt x="688" y="442"/>
                    </a:lnTo>
                    <a:lnTo>
                      <a:pt x="671" y="456"/>
                    </a:lnTo>
                    <a:lnTo>
                      <a:pt x="651" y="470"/>
                    </a:lnTo>
                    <a:lnTo>
                      <a:pt x="631" y="481"/>
                    </a:lnTo>
                    <a:lnTo>
                      <a:pt x="610" y="493"/>
                    </a:lnTo>
                    <a:lnTo>
                      <a:pt x="576" y="509"/>
                    </a:lnTo>
                    <a:lnTo>
                      <a:pt x="540" y="525"/>
                    </a:lnTo>
                    <a:lnTo>
                      <a:pt x="501" y="540"/>
                    </a:lnTo>
                    <a:lnTo>
                      <a:pt x="461" y="554"/>
                    </a:lnTo>
                    <a:lnTo>
                      <a:pt x="420" y="566"/>
                    </a:lnTo>
                    <a:lnTo>
                      <a:pt x="378" y="578"/>
                    </a:lnTo>
                    <a:lnTo>
                      <a:pt x="337" y="587"/>
                    </a:lnTo>
                    <a:lnTo>
                      <a:pt x="295" y="595"/>
                    </a:lnTo>
                    <a:lnTo>
                      <a:pt x="255" y="602"/>
                    </a:lnTo>
                    <a:lnTo>
                      <a:pt x="217" y="607"/>
                    </a:lnTo>
                    <a:lnTo>
                      <a:pt x="180" y="609"/>
                    </a:lnTo>
                    <a:lnTo>
                      <a:pt x="147" y="610"/>
                    </a:lnTo>
                    <a:lnTo>
                      <a:pt x="116" y="608"/>
                    </a:lnTo>
                    <a:lnTo>
                      <a:pt x="88" y="603"/>
                    </a:lnTo>
                    <a:lnTo>
                      <a:pt x="67" y="596"/>
                    </a:lnTo>
                    <a:lnTo>
                      <a:pt x="48" y="587"/>
                    </a:lnTo>
                    <a:lnTo>
                      <a:pt x="32" y="569"/>
                    </a:lnTo>
                    <a:lnTo>
                      <a:pt x="22" y="545"/>
                    </a:lnTo>
                    <a:lnTo>
                      <a:pt x="17" y="513"/>
                    </a:lnTo>
                    <a:lnTo>
                      <a:pt x="18" y="478"/>
                    </a:lnTo>
                    <a:lnTo>
                      <a:pt x="24" y="440"/>
                    </a:lnTo>
                    <a:lnTo>
                      <a:pt x="33" y="398"/>
                    </a:lnTo>
                    <a:lnTo>
                      <a:pt x="45" y="356"/>
                    </a:lnTo>
                    <a:lnTo>
                      <a:pt x="59" y="312"/>
                    </a:lnTo>
                    <a:lnTo>
                      <a:pt x="75" y="271"/>
                    </a:lnTo>
                    <a:lnTo>
                      <a:pt x="92" y="230"/>
                    </a:lnTo>
                    <a:lnTo>
                      <a:pt x="108" y="192"/>
                    </a:lnTo>
                    <a:lnTo>
                      <a:pt x="124" y="158"/>
                    </a:lnTo>
                    <a:lnTo>
                      <a:pt x="137" y="129"/>
                    </a:lnTo>
                    <a:lnTo>
                      <a:pt x="148" y="106"/>
                    </a:lnTo>
                    <a:lnTo>
                      <a:pt x="156" y="91"/>
                    </a:lnTo>
                    <a:lnTo>
                      <a:pt x="160" y="83"/>
                    </a:lnTo>
                    <a:lnTo>
                      <a:pt x="162" y="79"/>
                    </a:lnTo>
                    <a:lnTo>
                      <a:pt x="157" y="76"/>
                    </a:lnTo>
                    <a:lnTo>
                      <a:pt x="148" y="71"/>
                    </a:lnTo>
                    <a:lnTo>
                      <a:pt x="145" y="76"/>
                    </a:lnTo>
                    <a:lnTo>
                      <a:pt x="139" y="89"/>
                    </a:lnTo>
                    <a:lnTo>
                      <a:pt x="128" y="108"/>
                    </a:lnTo>
                    <a:lnTo>
                      <a:pt x="116" y="133"/>
                    </a:lnTo>
                    <a:lnTo>
                      <a:pt x="102" y="165"/>
                    </a:lnTo>
                    <a:lnTo>
                      <a:pt x="86" y="200"/>
                    </a:lnTo>
                    <a:lnTo>
                      <a:pt x="69" y="239"/>
                    </a:lnTo>
                    <a:lnTo>
                      <a:pt x="53" y="281"/>
                    </a:lnTo>
                    <a:lnTo>
                      <a:pt x="38" y="323"/>
                    </a:lnTo>
                    <a:lnTo>
                      <a:pt x="24" y="366"/>
                    </a:lnTo>
                    <a:lnTo>
                      <a:pt x="12" y="409"/>
                    </a:lnTo>
                    <a:lnTo>
                      <a:pt x="5" y="450"/>
                    </a:lnTo>
                    <a:lnTo>
                      <a:pt x="0" y="489"/>
                    </a:lnTo>
                    <a:lnTo>
                      <a:pt x="1" y="525"/>
                    </a:lnTo>
                    <a:lnTo>
                      <a:pt x="7" y="556"/>
                    </a:lnTo>
                    <a:lnTo>
                      <a:pt x="18" y="581"/>
                    </a:lnTo>
                    <a:lnTo>
                      <a:pt x="38" y="601"/>
                    </a:lnTo>
                    <a:lnTo>
                      <a:pt x="57" y="611"/>
                    </a:lnTo>
                    <a:lnTo>
                      <a:pt x="80" y="618"/>
                    </a:lnTo>
                    <a:lnTo>
                      <a:pt x="109" y="623"/>
                    </a:lnTo>
                    <a:lnTo>
                      <a:pt x="140" y="625"/>
                    </a:lnTo>
                    <a:lnTo>
                      <a:pt x="176" y="625"/>
                    </a:lnTo>
                    <a:lnTo>
                      <a:pt x="213" y="622"/>
                    </a:lnTo>
                    <a:lnTo>
                      <a:pt x="253" y="617"/>
                    </a:lnTo>
                    <a:lnTo>
                      <a:pt x="295" y="611"/>
                    </a:lnTo>
                    <a:lnTo>
                      <a:pt x="338" y="603"/>
                    </a:lnTo>
                    <a:lnTo>
                      <a:pt x="380" y="593"/>
                    </a:lnTo>
                    <a:lnTo>
                      <a:pt x="424" y="581"/>
                    </a:lnTo>
                    <a:lnTo>
                      <a:pt x="466" y="569"/>
                    </a:lnTo>
                    <a:lnTo>
                      <a:pt x="507" y="555"/>
                    </a:lnTo>
                    <a:lnTo>
                      <a:pt x="547" y="540"/>
                    </a:lnTo>
                    <a:lnTo>
                      <a:pt x="585" y="524"/>
                    </a:lnTo>
                    <a:lnTo>
                      <a:pt x="619" y="507"/>
                    </a:lnTo>
                    <a:lnTo>
                      <a:pt x="640" y="495"/>
                    </a:lnTo>
                    <a:lnTo>
                      <a:pt x="662" y="481"/>
                    </a:lnTo>
                    <a:lnTo>
                      <a:pt x="684" y="466"/>
                    </a:lnTo>
                    <a:lnTo>
                      <a:pt x="703" y="450"/>
                    </a:lnTo>
                    <a:lnTo>
                      <a:pt x="719" y="433"/>
                    </a:lnTo>
                    <a:lnTo>
                      <a:pt x="731" y="416"/>
                    </a:lnTo>
                    <a:lnTo>
                      <a:pt x="738" y="397"/>
                    </a:lnTo>
                    <a:lnTo>
                      <a:pt x="740" y="378"/>
                    </a:lnTo>
                    <a:lnTo>
                      <a:pt x="735" y="350"/>
                    </a:lnTo>
                    <a:lnTo>
                      <a:pt x="723" y="320"/>
                    </a:lnTo>
                    <a:lnTo>
                      <a:pt x="707" y="290"/>
                    </a:lnTo>
                    <a:lnTo>
                      <a:pt x="686" y="259"/>
                    </a:lnTo>
                    <a:lnTo>
                      <a:pt x="662" y="228"/>
                    </a:lnTo>
                    <a:lnTo>
                      <a:pt x="637" y="197"/>
                    </a:lnTo>
                    <a:lnTo>
                      <a:pt x="609" y="167"/>
                    </a:lnTo>
                    <a:lnTo>
                      <a:pt x="580" y="137"/>
                    </a:lnTo>
                    <a:lnTo>
                      <a:pt x="551" y="109"/>
                    </a:lnTo>
                    <a:lnTo>
                      <a:pt x="523" y="84"/>
                    </a:lnTo>
                    <a:lnTo>
                      <a:pt x="498" y="62"/>
                    </a:lnTo>
                    <a:lnTo>
                      <a:pt x="475" y="41"/>
                    </a:lnTo>
                    <a:lnTo>
                      <a:pt x="455" y="25"/>
                    </a:lnTo>
                    <a:lnTo>
                      <a:pt x="439" y="13"/>
                    </a:lnTo>
                    <a:lnTo>
                      <a:pt x="430" y="6"/>
                    </a:lnTo>
                    <a:lnTo>
                      <a:pt x="426" y="2"/>
                    </a:lnTo>
                    <a:lnTo>
                      <a:pt x="423" y="0"/>
                    </a:lnTo>
                    <a:lnTo>
                      <a:pt x="419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41"/>
              <p:cNvSpPr>
                <a:spLocks/>
              </p:cNvSpPr>
              <p:nvPr/>
            </p:nvSpPr>
            <p:spPr bwMode="auto">
              <a:xfrm>
                <a:off x="2527" y="3290"/>
                <a:ext cx="233" cy="236"/>
              </a:xfrm>
              <a:custGeom>
                <a:avLst/>
                <a:gdLst>
                  <a:gd name="T0" fmla="*/ 275 w 697"/>
                  <a:gd name="T1" fmla="*/ 14 h 471"/>
                  <a:gd name="T2" fmla="*/ 188 w 697"/>
                  <a:gd name="T3" fmla="*/ 49 h 471"/>
                  <a:gd name="T4" fmla="*/ 116 w 697"/>
                  <a:gd name="T5" fmla="*/ 95 h 471"/>
                  <a:gd name="T6" fmla="*/ 62 w 697"/>
                  <a:gd name="T7" fmla="*/ 151 h 471"/>
                  <a:gd name="T8" fmla="*/ 23 w 697"/>
                  <a:gd name="T9" fmla="*/ 209 h 471"/>
                  <a:gd name="T10" fmla="*/ 4 w 697"/>
                  <a:gd name="T11" fmla="*/ 268 h 471"/>
                  <a:gd name="T12" fmla="*/ 0 w 697"/>
                  <a:gd name="T13" fmla="*/ 296 h 471"/>
                  <a:gd name="T14" fmla="*/ 6 w 697"/>
                  <a:gd name="T15" fmla="*/ 341 h 471"/>
                  <a:gd name="T16" fmla="*/ 30 w 697"/>
                  <a:gd name="T17" fmla="*/ 387 h 471"/>
                  <a:gd name="T18" fmla="*/ 72 w 697"/>
                  <a:gd name="T19" fmla="*/ 424 h 471"/>
                  <a:gd name="T20" fmla="*/ 151 w 697"/>
                  <a:gd name="T21" fmla="*/ 455 h 471"/>
                  <a:gd name="T22" fmla="*/ 246 w 697"/>
                  <a:gd name="T23" fmla="*/ 468 h 471"/>
                  <a:gd name="T24" fmla="*/ 341 w 697"/>
                  <a:gd name="T25" fmla="*/ 471 h 471"/>
                  <a:gd name="T26" fmla="*/ 423 w 697"/>
                  <a:gd name="T27" fmla="*/ 466 h 471"/>
                  <a:gd name="T28" fmla="*/ 475 w 697"/>
                  <a:gd name="T29" fmla="*/ 462 h 471"/>
                  <a:gd name="T30" fmla="*/ 486 w 697"/>
                  <a:gd name="T31" fmla="*/ 443 h 471"/>
                  <a:gd name="T32" fmla="*/ 467 w 697"/>
                  <a:gd name="T33" fmla="*/ 445 h 471"/>
                  <a:gd name="T34" fmla="*/ 409 w 697"/>
                  <a:gd name="T35" fmla="*/ 451 h 471"/>
                  <a:gd name="T36" fmla="*/ 323 w 697"/>
                  <a:gd name="T37" fmla="*/ 453 h 471"/>
                  <a:gd name="T38" fmla="*/ 224 w 697"/>
                  <a:gd name="T39" fmla="*/ 449 h 471"/>
                  <a:gd name="T40" fmla="*/ 131 w 697"/>
                  <a:gd name="T41" fmla="*/ 432 h 471"/>
                  <a:gd name="T42" fmla="*/ 68 w 697"/>
                  <a:gd name="T43" fmla="*/ 400 h 471"/>
                  <a:gd name="T44" fmla="*/ 38 w 697"/>
                  <a:gd name="T45" fmla="*/ 368 h 471"/>
                  <a:gd name="T46" fmla="*/ 21 w 697"/>
                  <a:gd name="T47" fmla="*/ 328 h 471"/>
                  <a:gd name="T48" fmla="*/ 18 w 697"/>
                  <a:gd name="T49" fmla="*/ 292 h 471"/>
                  <a:gd name="T50" fmla="*/ 24 w 697"/>
                  <a:gd name="T51" fmla="*/ 252 h 471"/>
                  <a:gd name="T52" fmla="*/ 50 w 697"/>
                  <a:gd name="T53" fmla="*/ 197 h 471"/>
                  <a:gd name="T54" fmla="*/ 91 w 697"/>
                  <a:gd name="T55" fmla="*/ 141 h 471"/>
                  <a:gd name="T56" fmla="*/ 149 w 697"/>
                  <a:gd name="T57" fmla="*/ 92 h 471"/>
                  <a:gd name="T58" fmla="*/ 223 w 697"/>
                  <a:gd name="T59" fmla="*/ 50 h 471"/>
                  <a:gd name="T60" fmla="*/ 310 w 697"/>
                  <a:gd name="T61" fmla="*/ 22 h 471"/>
                  <a:gd name="T62" fmla="*/ 435 w 697"/>
                  <a:gd name="T63" fmla="*/ 31 h 471"/>
                  <a:gd name="T64" fmla="*/ 534 w 697"/>
                  <a:gd name="T65" fmla="*/ 98 h 471"/>
                  <a:gd name="T66" fmla="*/ 608 w 697"/>
                  <a:gd name="T67" fmla="*/ 191 h 471"/>
                  <a:gd name="T68" fmla="*/ 655 w 697"/>
                  <a:gd name="T69" fmla="*/ 281 h 471"/>
                  <a:gd name="T70" fmla="*/ 678 w 697"/>
                  <a:gd name="T71" fmla="*/ 335 h 471"/>
                  <a:gd name="T72" fmla="*/ 697 w 697"/>
                  <a:gd name="T73" fmla="*/ 338 h 471"/>
                  <a:gd name="T74" fmla="*/ 688 w 697"/>
                  <a:gd name="T75" fmla="*/ 313 h 471"/>
                  <a:gd name="T76" fmla="*/ 655 w 697"/>
                  <a:gd name="T77" fmla="*/ 239 h 471"/>
                  <a:gd name="T78" fmla="*/ 596 w 697"/>
                  <a:gd name="T79" fmla="*/ 143 h 471"/>
                  <a:gd name="T80" fmla="*/ 510 w 697"/>
                  <a:gd name="T81" fmla="*/ 53 h 471"/>
                  <a:gd name="T82" fmla="*/ 396 w 697"/>
                  <a:gd name="T83" fmla="*/ 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97" h="471">
                    <a:moveTo>
                      <a:pt x="306" y="5"/>
                    </a:moveTo>
                    <a:lnTo>
                      <a:pt x="306" y="5"/>
                    </a:lnTo>
                    <a:lnTo>
                      <a:pt x="275" y="14"/>
                    </a:lnTo>
                    <a:lnTo>
                      <a:pt x="245" y="24"/>
                    </a:lnTo>
                    <a:lnTo>
                      <a:pt x="216" y="35"/>
                    </a:lnTo>
                    <a:lnTo>
                      <a:pt x="188" y="49"/>
                    </a:lnTo>
                    <a:lnTo>
                      <a:pt x="162" y="63"/>
                    </a:lnTo>
                    <a:lnTo>
                      <a:pt x="139" y="79"/>
                    </a:lnTo>
                    <a:lnTo>
                      <a:pt x="116" y="95"/>
                    </a:lnTo>
                    <a:lnTo>
                      <a:pt x="97" y="114"/>
                    </a:lnTo>
                    <a:lnTo>
                      <a:pt x="78" y="132"/>
                    </a:lnTo>
                    <a:lnTo>
                      <a:pt x="62" y="151"/>
                    </a:lnTo>
                    <a:lnTo>
                      <a:pt x="47" y="170"/>
                    </a:lnTo>
                    <a:lnTo>
                      <a:pt x="34" y="190"/>
                    </a:lnTo>
                    <a:lnTo>
                      <a:pt x="23" y="209"/>
                    </a:lnTo>
                    <a:lnTo>
                      <a:pt x="15" y="229"/>
                    </a:lnTo>
                    <a:lnTo>
                      <a:pt x="9" y="248"/>
                    </a:lnTo>
                    <a:lnTo>
                      <a:pt x="4" y="268"/>
                    </a:lnTo>
                    <a:lnTo>
                      <a:pt x="3" y="277"/>
                    </a:lnTo>
                    <a:lnTo>
                      <a:pt x="1" y="286"/>
                    </a:lnTo>
                    <a:lnTo>
                      <a:pt x="0" y="296"/>
                    </a:lnTo>
                    <a:lnTo>
                      <a:pt x="0" y="305"/>
                    </a:lnTo>
                    <a:lnTo>
                      <a:pt x="3" y="323"/>
                    </a:lnTo>
                    <a:lnTo>
                      <a:pt x="6" y="341"/>
                    </a:lnTo>
                    <a:lnTo>
                      <a:pt x="12" y="357"/>
                    </a:lnTo>
                    <a:lnTo>
                      <a:pt x="20" y="373"/>
                    </a:lnTo>
                    <a:lnTo>
                      <a:pt x="30" y="387"/>
                    </a:lnTo>
                    <a:lnTo>
                      <a:pt x="41" y="400"/>
                    </a:lnTo>
                    <a:lnTo>
                      <a:pt x="56" y="412"/>
                    </a:lnTo>
                    <a:lnTo>
                      <a:pt x="72" y="424"/>
                    </a:lnTo>
                    <a:lnTo>
                      <a:pt x="96" y="436"/>
                    </a:lnTo>
                    <a:lnTo>
                      <a:pt x="122" y="447"/>
                    </a:lnTo>
                    <a:lnTo>
                      <a:pt x="151" y="455"/>
                    </a:lnTo>
                    <a:lnTo>
                      <a:pt x="182" y="460"/>
                    </a:lnTo>
                    <a:lnTo>
                      <a:pt x="213" y="465"/>
                    </a:lnTo>
                    <a:lnTo>
                      <a:pt x="246" y="468"/>
                    </a:lnTo>
                    <a:lnTo>
                      <a:pt x="279" y="470"/>
                    </a:lnTo>
                    <a:lnTo>
                      <a:pt x="310" y="471"/>
                    </a:lnTo>
                    <a:lnTo>
                      <a:pt x="341" y="471"/>
                    </a:lnTo>
                    <a:lnTo>
                      <a:pt x="371" y="470"/>
                    </a:lnTo>
                    <a:lnTo>
                      <a:pt x="398" y="468"/>
                    </a:lnTo>
                    <a:lnTo>
                      <a:pt x="423" y="466"/>
                    </a:lnTo>
                    <a:lnTo>
                      <a:pt x="444" y="465"/>
                    </a:lnTo>
                    <a:lnTo>
                      <a:pt x="461" y="463"/>
                    </a:lnTo>
                    <a:lnTo>
                      <a:pt x="475" y="462"/>
                    </a:lnTo>
                    <a:lnTo>
                      <a:pt x="483" y="460"/>
                    </a:lnTo>
                    <a:lnTo>
                      <a:pt x="488" y="459"/>
                    </a:lnTo>
                    <a:lnTo>
                      <a:pt x="486" y="443"/>
                    </a:lnTo>
                    <a:lnTo>
                      <a:pt x="481" y="444"/>
                    </a:lnTo>
                    <a:lnTo>
                      <a:pt x="477" y="444"/>
                    </a:lnTo>
                    <a:lnTo>
                      <a:pt x="467" y="445"/>
                    </a:lnTo>
                    <a:lnTo>
                      <a:pt x="453" y="448"/>
                    </a:lnTo>
                    <a:lnTo>
                      <a:pt x="433" y="449"/>
                    </a:lnTo>
                    <a:lnTo>
                      <a:pt x="409" y="451"/>
                    </a:lnTo>
                    <a:lnTo>
                      <a:pt x="383" y="452"/>
                    </a:lnTo>
                    <a:lnTo>
                      <a:pt x="354" y="453"/>
                    </a:lnTo>
                    <a:lnTo>
                      <a:pt x="323" y="453"/>
                    </a:lnTo>
                    <a:lnTo>
                      <a:pt x="291" y="453"/>
                    </a:lnTo>
                    <a:lnTo>
                      <a:pt x="257" y="452"/>
                    </a:lnTo>
                    <a:lnTo>
                      <a:pt x="224" y="449"/>
                    </a:lnTo>
                    <a:lnTo>
                      <a:pt x="191" y="445"/>
                    </a:lnTo>
                    <a:lnTo>
                      <a:pt x="160" y="440"/>
                    </a:lnTo>
                    <a:lnTo>
                      <a:pt x="131" y="432"/>
                    </a:lnTo>
                    <a:lnTo>
                      <a:pt x="104" y="422"/>
                    </a:lnTo>
                    <a:lnTo>
                      <a:pt x="81" y="410"/>
                    </a:lnTo>
                    <a:lnTo>
                      <a:pt x="68" y="400"/>
                    </a:lnTo>
                    <a:lnTo>
                      <a:pt x="56" y="390"/>
                    </a:lnTo>
                    <a:lnTo>
                      <a:pt x="46" y="380"/>
                    </a:lnTo>
                    <a:lnTo>
                      <a:pt x="38" y="368"/>
                    </a:lnTo>
                    <a:lnTo>
                      <a:pt x="30" y="356"/>
                    </a:lnTo>
                    <a:lnTo>
                      <a:pt x="24" y="342"/>
                    </a:lnTo>
                    <a:lnTo>
                      <a:pt x="21" y="328"/>
                    </a:lnTo>
                    <a:lnTo>
                      <a:pt x="18" y="313"/>
                    </a:lnTo>
                    <a:lnTo>
                      <a:pt x="18" y="303"/>
                    </a:lnTo>
                    <a:lnTo>
                      <a:pt x="18" y="292"/>
                    </a:lnTo>
                    <a:lnTo>
                      <a:pt x="20" y="282"/>
                    </a:lnTo>
                    <a:lnTo>
                      <a:pt x="21" y="270"/>
                    </a:lnTo>
                    <a:lnTo>
                      <a:pt x="24" y="252"/>
                    </a:lnTo>
                    <a:lnTo>
                      <a:pt x="32" y="234"/>
                    </a:lnTo>
                    <a:lnTo>
                      <a:pt x="39" y="215"/>
                    </a:lnTo>
                    <a:lnTo>
                      <a:pt x="50" y="197"/>
                    </a:lnTo>
                    <a:lnTo>
                      <a:pt x="62" y="178"/>
                    </a:lnTo>
                    <a:lnTo>
                      <a:pt x="75" y="160"/>
                    </a:lnTo>
                    <a:lnTo>
                      <a:pt x="91" y="141"/>
                    </a:lnTo>
                    <a:lnTo>
                      <a:pt x="109" y="124"/>
                    </a:lnTo>
                    <a:lnTo>
                      <a:pt x="128" y="107"/>
                    </a:lnTo>
                    <a:lnTo>
                      <a:pt x="149" y="92"/>
                    </a:lnTo>
                    <a:lnTo>
                      <a:pt x="172" y="77"/>
                    </a:lnTo>
                    <a:lnTo>
                      <a:pt x="196" y="63"/>
                    </a:lnTo>
                    <a:lnTo>
                      <a:pt x="223" y="50"/>
                    </a:lnTo>
                    <a:lnTo>
                      <a:pt x="251" y="39"/>
                    </a:lnTo>
                    <a:lnTo>
                      <a:pt x="280" y="30"/>
                    </a:lnTo>
                    <a:lnTo>
                      <a:pt x="310" y="22"/>
                    </a:lnTo>
                    <a:lnTo>
                      <a:pt x="355" y="16"/>
                    </a:lnTo>
                    <a:lnTo>
                      <a:pt x="396" y="19"/>
                    </a:lnTo>
                    <a:lnTo>
                      <a:pt x="435" y="31"/>
                    </a:lnTo>
                    <a:lnTo>
                      <a:pt x="471" y="48"/>
                    </a:lnTo>
                    <a:lnTo>
                      <a:pt x="504" y="70"/>
                    </a:lnTo>
                    <a:lnTo>
                      <a:pt x="534" y="98"/>
                    </a:lnTo>
                    <a:lnTo>
                      <a:pt x="562" y="126"/>
                    </a:lnTo>
                    <a:lnTo>
                      <a:pt x="586" y="159"/>
                    </a:lnTo>
                    <a:lnTo>
                      <a:pt x="608" y="191"/>
                    </a:lnTo>
                    <a:lnTo>
                      <a:pt x="626" y="223"/>
                    </a:lnTo>
                    <a:lnTo>
                      <a:pt x="643" y="253"/>
                    </a:lnTo>
                    <a:lnTo>
                      <a:pt x="655" y="281"/>
                    </a:lnTo>
                    <a:lnTo>
                      <a:pt x="666" y="304"/>
                    </a:lnTo>
                    <a:lnTo>
                      <a:pt x="673" y="322"/>
                    </a:lnTo>
                    <a:lnTo>
                      <a:pt x="678" y="335"/>
                    </a:lnTo>
                    <a:lnTo>
                      <a:pt x="679" y="339"/>
                    </a:lnTo>
                    <a:lnTo>
                      <a:pt x="682" y="344"/>
                    </a:lnTo>
                    <a:lnTo>
                      <a:pt x="697" y="338"/>
                    </a:lnTo>
                    <a:lnTo>
                      <a:pt x="696" y="334"/>
                    </a:lnTo>
                    <a:lnTo>
                      <a:pt x="694" y="327"/>
                    </a:lnTo>
                    <a:lnTo>
                      <a:pt x="688" y="313"/>
                    </a:lnTo>
                    <a:lnTo>
                      <a:pt x="680" y="293"/>
                    </a:lnTo>
                    <a:lnTo>
                      <a:pt x="668" y="268"/>
                    </a:lnTo>
                    <a:lnTo>
                      <a:pt x="655" y="239"/>
                    </a:lnTo>
                    <a:lnTo>
                      <a:pt x="638" y="208"/>
                    </a:lnTo>
                    <a:lnTo>
                      <a:pt x="617" y="176"/>
                    </a:lnTo>
                    <a:lnTo>
                      <a:pt x="596" y="143"/>
                    </a:lnTo>
                    <a:lnTo>
                      <a:pt x="569" y="110"/>
                    </a:lnTo>
                    <a:lnTo>
                      <a:pt x="541" y="80"/>
                    </a:lnTo>
                    <a:lnTo>
                      <a:pt x="510" y="53"/>
                    </a:lnTo>
                    <a:lnTo>
                      <a:pt x="475" y="31"/>
                    </a:lnTo>
                    <a:lnTo>
                      <a:pt x="437" y="14"/>
                    </a:lnTo>
                    <a:lnTo>
                      <a:pt x="396" y="2"/>
                    </a:lnTo>
                    <a:lnTo>
                      <a:pt x="352" y="0"/>
                    </a:lnTo>
                    <a:lnTo>
                      <a:pt x="306" y="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2"/>
              <p:cNvSpPr>
                <a:spLocks/>
              </p:cNvSpPr>
              <p:nvPr/>
            </p:nvSpPr>
            <p:spPr bwMode="auto">
              <a:xfrm>
                <a:off x="2570" y="3509"/>
                <a:ext cx="178" cy="233"/>
              </a:xfrm>
              <a:custGeom>
                <a:avLst/>
                <a:gdLst>
                  <a:gd name="T0" fmla="*/ 11 w 535"/>
                  <a:gd name="T1" fmla="*/ 241 h 466"/>
                  <a:gd name="T2" fmla="*/ 3 w 535"/>
                  <a:gd name="T3" fmla="*/ 273 h 466"/>
                  <a:gd name="T4" fmla="*/ 0 w 535"/>
                  <a:gd name="T5" fmla="*/ 303 h 466"/>
                  <a:gd name="T6" fmla="*/ 8 w 535"/>
                  <a:gd name="T7" fmla="*/ 342 h 466"/>
                  <a:gd name="T8" fmla="*/ 27 w 535"/>
                  <a:gd name="T9" fmla="*/ 376 h 466"/>
                  <a:gd name="T10" fmla="*/ 69 w 535"/>
                  <a:gd name="T11" fmla="*/ 411 h 466"/>
                  <a:gd name="T12" fmla="*/ 124 w 535"/>
                  <a:gd name="T13" fmla="*/ 436 h 466"/>
                  <a:gd name="T14" fmla="*/ 185 w 535"/>
                  <a:gd name="T15" fmla="*/ 452 h 466"/>
                  <a:gd name="T16" fmla="*/ 248 w 535"/>
                  <a:gd name="T17" fmla="*/ 461 h 466"/>
                  <a:gd name="T18" fmla="*/ 309 w 535"/>
                  <a:gd name="T19" fmla="*/ 464 h 466"/>
                  <a:gd name="T20" fmla="*/ 360 w 535"/>
                  <a:gd name="T21" fmla="*/ 466 h 466"/>
                  <a:gd name="T22" fmla="*/ 396 w 535"/>
                  <a:gd name="T23" fmla="*/ 464 h 466"/>
                  <a:gd name="T24" fmla="*/ 412 w 535"/>
                  <a:gd name="T25" fmla="*/ 463 h 466"/>
                  <a:gd name="T26" fmla="*/ 415 w 535"/>
                  <a:gd name="T27" fmla="*/ 446 h 466"/>
                  <a:gd name="T28" fmla="*/ 406 w 535"/>
                  <a:gd name="T29" fmla="*/ 447 h 466"/>
                  <a:gd name="T30" fmla="*/ 382 w 535"/>
                  <a:gd name="T31" fmla="*/ 448 h 466"/>
                  <a:gd name="T32" fmla="*/ 340 w 535"/>
                  <a:gd name="T33" fmla="*/ 448 h 466"/>
                  <a:gd name="T34" fmla="*/ 286 w 535"/>
                  <a:gd name="T35" fmla="*/ 447 h 466"/>
                  <a:gd name="T36" fmla="*/ 225 w 535"/>
                  <a:gd name="T37" fmla="*/ 441 h 466"/>
                  <a:gd name="T38" fmla="*/ 164 w 535"/>
                  <a:gd name="T39" fmla="*/ 430 h 466"/>
                  <a:gd name="T40" fmla="*/ 107 w 535"/>
                  <a:gd name="T41" fmla="*/ 411 h 466"/>
                  <a:gd name="T42" fmla="*/ 60 w 535"/>
                  <a:gd name="T43" fmla="*/ 384 h 466"/>
                  <a:gd name="T44" fmla="*/ 32 w 535"/>
                  <a:gd name="T45" fmla="*/ 353 h 466"/>
                  <a:gd name="T46" fmla="*/ 20 w 535"/>
                  <a:gd name="T47" fmla="*/ 320 h 466"/>
                  <a:gd name="T48" fmla="*/ 18 w 535"/>
                  <a:gd name="T49" fmla="*/ 289 h 466"/>
                  <a:gd name="T50" fmla="*/ 23 w 535"/>
                  <a:gd name="T51" fmla="*/ 261 h 466"/>
                  <a:gd name="T52" fmla="*/ 47 w 535"/>
                  <a:gd name="T53" fmla="*/ 203 h 466"/>
                  <a:gd name="T54" fmla="*/ 106 w 535"/>
                  <a:gd name="T55" fmla="*/ 135 h 466"/>
                  <a:gd name="T56" fmla="*/ 181 w 535"/>
                  <a:gd name="T57" fmla="*/ 86 h 466"/>
                  <a:gd name="T58" fmla="*/ 265 w 535"/>
                  <a:gd name="T59" fmla="*/ 52 h 466"/>
                  <a:gd name="T60" fmla="*/ 351 w 535"/>
                  <a:gd name="T61" fmla="*/ 31 h 466"/>
                  <a:gd name="T62" fmla="*/ 429 w 535"/>
                  <a:gd name="T63" fmla="*/ 21 h 466"/>
                  <a:gd name="T64" fmla="*/ 489 w 535"/>
                  <a:gd name="T65" fmla="*/ 16 h 466"/>
                  <a:gd name="T66" fmla="*/ 524 w 535"/>
                  <a:gd name="T67" fmla="*/ 16 h 466"/>
                  <a:gd name="T68" fmla="*/ 535 w 535"/>
                  <a:gd name="T69" fmla="*/ 16 h 466"/>
                  <a:gd name="T70" fmla="*/ 530 w 535"/>
                  <a:gd name="T71" fmla="*/ 0 h 466"/>
                  <a:gd name="T72" fmla="*/ 511 w 535"/>
                  <a:gd name="T73" fmla="*/ 0 h 466"/>
                  <a:gd name="T74" fmla="*/ 460 w 535"/>
                  <a:gd name="T75" fmla="*/ 3 h 466"/>
                  <a:gd name="T76" fmla="*/ 388 w 535"/>
                  <a:gd name="T77" fmla="*/ 10 h 466"/>
                  <a:gd name="T78" fmla="*/ 303 w 535"/>
                  <a:gd name="T79" fmla="*/ 26 h 466"/>
                  <a:gd name="T80" fmla="*/ 213 w 535"/>
                  <a:gd name="T81" fmla="*/ 54 h 466"/>
                  <a:gd name="T82" fmla="*/ 129 w 535"/>
                  <a:gd name="T83" fmla="*/ 97 h 466"/>
                  <a:gd name="T84" fmla="*/ 58 w 535"/>
                  <a:gd name="T85" fmla="*/ 158 h 466"/>
                  <a:gd name="T86" fmla="*/ 11 w 535"/>
                  <a:gd name="T87" fmla="*/ 2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5" h="466">
                    <a:moveTo>
                      <a:pt x="11" y="241"/>
                    </a:moveTo>
                    <a:lnTo>
                      <a:pt x="11" y="241"/>
                    </a:lnTo>
                    <a:lnTo>
                      <a:pt x="6" y="257"/>
                    </a:lnTo>
                    <a:lnTo>
                      <a:pt x="3" y="273"/>
                    </a:lnTo>
                    <a:lnTo>
                      <a:pt x="1" y="288"/>
                    </a:lnTo>
                    <a:lnTo>
                      <a:pt x="0" y="303"/>
                    </a:lnTo>
                    <a:lnTo>
                      <a:pt x="1" y="324"/>
                    </a:lnTo>
                    <a:lnTo>
                      <a:pt x="8" y="342"/>
                    </a:lnTo>
                    <a:lnTo>
                      <a:pt x="16" y="360"/>
                    </a:lnTo>
                    <a:lnTo>
                      <a:pt x="27" y="376"/>
                    </a:lnTo>
                    <a:lnTo>
                      <a:pt x="46" y="395"/>
                    </a:lnTo>
                    <a:lnTo>
                      <a:pt x="69" y="411"/>
                    </a:lnTo>
                    <a:lnTo>
                      <a:pt x="95" y="424"/>
                    </a:lnTo>
                    <a:lnTo>
                      <a:pt x="124" y="436"/>
                    </a:lnTo>
                    <a:lnTo>
                      <a:pt x="154" y="445"/>
                    </a:lnTo>
                    <a:lnTo>
                      <a:pt x="185" y="452"/>
                    </a:lnTo>
                    <a:lnTo>
                      <a:pt x="217" y="458"/>
                    </a:lnTo>
                    <a:lnTo>
                      <a:pt x="248" y="461"/>
                    </a:lnTo>
                    <a:lnTo>
                      <a:pt x="280" y="463"/>
                    </a:lnTo>
                    <a:lnTo>
                      <a:pt x="309" y="464"/>
                    </a:lnTo>
                    <a:lnTo>
                      <a:pt x="336" y="466"/>
                    </a:lnTo>
                    <a:lnTo>
                      <a:pt x="360" y="466"/>
                    </a:lnTo>
                    <a:lnTo>
                      <a:pt x="379" y="464"/>
                    </a:lnTo>
                    <a:lnTo>
                      <a:pt x="396" y="464"/>
                    </a:lnTo>
                    <a:lnTo>
                      <a:pt x="407" y="463"/>
                    </a:lnTo>
                    <a:lnTo>
                      <a:pt x="412" y="463"/>
                    </a:lnTo>
                    <a:lnTo>
                      <a:pt x="417" y="462"/>
                    </a:lnTo>
                    <a:lnTo>
                      <a:pt x="415" y="446"/>
                    </a:lnTo>
                    <a:lnTo>
                      <a:pt x="409" y="447"/>
                    </a:lnTo>
                    <a:lnTo>
                      <a:pt x="406" y="447"/>
                    </a:lnTo>
                    <a:lnTo>
                      <a:pt x="396" y="448"/>
                    </a:lnTo>
                    <a:lnTo>
                      <a:pt x="382" y="448"/>
                    </a:lnTo>
                    <a:lnTo>
                      <a:pt x="362" y="448"/>
                    </a:lnTo>
                    <a:lnTo>
                      <a:pt x="340" y="448"/>
                    </a:lnTo>
                    <a:lnTo>
                      <a:pt x="314" y="448"/>
                    </a:lnTo>
                    <a:lnTo>
                      <a:pt x="286" y="447"/>
                    </a:lnTo>
                    <a:lnTo>
                      <a:pt x="256" y="445"/>
                    </a:lnTo>
                    <a:lnTo>
                      <a:pt x="225" y="441"/>
                    </a:lnTo>
                    <a:lnTo>
                      <a:pt x="194" y="436"/>
                    </a:lnTo>
                    <a:lnTo>
                      <a:pt x="164" y="430"/>
                    </a:lnTo>
                    <a:lnTo>
                      <a:pt x="133" y="422"/>
                    </a:lnTo>
                    <a:lnTo>
                      <a:pt x="107" y="411"/>
                    </a:lnTo>
                    <a:lnTo>
                      <a:pt x="81" y="399"/>
                    </a:lnTo>
                    <a:lnTo>
                      <a:pt x="60" y="384"/>
                    </a:lnTo>
                    <a:lnTo>
                      <a:pt x="41" y="367"/>
                    </a:lnTo>
                    <a:lnTo>
                      <a:pt x="32" y="353"/>
                    </a:lnTo>
                    <a:lnTo>
                      <a:pt x="24" y="338"/>
                    </a:lnTo>
                    <a:lnTo>
                      <a:pt x="20" y="320"/>
                    </a:lnTo>
                    <a:lnTo>
                      <a:pt x="17" y="303"/>
                    </a:lnTo>
                    <a:lnTo>
                      <a:pt x="18" y="289"/>
                    </a:lnTo>
                    <a:lnTo>
                      <a:pt x="20" y="276"/>
                    </a:lnTo>
                    <a:lnTo>
                      <a:pt x="23" y="261"/>
                    </a:lnTo>
                    <a:lnTo>
                      <a:pt x="28" y="246"/>
                    </a:lnTo>
                    <a:lnTo>
                      <a:pt x="47" y="203"/>
                    </a:lnTo>
                    <a:lnTo>
                      <a:pt x="73" y="166"/>
                    </a:lnTo>
                    <a:lnTo>
                      <a:pt x="106" y="135"/>
                    </a:lnTo>
                    <a:lnTo>
                      <a:pt x="141" y="109"/>
                    </a:lnTo>
                    <a:lnTo>
                      <a:pt x="181" y="86"/>
                    </a:lnTo>
                    <a:lnTo>
                      <a:pt x="223" y="67"/>
                    </a:lnTo>
                    <a:lnTo>
                      <a:pt x="265" y="52"/>
                    </a:lnTo>
                    <a:lnTo>
                      <a:pt x="309" y="41"/>
                    </a:lnTo>
                    <a:lnTo>
                      <a:pt x="351" y="31"/>
                    </a:lnTo>
                    <a:lnTo>
                      <a:pt x="391" y="26"/>
                    </a:lnTo>
                    <a:lnTo>
                      <a:pt x="429" y="21"/>
                    </a:lnTo>
                    <a:lnTo>
                      <a:pt x="461" y="19"/>
                    </a:lnTo>
                    <a:lnTo>
                      <a:pt x="489" y="16"/>
                    </a:lnTo>
                    <a:lnTo>
                      <a:pt x="510" y="16"/>
                    </a:lnTo>
                    <a:lnTo>
                      <a:pt x="524" y="16"/>
                    </a:lnTo>
                    <a:lnTo>
                      <a:pt x="529" y="16"/>
                    </a:lnTo>
                    <a:lnTo>
                      <a:pt x="535" y="16"/>
                    </a:lnTo>
                    <a:lnTo>
                      <a:pt x="535" y="0"/>
                    </a:lnTo>
                    <a:lnTo>
                      <a:pt x="530" y="0"/>
                    </a:lnTo>
                    <a:lnTo>
                      <a:pt x="524" y="0"/>
                    </a:lnTo>
                    <a:lnTo>
                      <a:pt x="511" y="0"/>
                    </a:lnTo>
                    <a:lnTo>
                      <a:pt x="489" y="1"/>
                    </a:lnTo>
                    <a:lnTo>
                      <a:pt x="460" y="3"/>
                    </a:lnTo>
                    <a:lnTo>
                      <a:pt x="426" y="5"/>
                    </a:lnTo>
                    <a:lnTo>
                      <a:pt x="388" y="10"/>
                    </a:lnTo>
                    <a:lnTo>
                      <a:pt x="346" y="16"/>
                    </a:lnTo>
                    <a:lnTo>
                      <a:pt x="303" y="26"/>
                    </a:lnTo>
                    <a:lnTo>
                      <a:pt x="258" y="38"/>
                    </a:lnTo>
                    <a:lnTo>
                      <a:pt x="213" y="54"/>
                    </a:lnTo>
                    <a:lnTo>
                      <a:pt x="170" y="73"/>
                    </a:lnTo>
                    <a:lnTo>
                      <a:pt x="129" y="97"/>
                    </a:lnTo>
                    <a:lnTo>
                      <a:pt x="91" y="125"/>
                    </a:lnTo>
                    <a:lnTo>
                      <a:pt x="58" y="158"/>
                    </a:lnTo>
                    <a:lnTo>
                      <a:pt x="32" y="197"/>
                    </a:lnTo>
                    <a:lnTo>
                      <a:pt x="11" y="24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43"/>
              <p:cNvSpPr>
                <a:spLocks/>
              </p:cNvSpPr>
              <p:nvPr/>
            </p:nvSpPr>
            <p:spPr bwMode="auto">
              <a:xfrm>
                <a:off x="2681" y="3872"/>
                <a:ext cx="92" cy="382"/>
              </a:xfrm>
              <a:custGeom>
                <a:avLst/>
                <a:gdLst>
                  <a:gd name="T0" fmla="*/ 110 w 276"/>
                  <a:gd name="T1" fmla="*/ 3 h 762"/>
                  <a:gd name="T2" fmla="*/ 104 w 276"/>
                  <a:gd name="T3" fmla="*/ 10 h 762"/>
                  <a:gd name="T4" fmla="*/ 90 w 276"/>
                  <a:gd name="T5" fmla="*/ 29 h 762"/>
                  <a:gd name="T6" fmla="*/ 71 w 276"/>
                  <a:gd name="T7" fmla="*/ 58 h 762"/>
                  <a:gd name="T8" fmla="*/ 49 w 276"/>
                  <a:gd name="T9" fmla="*/ 97 h 762"/>
                  <a:gd name="T10" fmla="*/ 28 w 276"/>
                  <a:gd name="T11" fmla="*/ 146 h 762"/>
                  <a:gd name="T12" fmla="*/ 10 w 276"/>
                  <a:gd name="T13" fmla="*/ 203 h 762"/>
                  <a:gd name="T14" fmla="*/ 0 w 276"/>
                  <a:gd name="T15" fmla="*/ 266 h 762"/>
                  <a:gd name="T16" fmla="*/ 0 w 276"/>
                  <a:gd name="T17" fmla="*/ 336 h 762"/>
                  <a:gd name="T18" fmla="*/ 0 w 276"/>
                  <a:gd name="T19" fmla="*/ 336 h 762"/>
                  <a:gd name="T20" fmla="*/ 3 w 276"/>
                  <a:gd name="T21" fmla="*/ 364 h 762"/>
                  <a:gd name="T22" fmla="*/ 8 w 276"/>
                  <a:gd name="T23" fmla="*/ 392 h 762"/>
                  <a:gd name="T24" fmla="*/ 15 w 276"/>
                  <a:gd name="T25" fmla="*/ 419 h 762"/>
                  <a:gd name="T26" fmla="*/ 23 w 276"/>
                  <a:gd name="T27" fmla="*/ 447 h 762"/>
                  <a:gd name="T28" fmla="*/ 33 w 276"/>
                  <a:gd name="T29" fmla="*/ 474 h 762"/>
                  <a:gd name="T30" fmla="*/ 45 w 276"/>
                  <a:gd name="T31" fmla="*/ 501 h 762"/>
                  <a:gd name="T32" fmla="*/ 58 w 276"/>
                  <a:gd name="T33" fmla="*/ 527 h 762"/>
                  <a:gd name="T34" fmla="*/ 74 w 276"/>
                  <a:gd name="T35" fmla="*/ 554 h 762"/>
                  <a:gd name="T36" fmla="*/ 91 w 276"/>
                  <a:gd name="T37" fmla="*/ 580 h 762"/>
                  <a:gd name="T38" fmla="*/ 110 w 276"/>
                  <a:gd name="T39" fmla="*/ 607 h 762"/>
                  <a:gd name="T40" fmla="*/ 131 w 276"/>
                  <a:gd name="T41" fmla="*/ 633 h 762"/>
                  <a:gd name="T42" fmla="*/ 154 w 276"/>
                  <a:gd name="T43" fmla="*/ 659 h 762"/>
                  <a:gd name="T44" fmla="*/ 178 w 276"/>
                  <a:gd name="T45" fmla="*/ 684 h 762"/>
                  <a:gd name="T46" fmla="*/ 205 w 276"/>
                  <a:gd name="T47" fmla="*/ 709 h 762"/>
                  <a:gd name="T48" fmla="*/ 233 w 276"/>
                  <a:gd name="T49" fmla="*/ 735 h 762"/>
                  <a:gd name="T50" fmla="*/ 262 w 276"/>
                  <a:gd name="T51" fmla="*/ 759 h 762"/>
                  <a:gd name="T52" fmla="*/ 265 w 276"/>
                  <a:gd name="T53" fmla="*/ 762 h 762"/>
                  <a:gd name="T54" fmla="*/ 276 w 276"/>
                  <a:gd name="T55" fmla="*/ 750 h 762"/>
                  <a:gd name="T56" fmla="*/ 273 w 276"/>
                  <a:gd name="T57" fmla="*/ 746 h 762"/>
                  <a:gd name="T58" fmla="*/ 244 w 276"/>
                  <a:gd name="T59" fmla="*/ 722 h 762"/>
                  <a:gd name="T60" fmla="*/ 217 w 276"/>
                  <a:gd name="T61" fmla="*/ 698 h 762"/>
                  <a:gd name="T62" fmla="*/ 192 w 276"/>
                  <a:gd name="T63" fmla="*/ 674 h 762"/>
                  <a:gd name="T64" fmla="*/ 167 w 276"/>
                  <a:gd name="T65" fmla="*/ 648 h 762"/>
                  <a:gd name="T66" fmla="*/ 146 w 276"/>
                  <a:gd name="T67" fmla="*/ 623 h 762"/>
                  <a:gd name="T68" fmla="*/ 125 w 276"/>
                  <a:gd name="T69" fmla="*/ 598 h 762"/>
                  <a:gd name="T70" fmla="*/ 107 w 276"/>
                  <a:gd name="T71" fmla="*/ 572 h 762"/>
                  <a:gd name="T72" fmla="*/ 90 w 276"/>
                  <a:gd name="T73" fmla="*/ 547 h 762"/>
                  <a:gd name="T74" fmla="*/ 75 w 276"/>
                  <a:gd name="T75" fmla="*/ 522 h 762"/>
                  <a:gd name="T76" fmla="*/ 61 w 276"/>
                  <a:gd name="T77" fmla="*/ 495 h 762"/>
                  <a:gd name="T78" fmla="*/ 50 w 276"/>
                  <a:gd name="T79" fmla="*/ 469 h 762"/>
                  <a:gd name="T80" fmla="*/ 39 w 276"/>
                  <a:gd name="T81" fmla="*/ 442 h 762"/>
                  <a:gd name="T82" fmla="*/ 32 w 276"/>
                  <a:gd name="T83" fmla="*/ 416 h 762"/>
                  <a:gd name="T84" fmla="*/ 25 w 276"/>
                  <a:gd name="T85" fmla="*/ 389 h 762"/>
                  <a:gd name="T86" fmla="*/ 20 w 276"/>
                  <a:gd name="T87" fmla="*/ 363 h 762"/>
                  <a:gd name="T88" fmla="*/ 17 w 276"/>
                  <a:gd name="T89" fmla="*/ 335 h 762"/>
                  <a:gd name="T90" fmla="*/ 17 w 276"/>
                  <a:gd name="T91" fmla="*/ 268 h 762"/>
                  <a:gd name="T92" fmla="*/ 27 w 276"/>
                  <a:gd name="T93" fmla="*/ 206 h 762"/>
                  <a:gd name="T94" fmla="*/ 44 w 276"/>
                  <a:gd name="T95" fmla="*/ 152 h 762"/>
                  <a:gd name="T96" fmla="*/ 64 w 276"/>
                  <a:gd name="T97" fmla="*/ 105 h 762"/>
                  <a:gd name="T98" fmla="*/ 85 w 276"/>
                  <a:gd name="T99" fmla="*/ 67 h 762"/>
                  <a:gd name="T100" fmla="*/ 103 w 276"/>
                  <a:gd name="T101" fmla="*/ 39 h 762"/>
                  <a:gd name="T102" fmla="*/ 117 w 276"/>
                  <a:gd name="T103" fmla="*/ 21 h 762"/>
                  <a:gd name="T104" fmla="*/ 123 w 276"/>
                  <a:gd name="T105" fmla="*/ 14 h 762"/>
                  <a:gd name="T106" fmla="*/ 126 w 276"/>
                  <a:gd name="T107" fmla="*/ 10 h 762"/>
                  <a:gd name="T108" fmla="*/ 113 w 276"/>
                  <a:gd name="T109" fmla="*/ 0 h 762"/>
                  <a:gd name="T110" fmla="*/ 110 w 276"/>
                  <a:gd name="T111" fmla="*/ 3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6" h="762">
                    <a:moveTo>
                      <a:pt x="110" y="3"/>
                    </a:moveTo>
                    <a:lnTo>
                      <a:pt x="104" y="10"/>
                    </a:lnTo>
                    <a:lnTo>
                      <a:pt x="90" y="29"/>
                    </a:lnTo>
                    <a:lnTo>
                      <a:pt x="71" y="58"/>
                    </a:lnTo>
                    <a:lnTo>
                      <a:pt x="49" y="97"/>
                    </a:lnTo>
                    <a:lnTo>
                      <a:pt x="28" y="146"/>
                    </a:lnTo>
                    <a:lnTo>
                      <a:pt x="10" y="203"/>
                    </a:lnTo>
                    <a:lnTo>
                      <a:pt x="0" y="266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3" y="364"/>
                    </a:lnTo>
                    <a:lnTo>
                      <a:pt x="8" y="392"/>
                    </a:lnTo>
                    <a:lnTo>
                      <a:pt x="15" y="419"/>
                    </a:lnTo>
                    <a:lnTo>
                      <a:pt x="23" y="447"/>
                    </a:lnTo>
                    <a:lnTo>
                      <a:pt x="33" y="474"/>
                    </a:lnTo>
                    <a:lnTo>
                      <a:pt x="45" y="501"/>
                    </a:lnTo>
                    <a:lnTo>
                      <a:pt x="58" y="527"/>
                    </a:lnTo>
                    <a:lnTo>
                      <a:pt x="74" y="554"/>
                    </a:lnTo>
                    <a:lnTo>
                      <a:pt x="91" y="580"/>
                    </a:lnTo>
                    <a:lnTo>
                      <a:pt x="110" y="607"/>
                    </a:lnTo>
                    <a:lnTo>
                      <a:pt x="131" y="633"/>
                    </a:lnTo>
                    <a:lnTo>
                      <a:pt x="154" y="659"/>
                    </a:lnTo>
                    <a:lnTo>
                      <a:pt x="178" y="684"/>
                    </a:lnTo>
                    <a:lnTo>
                      <a:pt x="205" y="709"/>
                    </a:lnTo>
                    <a:lnTo>
                      <a:pt x="233" y="735"/>
                    </a:lnTo>
                    <a:lnTo>
                      <a:pt x="262" y="759"/>
                    </a:lnTo>
                    <a:lnTo>
                      <a:pt x="265" y="762"/>
                    </a:lnTo>
                    <a:lnTo>
                      <a:pt x="276" y="750"/>
                    </a:lnTo>
                    <a:lnTo>
                      <a:pt x="273" y="746"/>
                    </a:lnTo>
                    <a:lnTo>
                      <a:pt x="244" y="722"/>
                    </a:lnTo>
                    <a:lnTo>
                      <a:pt x="217" y="698"/>
                    </a:lnTo>
                    <a:lnTo>
                      <a:pt x="192" y="674"/>
                    </a:lnTo>
                    <a:lnTo>
                      <a:pt x="167" y="648"/>
                    </a:lnTo>
                    <a:lnTo>
                      <a:pt x="146" y="623"/>
                    </a:lnTo>
                    <a:lnTo>
                      <a:pt x="125" y="598"/>
                    </a:lnTo>
                    <a:lnTo>
                      <a:pt x="107" y="572"/>
                    </a:lnTo>
                    <a:lnTo>
                      <a:pt x="90" y="547"/>
                    </a:lnTo>
                    <a:lnTo>
                      <a:pt x="75" y="522"/>
                    </a:lnTo>
                    <a:lnTo>
                      <a:pt x="61" y="495"/>
                    </a:lnTo>
                    <a:lnTo>
                      <a:pt x="50" y="469"/>
                    </a:lnTo>
                    <a:lnTo>
                      <a:pt x="39" y="442"/>
                    </a:lnTo>
                    <a:lnTo>
                      <a:pt x="32" y="416"/>
                    </a:lnTo>
                    <a:lnTo>
                      <a:pt x="25" y="389"/>
                    </a:lnTo>
                    <a:lnTo>
                      <a:pt x="20" y="363"/>
                    </a:lnTo>
                    <a:lnTo>
                      <a:pt x="17" y="335"/>
                    </a:lnTo>
                    <a:lnTo>
                      <a:pt x="17" y="268"/>
                    </a:lnTo>
                    <a:lnTo>
                      <a:pt x="27" y="206"/>
                    </a:lnTo>
                    <a:lnTo>
                      <a:pt x="44" y="152"/>
                    </a:lnTo>
                    <a:lnTo>
                      <a:pt x="64" y="105"/>
                    </a:lnTo>
                    <a:lnTo>
                      <a:pt x="85" y="67"/>
                    </a:lnTo>
                    <a:lnTo>
                      <a:pt x="103" y="39"/>
                    </a:lnTo>
                    <a:lnTo>
                      <a:pt x="117" y="21"/>
                    </a:lnTo>
                    <a:lnTo>
                      <a:pt x="123" y="14"/>
                    </a:lnTo>
                    <a:lnTo>
                      <a:pt x="126" y="10"/>
                    </a:lnTo>
                    <a:lnTo>
                      <a:pt x="113" y="0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44"/>
              <p:cNvSpPr>
                <a:spLocks/>
              </p:cNvSpPr>
              <p:nvPr/>
            </p:nvSpPr>
            <p:spPr bwMode="auto">
              <a:xfrm>
                <a:off x="2671" y="3925"/>
                <a:ext cx="213" cy="143"/>
              </a:xfrm>
              <a:custGeom>
                <a:avLst/>
                <a:gdLst>
                  <a:gd name="T0" fmla="*/ 195 w 637"/>
                  <a:gd name="T1" fmla="*/ 98 h 285"/>
                  <a:gd name="T2" fmla="*/ 120 w 637"/>
                  <a:gd name="T3" fmla="*/ 155 h 285"/>
                  <a:gd name="T4" fmla="*/ 60 w 637"/>
                  <a:gd name="T5" fmla="*/ 211 h 285"/>
                  <a:gd name="T6" fmla="*/ 20 w 637"/>
                  <a:gd name="T7" fmla="*/ 252 h 285"/>
                  <a:gd name="T8" fmla="*/ 3 w 637"/>
                  <a:gd name="T9" fmla="*/ 270 h 285"/>
                  <a:gd name="T10" fmla="*/ 4 w 637"/>
                  <a:gd name="T11" fmla="*/ 277 h 285"/>
                  <a:gd name="T12" fmla="*/ 16 w 637"/>
                  <a:gd name="T13" fmla="*/ 281 h 285"/>
                  <a:gd name="T14" fmla="*/ 32 w 637"/>
                  <a:gd name="T15" fmla="*/ 265 h 285"/>
                  <a:gd name="T16" fmla="*/ 70 w 637"/>
                  <a:gd name="T17" fmla="*/ 223 h 285"/>
                  <a:gd name="T18" fmla="*/ 131 w 637"/>
                  <a:gd name="T19" fmla="*/ 169 h 285"/>
                  <a:gd name="T20" fmla="*/ 206 w 637"/>
                  <a:gd name="T21" fmla="*/ 111 h 285"/>
                  <a:gd name="T22" fmla="*/ 292 w 637"/>
                  <a:gd name="T23" fmla="*/ 60 h 285"/>
                  <a:gd name="T24" fmla="*/ 385 w 637"/>
                  <a:gd name="T25" fmla="*/ 25 h 285"/>
                  <a:gd name="T26" fmla="*/ 478 w 637"/>
                  <a:gd name="T27" fmla="*/ 17 h 285"/>
                  <a:gd name="T28" fmla="*/ 570 w 637"/>
                  <a:gd name="T29" fmla="*/ 47 h 285"/>
                  <a:gd name="T30" fmla="*/ 593 w 637"/>
                  <a:gd name="T31" fmla="*/ 62 h 285"/>
                  <a:gd name="T32" fmla="*/ 609 w 637"/>
                  <a:gd name="T33" fmla="*/ 76 h 285"/>
                  <a:gd name="T34" fmla="*/ 618 w 637"/>
                  <a:gd name="T35" fmla="*/ 90 h 285"/>
                  <a:gd name="T36" fmla="*/ 619 w 637"/>
                  <a:gd name="T37" fmla="*/ 101 h 285"/>
                  <a:gd name="T38" fmla="*/ 607 w 637"/>
                  <a:gd name="T39" fmla="*/ 120 h 285"/>
                  <a:gd name="T40" fmla="*/ 579 w 637"/>
                  <a:gd name="T41" fmla="*/ 136 h 285"/>
                  <a:gd name="T42" fmla="*/ 539 w 637"/>
                  <a:gd name="T43" fmla="*/ 151 h 285"/>
                  <a:gd name="T44" fmla="*/ 490 w 637"/>
                  <a:gd name="T45" fmla="*/ 163 h 285"/>
                  <a:gd name="T46" fmla="*/ 435 w 637"/>
                  <a:gd name="T47" fmla="*/ 176 h 285"/>
                  <a:gd name="T48" fmla="*/ 378 w 637"/>
                  <a:gd name="T49" fmla="*/ 186 h 285"/>
                  <a:gd name="T50" fmla="*/ 321 w 637"/>
                  <a:gd name="T51" fmla="*/ 196 h 285"/>
                  <a:gd name="T52" fmla="*/ 268 w 637"/>
                  <a:gd name="T53" fmla="*/ 205 h 285"/>
                  <a:gd name="T54" fmla="*/ 198 w 637"/>
                  <a:gd name="T55" fmla="*/ 215 h 285"/>
                  <a:gd name="T56" fmla="*/ 139 w 637"/>
                  <a:gd name="T57" fmla="*/ 225 h 285"/>
                  <a:gd name="T58" fmla="*/ 98 w 637"/>
                  <a:gd name="T59" fmla="*/ 236 h 285"/>
                  <a:gd name="T60" fmla="*/ 75 w 637"/>
                  <a:gd name="T61" fmla="*/ 247 h 285"/>
                  <a:gd name="T62" fmla="*/ 84 w 637"/>
                  <a:gd name="T63" fmla="*/ 262 h 285"/>
                  <a:gd name="T64" fmla="*/ 96 w 637"/>
                  <a:gd name="T65" fmla="*/ 254 h 285"/>
                  <a:gd name="T66" fmla="*/ 130 w 637"/>
                  <a:gd name="T67" fmla="*/ 244 h 285"/>
                  <a:gd name="T68" fmla="*/ 181 w 637"/>
                  <a:gd name="T69" fmla="*/ 235 h 285"/>
                  <a:gd name="T70" fmla="*/ 240 w 637"/>
                  <a:gd name="T71" fmla="*/ 225 h 285"/>
                  <a:gd name="T72" fmla="*/ 302 w 637"/>
                  <a:gd name="T73" fmla="*/ 216 h 285"/>
                  <a:gd name="T74" fmla="*/ 365 w 637"/>
                  <a:gd name="T75" fmla="*/ 206 h 285"/>
                  <a:gd name="T76" fmla="*/ 425 w 637"/>
                  <a:gd name="T77" fmla="*/ 196 h 285"/>
                  <a:gd name="T78" fmla="*/ 483 w 637"/>
                  <a:gd name="T79" fmla="*/ 183 h 285"/>
                  <a:gd name="T80" fmla="*/ 535 w 637"/>
                  <a:gd name="T81" fmla="*/ 169 h 285"/>
                  <a:gd name="T82" fmla="*/ 579 w 637"/>
                  <a:gd name="T83" fmla="*/ 154 h 285"/>
                  <a:gd name="T84" fmla="*/ 611 w 637"/>
                  <a:gd name="T85" fmla="*/ 136 h 285"/>
                  <a:gd name="T86" fmla="*/ 631 w 637"/>
                  <a:gd name="T87" fmla="*/ 116 h 285"/>
                  <a:gd name="T88" fmla="*/ 637 w 637"/>
                  <a:gd name="T89" fmla="*/ 95 h 285"/>
                  <a:gd name="T90" fmla="*/ 631 w 637"/>
                  <a:gd name="T91" fmla="*/ 78 h 285"/>
                  <a:gd name="T92" fmla="*/ 618 w 637"/>
                  <a:gd name="T93" fmla="*/ 61 h 285"/>
                  <a:gd name="T94" fmla="*/ 595 w 637"/>
                  <a:gd name="T95" fmla="*/ 42 h 285"/>
                  <a:gd name="T96" fmla="*/ 559 w 637"/>
                  <a:gd name="T97" fmla="*/ 23 h 285"/>
                  <a:gd name="T98" fmla="*/ 518 w 637"/>
                  <a:gd name="T99" fmla="*/ 8 h 285"/>
                  <a:gd name="T100" fmla="*/ 474 w 637"/>
                  <a:gd name="T101" fmla="*/ 1 h 285"/>
                  <a:gd name="T102" fmla="*/ 428 w 637"/>
                  <a:gd name="T103" fmla="*/ 1 h 285"/>
                  <a:gd name="T104" fmla="*/ 378 w 637"/>
                  <a:gd name="T105" fmla="*/ 9 h 285"/>
                  <a:gd name="T106" fmla="*/ 328 w 637"/>
                  <a:gd name="T107" fmla="*/ 25 h 285"/>
                  <a:gd name="T108" fmla="*/ 276 w 637"/>
                  <a:gd name="T109" fmla="*/ 48 h 285"/>
                  <a:gd name="T110" fmla="*/ 223 w 637"/>
                  <a:gd name="T111" fmla="*/ 79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7" h="285">
                    <a:moveTo>
                      <a:pt x="195" y="98"/>
                    </a:moveTo>
                    <a:lnTo>
                      <a:pt x="195" y="98"/>
                    </a:lnTo>
                    <a:lnTo>
                      <a:pt x="156" y="126"/>
                    </a:lnTo>
                    <a:lnTo>
                      <a:pt x="120" y="155"/>
                    </a:lnTo>
                    <a:lnTo>
                      <a:pt x="87" y="184"/>
                    </a:lnTo>
                    <a:lnTo>
                      <a:pt x="60" y="211"/>
                    </a:lnTo>
                    <a:lnTo>
                      <a:pt x="37" y="234"/>
                    </a:lnTo>
                    <a:lnTo>
                      <a:pt x="20" y="252"/>
                    </a:lnTo>
                    <a:lnTo>
                      <a:pt x="8" y="265"/>
                    </a:lnTo>
                    <a:lnTo>
                      <a:pt x="3" y="270"/>
                    </a:lnTo>
                    <a:lnTo>
                      <a:pt x="0" y="275"/>
                    </a:lnTo>
                    <a:lnTo>
                      <a:pt x="4" y="277"/>
                    </a:lnTo>
                    <a:lnTo>
                      <a:pt x="14" y="285"/>
                    </a:lnTo>
                    <a:lnTo>
                      <a:pt x="16" y="281"/>
                    </a:lnTo>
                    <a:lnTo>
                      <a:pt x="20" y="276"/>
                    </a:lnTo>
                    <a:lnTo>
                      <a:pt x="32" y="265"/>
                    </a:lnTo>
                    <a:lnTo>
                      <a:pt x="49" y="246"/>
                    </a:lnTo>
                    <a:lnTo>
                      <a:pt x="70" y="223"/>
                    </a:lnTo>
                    <a:lnTo>
                      <a:pt x="98" y="198"/>
                    </a:lnTo>
                    <a:lnTo>
                      <a:pt x="131" y="169"/>
                    </a:lnTo>
                    <a:lnTo>
                      <a:pt x="167" y="140"/>
                    </a:lnTo>
                    <a:lnTo>
                      <a:pt x="206" y="111"/>
                    </a:lnTo>
                    <a:lnTo>
                      <a:pt x="248" y="84"/>
                    </a:lnTo>
                    <a:lnTo>
                      <a:pt x="292" y="60"/>
                    </a:lnTo>
                    <a:lnTo>
                      <a:pt x="338" y="40"/>
                    </a:lnTo>
                    <a:lnTo>
                      <a:pt x="385" y="25"/>
                    </a:lnTo>
                    <a:lnTo>
                      <a:pt x="432" y="17"/>
                    </a:lnTo>
                    <a:lnTo>
                      <a:pt x="478" y="17"/>
                    </a:lnTo>
                    <a:lnTo>
                      <a:pt x="526" y="27"/>
                    </a:lnTo>
                    <a:lnTo>
                      <a:pt x="570" y="47"/>
                    </a:lnTo>
                    <a:lnTo>
                      <a:pt x="582" y="55"/>
                    </a:lnTo>
                    <a:lnTo>
                      <a:pt x="593" y="62"/>
                    </a:lnTo>
                    <a:lnTo>
                      <a:pt x="602" y="69"/>
                    </a:lnTo>
                    <a:lnTo>
                      <a:pt x="609" y="76"/>
                    </a:lnTo>
                    <a:lnTo>
                      <a:pt x="614" y="83"/>
                    </a:lnTo>
                    <a:lnTo>
                      <a:pt x="618" y="90"/>
                    </a:lnTo>
                    <a:lnTo>
                      <a:pt x="619" y="95"/>
                    </a:lnTo>
                    <a:lnTo>
                      <a:pt x="619" y="101"/>
                    </a:lnTo>
                    <a:lnTo>
                      <a:pt x="615" y="110"/>
                    </a:lnTo>
                    <a:lnTo>
                      <a:pt x="607" y="120"/>
                    </a:lnTo>
                    <a:lnTo>
                      <a:pt x="595" y="128"/>
                    </a:lnTo>
                    <a:lnTo>
                      <a:pt x="579" y="136"/>
                    </a:lnTo>
                    <a:lnTo>
                      <a:pt x="561" y="144"/>
                    </a:lnTo>
                    <a:lnTo>
                      <a:pt x="539" y="151"/>
                    </a:lnTo>
                    <a:lnTo>
                      <a:pt x="516" y="158"/>
                    </a:lnTo>
                    <a:lnTo>
                      <a:pt x="490" y="163"/>
                    </a:lnTo>
                    <a:lnTo>
                      <a:pt x="463" y="170"/>
                    </a:lnTo>
                    <a:lnTo>
                      <a:pt x="435" y="176"/>
                    </a:lnTo>
                    <a:lnTo>
                      <a:pt x="407" y="182"/>
                    </a:lnTo>
                    <a:lnTo>
                      <a:pt x="378" y="186"/>
                    </a:lnTo>
                    <a:lnTo>
                      <a:pt x="349" y="191"/>
                    </a:lnTo>
                    <a:lnTo>
                      <a:pt x="321" y="196"/>
                    </a:lnTo>
                    <a:lnTo>
                      <a:pt x="293" y="200"/>
                    </a:lnTo>
                    <a:lnTo>
                      <a:pt x="268" y="205"/>
                    </a:lnTo>
                    <a:lnTo>
                      <a:pt x="231" y="211"/>
                    </a:lnTo>
                    <a:lnTo>
                      <a:pt x="198" y="215"/>
                    </a:lnTo>
                    <a:lnTo>
                      <a:pt x="166" y="221"/>
                    </a:lnTo>
                    <a:lnTo>
                      <a:pt x="139" y="225"/>
                    </a:lnTo>
                    <a:lnTo>
                      <a:pt x="116" y="231"/>
                    </a:lnTo>
                    <a:lnTo>
                      <a:pt x="98" y="236"/>
                    </a:lnTo>
                    <a:lnTo>
                      <a:pt x="84" y="242"/>
                    </a:lnTo>
                    <a:lnTo>
                      <a:pt x="75" y="247"/>
                    </a:lnTo>
                    <a:lnTo>
                      <a:pt x="72" y="251"/>
                    </a:lnTo>
                    <a:lnTo>
                      <a:pt x="84" y="262"/>
                    </a:lnTo>
                    <a:lnTo>
                      <a:pt x="87" y="259"/>
                    </a:lnTo>
                    <a:lnTo>
                      <a:pt x="96" y="254"/>
                    </a:lnTo>
                    <a:lnTo>
                      <a:pt x="110" y="250"/>
                    </a:lnTo>
                    <a:lnTo>
                      <a:pt x="130" y="244"/>
                    </a:lnTo>
                    <a:lnTo>
                      <a:pt x="154" y="239"/>
                    </a:lnTo>
                    <a:lnTo>
                      <a:pt x="181" y="235"/>
                    </a:lnTo>
                    <a:lnTo>
                      <a:pt x="210" y="230"/>
                    </a:lnTo>
                    <a:lnTo>
                      <a:pt x="240" y="225"/>
                    </a:lnTo>
                    <a:lnTo>
                      <a:pt x="270" y="221"/>
                    </a:lnTo>
                    <a:lnTo>
                      <a:pt x="302" y="216"/>
                    </a:lnTo>
                    <a:lnTo>
                      <a:pt x="333" y="212"/>
                    </a:lnTo>
                    <a:lnTo>
                      <a:pt x="365" y="206"/>
                    </a:lnTo>
                    <a:lnTo>
                      <a:pt x="395" y="201"/>
                    </a:lnTo>
                    <a:lnTo>
                      <a:pt x="425" y="196"/>
                    </a:lnTo>
                    <a:lnTo>
                      <a:pt x="455" y="190"/>
                    </a:lnTo>
                    <a:lnTo>
                      <a:pt x="483" y="183"/>
                    </a:lnTo>
                    <a:lnTo>
                      <a:pt x="510" y="176"/>
                    </a:lnTo>
                    <a:lnTo>
                      <a:pt x="535" y="169"/>
                    </a:lnTo>
                    <a:lnTo>
                      <a:pt x="558" y="162"/>
                    </a:lnTo>
                    <a:lnTo>
                      <a:pt x="579" y="154"/>
                    </a:lnTo>
                    <a:lnTo>
                      <a:pt x="597" y="145"/>
                    </a:lnTo>
                    <a:lnTo>
                      <a:pt x="611" y="136"/>
                    </a:lnTo>
                    <a:lnTo>
                      <a:pt x="624" y="126"/>
                    </a:lnTo>
                    <a:lnTo>
                      <a:pt x="631" y="116"/>
                    </a:lnTo>
                    <a:lnTo>
                      <a:pt x="636" y="105"/>
                    </a:lnTo>
                    <a:lnTo>
                      <a:pt x="637" y="95"/>
                    </a:lnTo>
                    <a:lnTo>
                      <a:pt x="634" y="87"/>
                    </a:lnTo>
                    <a:lnTo>
                      <a:pt x="631" y="78"/>
                    </a:lnTo>
                    <a:lnTo>
                      <a:pt x="626" y="70"/>
                    </a:lnTo>
                    <a:lnTo>
                      <a:pt x="618" y="61"/>
                    </a:lnTo>
                    <a:lnTo>
                      <a:pt x="608" y="52"/>
                    </a:lnTo>
                    <a:lnTo>
                      <a:pt x="595" y="42"/>
                    </a:lnTo>
                    <a:lnTo>
                      <a:pt x="580" y="33"/>
                    </a:lnTo>
                    <a:lnTo>
                      <a:pt x="559" y="23"/>
                    </a:lnTo>
                    <a:lnTo>
                      <a:pt x="539" y="15"/>
                    </a:lnTo>
                    <a:lnTo>
                      <a:pt x="518" y="8"/>
                    </a:lnTo>
                    <a:lnTo>
                      <a:pt x="497" y="3"/>
                    </a:lnTo>
                    <a:lnTo>
                      <a:pt x="474" y="1"/>
                    </a:lnTo>
                    <a:lnTo>
                      <a:pt x="451" y="0"/>
                    </a:lnTo>
                    <a:lnTo>
                      <a:pt x="428" y="1"/>
                    </a:lnTo>
                    <a:lnTo>
                      <a:pt x="403" y="4"/>
                    </a:lnTo>
                    <a:lnTo>
                      <a:pt x="378" y="9"/>
                    </a:lnTo>
                    <a:lnTo>
                      <a:pt x="354" y="16"/>
                    </a:lnTo>
                    <a:lnTo>
                      <a:pt x="328" y="25"/>
                    </a:lnTo>
                    <a:lnTo>
                      <a:pt x="303" y="35"/>
                    </a:lnTo>
                    <a:lnTo>
                      <a:pt x="276" y="48"/>
                    </a:lnTo>
                    <a:lnTo>
                      <a:pt x="250" y="63"/>
                    </a:lnTo>
                    <a:lnTo>
                      <a:pt x="223" y="79"/>
                    </a:lnTo>
                    <a:lnTo>
                      <a:pt x="195" y="98"/>
                    </a:lnTo>
                    <a:close/>
                  </a:path>
                </a:pathLst>
              </a:custGeom>
              <a:solidFill>
                <a:srgbClr val="99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5"/>
              <p:cNvSpPr>
                <a:spLocks/>
              </p:cNvSpPr>
              <p:nvPr/>
            </p:nvSpPr>
            <p:spPr bwMode="auto">
              <a:xfrm>
                <a:off x="2725" y="3949"/>
                <a:ext cx="126" cy="65"/>
              </a:xfrm>
              <a:custGeom>
                <a:avLst/>
                <a:gdLst>
                  <a:gd name="T0" fmla="*/ 0 w 377"/>
                  <a:gd name="T1" fmla="*/ 129 h 129"/>
                  <a:gd name="T2" fmla="*/ 3 w 377"/>
                  <a:gd name="T3" fmla="*/ 128 h 129"/>
                  <a:gd name="T4" fmla="*/ 7 w 377"/>
                  <a:gd name="T5" fmla="*/ 123 h 129"/>
                  <a:gd name="T6" fmla="*/ 17 w 377"/>
                  <a:gd name="T7" fmla="*/ 118 h 129"/>
                  <a:gd name="T8" fmla="*/ 29 w 377"/>
                  <a:gd name="T9" fmla="*/ 108 h 129"/>
                  <a:gd name="T10" fmla="*/ 44 w 377"/>
                  <a:gd name="T11" fmla="*/ 99 h 129"/>
                  <a:gd name="T12" fmla="*/ 61 w 377"/>
                  <a:gd name="T13" fmla="*/ 89 h 129"/>
                  <a:gd name="T14" fmla="*/ 80 w 377"/>
                  <a:gd name="T15" fmla="*/ 76 h 129"/>
                  <a:gd name="T16" fmla="*/ 101 w 377"/>
                  <a:gd name="T17" fmla="*/ 65 h 129"/>
                  <a:gd name="T18" fmla="*/ 122 w 377"/>
                  <a:gd name="T19" fmla="*/ 53 h 129"/>
                  <a:gd name="T20" fmla="*/ 144 w 377"/>
                  <a:gd name="T21" fmla="*/ 40 h 129"/>
                  <a:gd name="T22" fmla="*/ 168 w 377"/>
                  <a:gd name="T23" fmla="*/ 30 h 129"/>
                  <a:gd name="T24" fmla="*/ 191 w 377"/>
                  <a:gd name="T25" fmla="*/ 20 h 129"/>
                  <a:gd name="T26" fmla="*/ 214 w 377"/>
                  <a:gd name="T27" fmla="*/ 12 h 129"/>
                  <a:gd name="T28" fmla="*/ 236 w 377"/>
                  <a:gd name="T29" fmla="*/ 6 h 129"/>
                  <a:gd name="T30" fmla="*/ 258 w 377"/>
                  <a:gd name="T31" fmla="*/ 1 h 129"/>
                  <a:gd name="T32" fmla="*/ 279 w 377"/>
                  <a:gd name="T33" fmla="*/ 0 h 129"/>
                  <a:gd name="T34" fmla="*/ 315 w 377"/>
                  <a:gd name="T35" fmla="*/ 4 h 129"/>
                  <a:gd name="T36" fmla="*/ 343 w 377"/>
                  <a:gd name="T37" fmla="*/ 13 h 129"/>
                  <a:gd name="T38" fmla="*/ 363 w 377"/>
                  <a:gd name="T39" fmla="*/ 27 h 129"/>
                  <a:gd name="T40" fmla="*/ 375 w 377"/>
                  <a:gd name="T41" fmla="*/ 43 h 129"/>
                  <a:gd name="T42" fmla="*/ 377 w 377"/>
                  <a:gd name="T43" fmla="*/ 59 h 129"/>
                  <a:gd name="T44" fmla="*/ 367 w 377"/>
                  <a:gd name="T45" fmla="*/ 74 h 129"/>
                  <a:gd name="T46" fmla="*/ 345 w 377"/>
                  <a:gd name="T47" fmla="*/ 85 h 129"/>
                  <a:gd name="T48" fmla="*/ 310 w 377"/>
                  <a:gd name="T49" fmla="*/ 91 h 129"/>
                  <a:gd name="T50" fmla="*/ 288 w 377"/>
                  <a:gd name="T51" fmla="*/ 93 h 129"/>
                  <a:gd name="T52" fmla="*/ 265 w 377"/>
                  <a:gd name="T53" fmla="*/ 95 h 129"/>
                  <a:gd name="T54" fmla="*/ 240 w 377"/>
                  <a:gd name="T55" fmla="*/ 98 h 129"/>
                  <a:gd name="T56" fmla="*/ 214 w 377"/>
                  <a:gd name="T57" fmla="*/ 100 h 129"/>
                  <a:gd name="T58" fmla="*/ 189 w 377"/>
                  <a:gd name="T59" fmla="*/ 104 h 129"/>
                  <a:gd name="T60" fmla="*/ 164 w 377"/>
                  <a:gd name="T61" fmla="*/ 107 h 129"/>
                  <a:gd name="T62" fmla="*/ 138 w 377"/>
                  <a:gd name="T63" fmla="*/ 110 h 129"/>
                  <a:gd name="T64" fmla="*/ 114 w 377"/>
                  <a:gd name="T65" fmla="*/ 113 h 129"/>
                  <a:gd name="T66" fmla="*/ 90 w 377"/>
                  <a:gd name="T67" fmla="*/ 116 h 129"/>
                  <a:gd name="T68" fmla="*/ 69 w 377"/>
                  <a:gd name="T69" fmla="*/ 119 h 129"/>
                  <a:gd name="T70" fmla="*/ 50 w 377"/>
                  <a:gd name="T71" fmla="*/ 122 h 129"/>
                  <a:gd name="T72" fmla="*/ 33 w 377"/>
                  <a:gd name="T73" fmla="*/ 125 h 129"/>
                  <a:gd name="T74" fmla="*/ 20 w 377"/>
                  <a:gd name="T75" fmla="*/ 127 h 129"/>
                  <a:gd name="T76" fmla="*/ 9 w 377"/>
                  <a:gd name="T77" fmla="*/ 128 h 129"/>
                  <a:gd name="T78" fmla="*/ 3 w 377"/>
                  <a:gd name="T79" fmla="*/ 129 h 129"/>
                  <a:gd name="T80" fmla="*/ 0 w 377"/>
                  <a:gd name="T81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7" h="129">
                    <a:moveTo>
                      <a:pt x="0" y="129"/>
                    </a:moveTo>
                    <a:lnTo>
                      <a:pt x="3" y="128"/>
                    </a:lnTo>
                    <a:lnTo>
                      <a:pt x="7" y="123"/>
                    </a:lnTo>
                    <a:lnTo>
                      <a:pt x="17" y="118"/>
                    </a:lnTo>
                    <a:lnTo>
                      <a:pt x="29" y="108"/>
                    </a:lnTo>
                    <a:lnTo>
                      <a:pt x="44" y="99"/>
                    </a:lnTo>
                    <a:lnTo>
                      <a:pt x="61" y="89"/>
                    </a:lnTo>
                    <a:lnTo>
                      <a:pt x="80" y="76"/>
                    </a:lnTo>
                    <a:lnTo>
                      <a:pt x="101" y="65"/>
                    </a:lnTo>
                    <a:lnTo>
                      <a:pt x="122" y="53"/>
                    </a:lnTo>
                    <a:lnTo>
                      <a:pt x="144" y="40"/>
                    </a:lnTo>
                    <a:lnTo>
                      <a:pt x="168" y="30"/>
                    </a:lnTo>
                    <a:lnTo>
                      <a:pt x="191" y="20"/>
                    </a:lnTo>
                    <a:lnTo>
                      <a:pt x="214" y="12"/>
                    </a:lnTo>
                    <a:lnTo>
                      <a:pt x="236" y="6"/>
                    </a:lnTo>
                    <a:lnTo>
                      <a:pt x="258" y="1"/>
                    </a:lnTo>
                    <a:lnTo>
                      <a:pt x="279" y="0"/>
                    </a:lnTo>
                    <a:lnTo>
                      <a:pt x="315" y="4"/>
                    </a:lnTo>
                    <a:lnTo>
                      <a:pt x="343" y="13"/>
                    </a:lnTo>
                    <a:lnTo>
                      <a:pt x="363" y="27"/>
                    </a:lnTo>
                    <a:lnTo>
                      <a:pt x="375" y="43"/>
                    </a:lnTo>
                    <a:lnTo>
                      <a:pt x="377" y="59"/>
                    </a:lnTo>
                    <a:lnTo>
                      <a:pt x="367" y="74"/>
                    </a:lnTo>
                    <a:lnTo>
                      <a:pt x="345" y="85"/>
                    </a:lnTo>
                    <a:lnTo>
                      <a:pt x="310" y="91"/>
                    </a:lnTo>
                    <a:lnTo>
                      <a:pt x="288" y="93"/>
                    </a:lnTo>
                    <a:lnTo>
                      <a:pt x="265" y="95"/>
                    </a:lnTo>
                    <a:lnTo>
                      <a:pt x="240" y="98"/>
                    </a:lnTo>
                    <a:lnTo>
                      <a:pt x="214" y="100"/>
                    </a:lnTo>
                    <a:lnTo>
                      <a:pt x="189" y="104"/>
                    </a:lnTo>
                    <a:lnTo>
                      <a:pt x="164" y="107"/>
                    </a:lnTo>
                    <a:lnTo>
                      <a:pt x="138" y="110"/>
                    </a:lnTo>
                    <a:lnTo>
                      <a:pt x="114" y="113"/>
                    </a:lnTo>
                    <a:lnTo>
                      <a:pt x="90" y="116"/>
                    </a:lnTo>
                    <a:lnTo>
                      <a:pt x="69" y="119"/>
                    </a:lnTo>
                    <a:lnTo>
                      <a:pt x="50" y="122"/>
                    </a:lnTo>
                    <a:lnTo>
                      <a:pt x="33" y="125"/>
                    </a:lnTo>
                    <a:lnTo>
                      <a:pt x="20" y="127"/>
                    </a:lnTo>
                    <a:lnTo>
                      <a:pt x="9" y="128"/>
                    </a:lnTo>
                    <a:lnTo>
                      <a:pt x="3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8037B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6"/>
              <p:cNvSpPr>
                <a:spLocks/>
              </p:cNvSpPr>
              <p:nvPr/>
            </p:nvSpPr>
            <p:spPr bwMode="auto">
              <a:xfrm>
                <a:off x="2733" y="3471"/>
                <a:ext cx="131" cy="122"/>
              </a:xfrm>
              <a:custGeom>
                <a:avLst/>
                <a:gdLst>
                  <a:gd name="T0" fmla="*/ 0 w 395"/>
                  <a:gd name="T1" fmla="*/ 129 h 244"/>
                  <a:gd name="T2" fmla="*/ 12 w 395"/>
                  <a:gd name="T3" fmla="*/ 174 h 244"/>
                  <a:gd name="T4" fmla="*/ 49 w 395"/>
                  <a:gd name="T5" fmla="*/ 208 h 244"/>
                  <a:gd name="T6" fmla="*/ 101 w 395"/>
                  <a:gd name="T7" fmla="*/ 231 h 244"/>
                  <a:gd name="T8" fmla="*/ 160 w 395"/>
                  <a:gd name="T9" fmla="*/ 242 h 244"/>
                  <a:gd name="T10" fmla="*/ 200 w 395"/>
                  <a:gd name="T11" fmla="*/ 244 h 244"/>
                  <a:gd name="T12" fmla="*/ 239 w 395"/>
                  <a:gd name="T13" fmla="*/ 242 h 244"/>
                  <a:gd name="T14" fmla="*/ 276 w 395"/>
                  <a:gd name="T15" fmla="*/ 236 h 244"/>
                  <a:gd name="T16" fmla="*/ 310 w 395"/>
                  <a:gd name="T17" fmla="*/ 226 h 244"/>
                  <a:gd name="T18" fmla="*/ 340 w 395"/>
                  <a:gd name="T19" fmla="*/ 211 h 244"/>
                  <a:gd name="T20" fmla="*/ 365 w 395"/>
                  <a:gd name="T21" fmla="*/ 191 h 244"/>
                  <a:gd name="T22" fmla="*/ 382 w 395"/>
                  <a:gd name="T23" fmla="*/ 167 h 244"/>
                  <a:gd name="T24" fmla="*/ 391 w 395"/>
                  <a:gd name="T25" fmla="*/ 139 h 244"/>
                  <a:gd name="T26" fmla="*/ 391 w 395"/>
                  <a:gd name="T27" fmla="*/ 76 h 244"/>
                  <a:gd name="T28" fmla="*/ 367 w 395"/>
                  <a:gd name="T29" fmla="*/ 35 h 244"/>
                  <a:gd name="T30" fmla="*/ 338 w 395"/>
                  <a:gd name="T31" fmla="*/ 18 h 244"/>
                  <a:gd name="T32" fmla="*/ 308 w 395"/>
                  <a:gd name="T33" fmla="*/ 13 h 244"/>
                  <a:gd name="T34" fmla="*/ 282 w 395"/>
                  <a:gd name="T35" fmla="*/ 13 h 244"/>
                  <a:gd name="T36" fmla="*/ 269 w 395"/>
                  <a:gd name="T37" fmla="*/ 15 h 244"/>
                  <a:gd name="T38" fmla="*/ 268 w 395"/>
                  <a:gd name="T39" fmla="*/ 33 h 244"/>
                  <a:gd name="T40" fmla="*/ 276 w 395"/>
                  <a:gd name="T41" fmla="*/ 31 h 244"/>
                  <a:gd name="T42" fmla="*/ 292 w 395"/>
                  <a:gd name="T43" fmla="*/ 29 h 244"/>
                  <a:gd name="T44" fmla="*/ 316 w 395"/>
                  <a:gd name="T45" fmla="*/ 30 h 244"/>
                  <a:gd name="T46" fmla="*/ 344 w 395"/>
                  <a:gd name="T47" fmla="*/ 38 h 244"/>
                  <a:gd name="T48" fmla="*/ 368 w 395"/>
                  <a:gd name="T49" fmla="*/ 61 h 244"/>
                  <a:gd name="T50" fmla="*/ 377 w 395"/>
                  <a:gd name="T51" fmla="*/ 106 h 244"/>
                  <a:gd name="T52" fmla="*/ 371 w 395"/>
                  <a:gd name="T53" fmla="*/ 149 h 244"/>
                  <a:gd name="T54" fmla="*/ 359 w 395"/>
                  <a:gd name="T55" fmla="*/ 172 h 244"/>
                  <a:gd name="T56" fmla="*/ 339 w 395"/>
                  <a:gd name="T57" fmla="*/ 191 h 244"/>
                  <a:gd name="T58" fmla="*/ 315 w 395"/>
                  <a:gd name="T59" fmla="*/ 206 h 244"/>
                  <a:gd name="T60" fmla="*/ 285 w 395"/>
                  <a:gd name="T61" fmla="*/ 217 h 244"/>
                  <a:gd name="T62" fmla="*/ 252 w 395"/>
                  <a:gd name="T63" fmla="*/ 225 h 244"/>
                  <a:gd name="T64" fmla="*/ 217 w 395"/>
                  <a:gd name="T65" fmla="*/ 228 h 244"/>
                  <a:gd name="T66" fmla="*/ 181 w 395"/>
                  <a:gd name="T67" fmla="*/ 227 h 244"/>
                  <a:gd name="T68" fmla="*/ 135 w 395"/>
                  <a:gd name="T69" fmla="*/ 221 h 244"/>
                  <a:gd name="T70" fmla="*/ 84 w 395"/>
                  <a:gd name="T71" fmla="*/ 206 h 244"/>
                  <a:gd name="T72" fmla="*/ 43 w 395"/>
                  <a:gd name="T73" fmla="*/ 183 h 244"/>
                  <a:gd name="T74" fmla="*/ 21 w 395"/>
                  <a:gd name="T75" fmla="*/ 150 h 244"/>
                  <a:gd name="T76" fmla="*/ 27 w 395"/>
                  <a:gd name="T77" fmla="*/ 92 h 244"/>
                  <a:gd name="T78" fmla="*/ 70 w 395"/>
                  <a:gd name="T79" fmla="*/ 44 h 244"/>
                  <a:gd name="T80" fmla="*/ 130 w 395"/>
                  <a:gd name="T81" fmla="*/ 22 h 244"/>
                  <a:gd name="T82" fmla="*/ 179 w 395"/>
                  <a:gd name="T83" fmla="*/ 16 h 244"/>
                  <a:gd name="T84" fmla="*/ 196 w 395"/>
                  <a:gd name="T85" fmla="*/ 16 h 244"/>
                  <a:gd name="T86" fmla="*/ 198 w 395"/>
                  <a:gd name="T87" fmla="*/ 0 h 244"/>
                  <a:gd name="T88" fmla="*/ 183 w 395"/>
                  <a:gd name="T89" fmla="*/ 0 h 244"/>
                  <a:gd name="T90" fmla="*/ 132 w 395"/>
                  <a:gd name="T91" fmla="*/ 6 h 244"/>
                  <a:gd name="T92" fmla="*/ 64 w 395"/>
                  <a:gd name="T93" fmla="*/ 29 h 244"/>
                  <a:gd name="T94" fmla="*/ 11 w 395"/>
                  <a:gd name="T95" fmla="*/ 8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5" h="244">
                    <a:moveTo>
                      <a:pt x="0" y="129"/>
                    </a:moveTo>
                    <a:lnTo>
                      <a:pt x="0" y="129"/>
                    </a:lnTo>
                    <a:lnTo>
                      <a:pt x="3" y="153"/>
                    </a:lnTo>
                    <a:lnTo>
                      <a:pt x="12" y="174"/>
                    </a:lnTo>
                    <a:lnTo>
                      <a:pt x="28" y="193"/>
                    </a:lnTo>
                    <a:lnTo>
                      <a:pt x="49" y="208"/>
                    </a:lnTo>
                    <a:lnTo>
                      <a:pt x="73" y="220"/>
                    </a:lnTo>
                    <a:lnTo>
                      <a:pt x="101" y="231"/>
                    </a:lnTo>
                    <a:lnTo>
                      <a:pt x="130" y="238"/>
                    </a:lnTo>
                    <a:lnTo>
                      <a:pt x="160" y="242"/>
                    </a:lnTo>
                    <a:lnTo>
                      <a:pt x="179" y="243"/>
                    </a:lnTo>
                    <a:lnTo>
                      <a:pt x="200" y="244"/>
                    </a:lnTo>
                    <a:lnTo>
                      <a:pt x="219" y="244"/>
                    </a:lnTo>
                    <a:lnTo>
                      <a:pt x="239" y="242"/>
                    </a:lnTo>
                    <a:lnTo>
                      <a:pt x="258" y="240"/>
                    </a:lnTo>
                    <a:lnTo>
                      <a:pt x="276" y="236"/>
                    </a:lnTo>
                    <a:lnTo>
                      <a:pt x="293" y="232"/>
                    </a:lnTo>
                    <a:lnTo>
                      <a:pt x="310" y="226"/>
                    </a:lnTo>
                    <a:lnTo>
                      <a:pt x="326" y="219"/>
                    </a:lnTo>
                    <a:lnTo>
                      <a:pt x="340" y="211"/>
                    </a:lnTo>
                    <a:lnTo>
                      <a:pt x="352" y="202"/>
                    </a:lnTo>
                    <a:lnTo>
                      <a:pt x="365" y="191"/>
                    </a:lnTo>
                    <a:lnTo>
                      <a:pt x="374" y="180"/>
                    </a:lnTo>
                    <a:lnTo>
                      <a:pt x="382" y="167"/>
                    </a:lnTo>
                    <a:lnTo>
                      <a:pt x="388" y="153"/>
                    </a:lnTo>
                    <a:lnTo>
                      <a:pt x="391" y="139"/>
                    </a:lnTo>
                    <a:lnTo>
                      <a:pt x="395" y="105"/>
                    </a:lnTo>
                    <a:lnTo>
                      <a:pt x="391" y="76"/>
                    </a:lnTo>
                    <a:lnTo>
                      <a:pt x="383" y="53"/>
                    </a:lnTo>
                    <a:lnTo>
                      <a:pt x="367" y="35"/>
                    </a:lnTo>
                    <a:lnTo>
                      <a:pt x="352" y="25"/>
                    </a:lnTo>
                    <a:lnTo>
                      <a:pt x="338" y="18"/>
                    </a:lnTo>
                    <a:lnTo>
                      <a:pt x="322" y="14"/>
                    </a:lnTo>
                    <a:lnTo>
                      <a:pt x="308" y="13"/>
                    </a:lnTo>
                    <a:lnTo>
                      <a:pt x="294" y="13"/>
                    </a:lnTo>
                    <a:lnTo>
                      <a:pt x="282" y="13"/>
                    </a:lnTo>
                    <a:lnTo>
                      <a:pt x="274" y="14"/>
                    </a:lnTo>
                    <a:lnTo>
                      <a:pt x="269" y="15"/>
                    </a:lnTo>
                    <a:lnTo>
                      <a:pt x="264" y="16"/>
                    </a:lnTo>
                    <a:lnTo>
                      <a:pt x="268" y="33"/>
                    </a:lnTo>
                    <a:lnTo>
                      <a:pt x="274" y="31"/>
                    </a:lnTo>
                    <a:lnTo>
                      <a:pt x="276" y="31"/>
                    </a:lnTo>
                    <a:lnTo>
                      <a:pt x="282" y="30"/>
                    </a:lnTo>
                    <a:lnTo>
                      <a:pt x="292" y="29"/>
                    </a:lnTo>
                    <a:lnTo>
                      <a:pt x="304" y="29"/>
                    </a:lnTo>
                    <a:lnTo>
                      <a:pt x="316" y="30"/>
                    </a:lnTo>
                    <a:lnTo>
                      <a:pt x="331" y="33"/>
                    </a:lnTo>
                    <a:lnTo>
                      <a:pt x="344" y="38"/>
                    </a:lnTo>
                    <a:lnTo>
                      <a:pt x="356" y="46"/>
                    </a:lnTo>
                    <a:lnTo>
                      <a:pt x="368" y="61"/>
                    </a:lnTo>
                    <a:lnTo>
                      <a:pt x="375" y="82"/>
                    </a:lnTo>
                    <a:lnTo>
                      <a:pt x="377" y="106"/>
                    </a:lnTo>
                    <a:lnTo>
                      <a:pt x="374" y="136"/>
                    </a:lnTo>
                    <a:lnTo>
                      <a:pt x="371" y="149"/>
                    </a:lnTo>
                    <a:lnTo>
                      <a:pt x="366" y="162"/>
                    </a:lnTo>
                    <a:lnTo>
                      <a:pt x="359" y="172"/>
                    </a:lnTo>
                    <a:lnTo>
                      <a:pt x="350" y="182"/>
                    </a:lnTo>
                    <a:lnTo>
                      <a:pt x="339" y="191"/>
                    </a:lnTo>
                    <a:lnTo>
                      <a:pt x="327" y="200"/>
                    </a:lnTo>
                    <a:lnTo>
                      <a:pt x="315" y="206"/>
                    </a:lnTo>
                    <a:lnTo>
                      <a:pt x="300" y="212"/>
                    </a:lnTo>
                    <a:lnTo>
                      <a:pt x="285" y="217"/>
                    </a:lnTo>
                    <a:lnTo>
                      <a:pt x="269" y="221"/>
                    </a:lnTo>
                    <a:lnTo>
                      <a:pt x="252" y="225"/>
                    </a:lnTo>
                    <a:lnTo>
                      <a:pt x="235" y="226"/>
                    </a:lnTo>
                    <a:lnTo>
                      <a:pt x="217" y="228"/>
                    </a:lnTo>
                    <a:lnTo>
                      <a:pt x="199" y="228"/>
                    </a:lnTo>
                    <a:lnTo>
                      <a:pt x="181" y="227"/>
                    </a:lnTo>
                    <a:lnTo>
                      <a:pt x="162" y="226"/>
                    </a:lnTo>
                    <a:lnTo>
                      <a:pt x="135" y="221"/>
                    </a:lnTo>
                    <a:lnTo>
                      <a:pt x="108" y="216"/>
                    </a:lnTo>
                    <a:lnTo>
                      <a:pt x="84" y="206"/>
                    </a:lnTo>
                    <a:lnTo>
                      <a:pt x="62" y="196"/>
                    </a:lnTo>
                    <a:lnTo>
                      <a:pt x="43" y="183"/>
                    </a:lnTo>
                    <a:lnTo>
                      <a:pt x="29" y="167"/>
                    </a:lnTo>
                    <a:lnTo>
                      <a:pt x="21" y="150"/>
                    </a:lnTo>
                    <a:lnTo>
                      <a:pt x="18" y="130"/>
                    </a:lnTo>
                    <a:lnTo>
                      <a:pt x="27" y="92"/>
                    </a:lnTo>
                    <a:lnTo>
                      <a:pt x="45" y="65"/>
                    </a:lnTo>
                    <a:lnTo>
                      <a:pt x="70" y="44"/>
                    </a:lnTo>
                    <a:lnTo>
                      <a:pt x="101" y="30"/>
                    </a:lnTo>
                    <a:lnTo>
                      <a:pt x="130" y="22"/>
                    </a:lnTo>
                    <a:lnTo>
                      <a:pt x="158" y="19"/>
                    </a:lnTo>
                    <a:lnTo>
                      <a:pt x="179" y="16"/>
                    </a:lnTo>
                    <a:lnTo>
                      <a:pt x="191" y="16"/>
                    </a:lnTo>
                    <a:lnTo>
                      <a:pt x="196" y="16"/>
                    </a:lnTo>
                    <a:lnTo>
                      <a:pt x="196" y="12"/>
                    </a:lnTo>
                    <a:lnTo>
                      <a:pt x="198" y="0"/>
                    </a:lnTo>
                    <a:lnTo>
                      <a:pt x="191" y="0"/>
                    </a:lnTo>
                    <a:lnTo>
                      <a:pt x="183" y="0"/>
                    </a:lnTo>
                    <a:lnTo>
                      <a:pt x="162" y="1"/>
                    </a:lnTo>
                    <a:lnTo>
                      <a:pt x="132" y="6"/>
                    </a:lnTo>
                    <a:lnTo>
                      <a:pt x="98" y="14"/>
                    </a:lnTo>
                    <a:lnTo>
                      <a:pt x="64" y="29"/>
                    </a:lnTo>
                    <a:lnTo>
                      <a:pt x="34" y="52"/>
                    </a:lnTo>
                    <a:lnTo>
                      <a:pt x="11" y="86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47"/>
              <p:cNvSpPr>
                <a:spLocks/>
              </p:cNvSpPr>
              <p:nvPr/>
            </p:nvSpPr>
            <p:spPr bwMode="auto">
              <a:xfrm>
                <a:off x="2801" y="3619"/>
                <a:ext cx="40" cy="171"/>
              </a:xfrm>
              <a:custGeom>
                <a:avLst/>
                <a:gdLst>
                  <a:gd name="T0" fmla="*/ 7 w 119"/>
                  <a:gd name="T1" fmla="*/ 4 h 342"/>
                  <a:gd name="T2" fmla="*/ 0 w 119"/>
                  <a:gd name="T3" fmla="*/ 13 h 342"/>
                  <a:gd name="T4" fmla="*/ 5 w 119"/>
                  <a:gd name="T5" fmla="*/ 16 h 342"/>
                  <a:gd name="T6" fmla="*/ 12 w 119"/>
                  <a:gd name="T7" fmla="*/ 22 h 342"/>
                  <a:gd name="T8" fmla="*/ 29 w 119"/>
                  <a:gd name="T9" fmla="*/ 37 h 342"/>
                  <a:gd name="T10" fmla="*/ 51 w 119"/>
                  <a:gd name="T11" fmla="*/ 61 h 342"/>
                  <a:gd name="T12" fmla="*/ 74 w 119"/>
                  <a:gd name="T13" fmla="*/ 96 h 342"/>
                  <a:gd name="T14" fmla="*/ 92 w 119"/>
                  <a:gd name="T15" fmla="*/ 141 h 342"/>
                  <a:gd name="T16" fmla="*/ 102 w 119"/>
                  <a:gd name="T17" fmla="*/ 195 h 342"/>
                  <a:gd name="T18" fmla="*/ 97 w 119"/>
                  <a:gd name="T19" fmla="*/ 258 h 342"/>
                  <a:gd name="T20" fmla="*/ 74 w 119"/>
                  <a:gd name="T21" fmla="*/ 332 h 342"/>
                  <a:gd name="T22" fmla="*/ 71 w 119"/>
                  <a:gd name="T23" fmla="*/ 336 h 342"/>
                  <a:gd name="T24" fmla="*/ 87 w 119"/>
                  <a:gd name="T25" fmla="*/ 342 h 342"/>
                  <a:gd name="T26" fmla="*/ 90 w 119"/>
                  <a:gd name="T27" fmla="*/ 338 h 342"/>
                  <a:gd name="T28" fmla="*/ 114 w 119"/>
                  <a:gd name="T29" fmla="*/ 259 h 342"/>
                  <a:gd name="T30" fmla="*/ 119 w 119"/>
                  <a:gd name="T31" fmla="*/ 191 h 342"/>
                  <a:gd name="T32" fmla="*/ 109 w 119"/>
                  <a:gd name="T33" fmla="*/ 134 h 342"/>
                  <a:gd name="T34" fmla="*/ 88 w 119"/>
                  <a:gd name="T35" fmla="*/ 87 h 342"/>
                  <a:gd name="T36" fmla="*/ 64 w 119"/>
                  <a:gd name="T37" fmla="*/ 50 h 342"/>
                  <a:gd name="T38" fmla="*/ 40 w 119"/>
                  <a:gd name="T39" fmla="*/ 24 h 342"/>
                  <a:gd name="T40" fmla="*/ 22 w 119"/>
                  <a:gd name="T41" fmla="*/ 8 h 342"/>
                  <a:gd name="T42" fmla="*/ 15 w 119"/>
                  <a:gd name="T43" fmla="*/ 2 h 342"/>
                  <a:gd name="T44" fmla="*/ 10 w 119"/>
                  <a:gd name="T45" fmla="*/ 0 h 342"/>
                  <a:gd name="T46" fmla="*/ 7 w 119"/>
                  <a:gd name="T47" fmla="*/ 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342">
                    <a:moveTo>
                      <a:pt x="7" y="4"/>
                    </a:moveTo>
                    <a:lnTo>
                      <a:pt x="0" y="13"/>
                    </a:lnTo>
                    <a:lnTo>
                      <a:pt x="5" y="16"/>
                    </a:lnTo>
                    <a:lnTo>
                      <a:pt x="12" y="22"/>
                    </a:lnTo>
                    <a:lnTo>
                      <a:pt x="29" y="37"/>
                    </a:lnTo>
                    <a:lnTo>
                      <a:pt x="51" y="61"/>
                    </a:lnTo>
                    <a:lnTo>
                      <a:pt x="74" y="96"/>
                    </a:lnTo>
                    <a:lnTo>
                      <a:pt x="92" y="141"/>
                    </a:lnTo>
                    <a:lnTo>
                      <a:pt x="102" y="195"/>
                    </a:lnTo>
                    <a:lnTo>
                      <a:pt x="97" y="258"/>
                    </a:lnTo>
                    <a:lnTo>
                      <a:pt x="74" y="332"/>
                    </a:lnTo>
                    <a:lnTo>
                      <a:pt x="71" y="336"/>
                    </a:lnTo>
                    <a:lnTo>
                      <a:pt x="87" y="342"/>
                    </a:lnTo>
                    <a:lnTo>
                      <a:pt x="90" y="338"/>
                    </a:lnTo>
                    <a:lnTo>
                      <a:pt x="114" y="259"/>
                    </a:lnTo>
                    <a:lnTo>
                      <a:pt x="119" y="191"/>
                    </a:lnTo>
                    <a:lnTo>
                      <a:pt x="109" y="134"/>
                    </a:lnTo>
                    <a:lnTo>
                      <a:pt x="88" y="87"/>
                    </a:lnTo>
                    <a:lnTo>
                      <a:pt x="64" y="50"/>
                    </a:lnTo>
                    <a:lnTo>
                      <a:pt x="40" y="24"/>
                    </a:lnTo>
                    <a:lnTo>
                      <a:pt x="22" y="8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8"/>
              <p:cNvSpPr>
                <a:spLocks/>
              </p:cNvSpPr>
              <p:nvPr/>
            </p:nvSpPr>
            <p:spPr bwMode="auto">
              <a:xfrm>
                <a:off x="2809" y="3262"/>
                <a:ext cx="49" cy="163"/>
              </a:xfrm>
              <a:custGeom>
                <a:avLst/>
                <a:gdLst>
                  <a:gd name="T0" fmla="*/ 132 w 145"/>
                  <a:gd name="T1" fmla="*/ 2 h 326"/>
                  <a:gd name="T2" fmla="*/ 89 w 145"/>
                  <a:gd name="T3" fmla="*/ 37 h 326"/>
                  <a:gd name="T4" fmla="*/ 56 w 145"/>
                  <a:gd name="T5" fmla="*/ 81 h 326"/>
                  <a:gd name="T6" fmla="*/ 33 w 145"/>
                  <a:gd name="T7" fmla="*/ 129 h 326"/>
                  <a:gd name="T8" fmla="*/ 17 w 145"/>
                  <a:gd name="T9" fmla="*/ 181 h 326"/>
                  <a:gd name="T10" fmla="*/ 7 w 145"/>
                  <a:gd name="T11" fmla="*/ 229 h 326"/>
                  <a:gd name="T12" fmla="*/ 3 w 145"/>
                  <a:gd name="T13" fmla="*/ 272 h 326"/>
                  <a:gd name="T14" fmla="*/ 0 w 145"/>
                  <a:gd name="T15" fmla="*/ 303 h 326"/>
                  <a:gd name="T16" fmla="*/ 0 w 145"/>
                  <a:gd name="T17" fmla="*/ 321 h 326"/>
                  <a:gd name="T18" fmla="*/ 1 w 145"/>
                  <a:gd name="T19" fmla="*/ 326 h 326"/>
                  <a:gd name="T20" fmla="*/ 6 w 145"/>
                  <a:gd name="T21" fmla="*/ 326 h 326"/>
                  <a:gd name="T22" fmla="*/ 18 w 145"/>
                  <a:gd name="T23" fmla="*/ 326 h 326"/>
                  <a:gd name="T24" fmla="*/ 18 w 145"/>
                  <a:gd name="T25" fmla="*/ 320 h 326"/>
                  <a:gd name="T26" fmla="*/ 18 w 145"/>
                  <a:gd name="T27" fmla="*/ 310 h 326"/>
                  <a:gd name="T28" fmla="*/ 20 w 145"/>
                  <a:gd name="T29" fmla="*/ 282 h 326"/>
                  <a:gd name="T30" fmla="*/ 23 w 145"/>
                  <a:gd name="T31" fmla="*/ 242 h 326"/>
                  <a:gd name="T32" fmla="*/ 32 w 145"/>
                  <a:gd name="T33" fmla="*/ 195 h 326"/>
                  <a:gd name="T34" fmla="*/ 45 w 145"/>
                  <a:gd name="T35" fmla="*/ 144 h 326"/>
                  <a:gd name="T36" fmla="*/ 68 w 145"/>
                  <a:gd name="T37" fmla="*/ 95 h 326"/>
                  <a:gd name="T38" fmla="*/ 99 w 145"/>
                  <a:gd name="T39" fmla="*/ 51 h 326"/>
                  <a:gd name="T40" fmla="*/ 142 w 145"/>
                  <a:gd name="T41" fmla="*/ 16 h 326"/>
                  <a:gd name="T42" fmla="*/ 145 w 145"/>
                  <a:gd name="T43" fmla="*/ 14 h 326"/>
                  <a:gd name="T44" fmla="*/ 137 w 145"/>
                  <a:gd name="T45" fmla="*/ 0 h 326"/>
                  <a:gd name="T46" fmla="*/ 132 w 145"/>
                  <a:gd name="T4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5" h="326">
                    <a:moveTo>
                      <a:pt x="132" y="2"/>
                    </a:moveTo>
                    <a:lnTo>
                      <a:pt x="89" y="37"/>
                    </a:lnTo>
                    <a:lnTo>
                      <a:pt x="56" y="81"/>
                    </a:lnTo>
                    <a:lnTo>
                      <a:pt x="33" y="129"/>
                    </a:lnTo>
                    <a:lnTo>
                      <a:pt x="17" y="181"/>
                    </a:lnTo>
                    <a:lnTo>
                      <a:pt x="7" y="229"/>
                    </a:lnTo>
                    <a:lnTo>
                      <a:pt x="3" y="272"/>
                    </a:lnTo>
                    <a:lnTo>
                      <a:pt x="0" y="303"/>
                    </a:lnTo>
                    <a:lnTo>
                      <a:pt x="0" y="321"/>
                    </a:lnTo>
                    <a:lnTo>
                      <a:pt x="1" y="326"/>
                    </a:lnTo>
                    <a:lnTo>
                      <a:pt x="6" y="326"/>
                    </a:lnTo>
                    <a:lnTo>
                      <a:pt x="18" y="326"/>
                    </a:lnTo>
                    <a:lnTo>
                      <a:pt x="18" y="320"/>
                    </a:lnTo>
                    <a:lnTo>
                      <a:pt x="18" y="310"/>
                    </a:lnTo>
                    <a:lnTo>
                      <a:pt x="20" y="282"/>
                    </a:lnTo>
                    <a:lnTo>
                      <a:pt x="23" y="242"/>
                    </a:lnTo>
                    <a:lnTo>
                      <a:pt x="32" y="195"/>
                    </a:lnTo>
                    <a:lnTo>
                      <a:pt x="45" y="144"/>
                    </a:lnTo>
                    <a:lnTo>
                      <a:pt x="68" y="95"/>
                    </a:lnTo>
                    <a:lnTo>
                      <a:pt x="99" y="51"/>
                    </a:lnTo>
                    <a:lnTo>
                      <a:pt x="142" y="16"/>
                    </a:lnTo>
                    <a:lnTo>
                      <a:pt x="145" y="14"/>
                    </a:lnTo>
                    <a:lnTo>
                      <a:pt x="137" y="0"/>
                    </a:lnTo>
                    <a:lnTo>
                      <a:pt x="132" y="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49"/>
              <p:cNvSpPr>
                <a:spLocks/>
              </p:cNvSpPr>
              <p:nvPr/>
            </p:nvSpPr>
            <p:spPr bwMode="auto">
              <a:xfrm>
                <a:off x="2658" y="3570"/>
                <a:ext cx="77" cy="57"/>
              </a:xfrm>
              <a:custGeom>
                <a:avLst/>
                <a:gdLst>
                  <a:gd name="T0" fmla="*/ 224 w 231"/>
                  <a:gd name="T1" fmla="*/ 0 h 115"/>
                  <a:gd name="T2" fmla="*/ 222 w 231"/>
                  <a:gd name="T3" fmla="*/ 0 h 115"/>
                  <a:gd name="T4" fmla="*/ 216 w 231"/>
                  <a:gd name="T5" fmla="*/ 3 h 115"/>
                  <a:gd name="T6" fmla="*/ 206 w 231"/>
                  <a:gd name="T7" fmla="*/ 4 h 115"/>
                  <a:gd name="T8" fmla="*/ 193 w 231"/>
                  <a:gd name="T9" fmla="*/ 7 h 115"/>
                  <a:gd name="T10" fmla="*/ 178 w 231"/>
                  <a:gd name="T11" fmla="*/ 11 h 115"/>
                  <a:gd name="T12" fmla="*/ 163 w 231"/>
                  <a:gd name="T13" fmla="*/ 14 h 115"/>
                  <a:gd name="T14" fmla="*/ 144 w 231"/>
                  <a:gd name="T15" fmla="*/ 20 h 115"/>
                  <a:gd name="T16" fmla="*/ 125 w 231"/>
                  <a:gd name="T17" fmla="*/ 26 h 115"/>
                  <a:gd name="T18" fmla="*/ 106 w 231"/>
                  <a:gd name="T19" fmla="*/ 32 h 115"/>
                  <a:gd name="T20" fmla="*/ 86 w 231"/>
                  <a:gd name="T21" fmla="*/ 39 h 115"/>
                  <a:gd name="T22" fmla="*/ 68 w 231"/>
                  <a:gd name="T23" fmla="*/ 47 h 115"/>
                  <a:gd name="T24" fmla="*/ 51 w 231"/>
                  <a:gd name="T25" fmla="*/ 57 h 115"/>
                  <a:gd name="T26" fmla="*/ 35 w 231"/>
                  <a:gd name="T27" fmla="*/ 67 h 115"/>
                  <a:gd name="T28" fmla="*/ 21 w 231"/>
                  <a:gd name="T29" fmla="*/ 79 h 115"/>
                  <a:gd name="T30" fmla="*/ 10 w 231"/>
                  <a:gd name="T31" fmla="*/ 91 h 115"/>
                  <a:gd name="T32" fmla="*/ 2 w 231"/>
                  <a:gd name="T33" fmla="*/ 104 h 115"/>
                  <a:gd name="T34" fmla="*/ 0 w 231"/>
                  <a:gd name="T35" fmla="*/ 109 h 115"/>
                  <a:gd name="T36" fmla="*/ 16 w 231"/>
                  <a:gd name="T37" fmla="*/ 115 h 115"/>
                  <a:gd name="T38" fmla="*/ 17 w 231"/>
                  <a:gd name="T39" fmla="*/ 111 h 115"/>
                  <a:gd name="T40" fmla="*/ 23 w 231"/>
                  <a:gd name="T41" fmla="*/ 102 h 115"/>
                  <a:gd name="T42" fmla="*/ 31 w 231"/>
                  <a:gd name="T43" fmla="*/ 92 h 115"/>
                  <a:gd name="T44" fmla="*/ 40 w 231"/>
                  <a:gd name="T45" fmla="*/ 84 h 115"/>
                  <a:gd name="T46" fmla="*/ 51 w 231"/>
                  <a:gd name="T47" fmla="*/ 76 h 115"/>
                  <a:gd name="T48" fmla="*/ 64 w 231"/>
                  <a:gd name="T49" fmla="*/ 68 h 115"/>
                  <a:gd name="T50" fmla="*/ 78 w 231"/>
                  <a:gd name="T51" fmla="*/ 61 h 115"/>
                  <a:gd name="T52" fmla="*/ 92 w 231"/>
                  <a:gd name="T53" fmla="*/ 54 h 115"/>
                  <a:gd name="T54" fmla="*/ 108 w 231"/>
                  <a:gd name="T55" fmla="*/ 49 h 115"/>
                  <a:gd name="T56" fmla="*/ 124 w 231"/>
                  <a:gd name="T57" fmla="*/ 43 h 115"/>
                  <a:gd name="T58" fmla="*/ 140 w 231"/>
                  <a:gd name="T59" fmla="*/ 37 h 115"/>
                  <a:gd name="T60" fmla="*/ 155 w 231"/>
                  <a:gd name="T61" fmla="*/ 32 h 115"/>
                  <a:gd name="T62" fmla="*/ 171 w 231"/>
                  <a:gd name="T63" fmla="*/ 28 h 115"/>
                  <a:gd name="T64" fmla="*/ 187 w 231"/>
                  <a:gd name="T65" fmla="*/ 24 h 115"/>
                  <a:gd name="T66" fmla="*/ 201 w 231"/>
                  <a:gd name="T67" fmla="*/ 21 h 115"/>
                  <a:gd name="T68" fmla="*/ 215 w 231"/>
                  <a:gd name="T69" fmla="*/ 19 h 115"/>
                  <a:gd name="T70" fmla="*/ 227 w 231"/>
                  <a:gd name="T71" fmla="*/ 16 h 115"/>
                  <a:gd name="T72" fmla="*/ 231 w 231"/>
                  <a:gd name="T73" fmla="*/ 16 h 115"/>
                  <a:gd name="T74" fmla="*/ 229 w 231"/>
                  <a:gd name="T75" fmla="*/ 0 h 115"/>
                  <a:gd name="T76" fmla="*/ 224 w 231"/>
                  <a:gd name="T7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" h="115">
                    <a:moveTo>
                      <a:pt x="224" y="0"/>
                    </a:moveTo>
                    <a:lnTo>
                      <a:pt x="222" y="0"/>
                    </a:lnTo>
                    <a:lnTo>
                      <a:pt x="216" y="3"/>
                    </a:lnTo>
                    <a:lnTo>
                      <a:pt x="206" y="4"/>
                    </a:lnTo>
                    <a:lnTo>
                      <a:pt x="193" y="7"/>
                    </a:lnTo>
                    <a:lnTo>
                      <a:pt x="178" y="11"/>
                    </a:lnTo>
                    <a:lnTo>
                      <a:pt x="163" y="14"/>
                    </a:lnTo>
                    <a:lnTo>
                      <a:pt x="144" y="20"/>
                    </a:lnTo>
                    <a:lnTo>
                      <a:pt x="125" y="26"/>
                    </a:lnTo>
                    <a:lnTo>
                      <a:pt x="106" y="32"/>
                    </a:lnTo>
                    <a:lnTo>
                      <a:pt x="86" y="39"/>
                    </a:lnTo>
                    <a:lnTo>
                      <a:pt x="68" y="47"/>
                    </a:lnTo>
                    <a:lnTo>
                      <a:pt x="51" y="57"/>
                    </a:lnTo>
                    <a:lnTo>
                      <a:pt x="35" y="67"/>
                    </a:lnTo>
                    <a:lnTo>
                      <a:pt x="21" y="79"/>
                    </a:lnTo>
                    <a:lnTo>
                      <a:pt x="10" y="91"/>
                    </a:lnTo>
                    <a:lnTo>
                      <a:pt x="2" y="104"/>
                    </a:lnTo>
                    <a:lnTo>
                      <a:pt x="0" y="109"/>
                    </a:lnTo>
                    <a:lnTo>
                      <a:pt x="16" y="115"/>
                    </a:lnTo>
                    <a:lnTo>
                      <a:pt x="17" y="111"/>
                    </a:lnTo>
                    <a:lnTo>
                      <a:pt x="23" y="102"/>
                    </a:lnTo>
                    <a:lnTo>
                      <a:pt x="31" y="92"/>
                    </a:lnTo>
                    <a:lnTo>
                      <a:pt x="40" y="84"/>
                    </a:lnTo>
                    <a:lnTo>
                      <a:pt x="51" y="76"/>
                    </a:lnTo>
                    <a:lnTo>
                      <a:pt x="64" y="68"/>
                    </a:lnTo>
                    <a:lnTo>
                      <a:pt x="78" y="61"/>
                    </a:lnTo>
                    <a:lnTo>
                      <a:pt x="92" y="54"/>
                    </a:lnTo>
                    <a:lnTo>
                      <a:pt x="108" y="49"/>
                    </a:lnTo>
                    <a:lnTo>
                      <a:pt x="124" y="43"/>
                    </a:lnTo>
                    <a:lnTo>
                      <a:pt x="140" y="37"/>
                    </a:lnTo>
                    <a:lnTo>
                      <a:pt x="155" y="32"/>
                    </a:lnTo>
                    <a:lnTo>
                      <a:pt x="171" y="28"/>
                    </a:lnTo>
                    <a:lnTo>
                      <a:pt x="187" y="24"/>
                    </a:lnTo>
                    <a:lnTo>
                      <a:pt x="201" y="21"/>
                    </a:lnTo>
                    <a:lnTo>
                      <a:pt x="215" y="19"/>
                    </a:lnTo>
                    <a:lnTo>
                      <a:pt x="227" y="16"/>
                    </a:lnTo>
                    <a:lnTo>
                      <a:pt x="231" y="16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50"/>
              <p:cNvSpPr>
                <a:spLocks/>
              </p:cNvSpPr>
              <p:nvPr/>
            </p:nvSpPr>
            <p:spPr bwMode="auto">
              <a:xfrm>
                <a:off x="2646" y="3418"/>
                <a:ext cx="90" cy="76"/>
              </a:xfrm>
              <a:custGeom>
                <a:avLst/>
                <a:gdLst>
                  <a:gd name="T0" fmla="*/ 1 w 271"/>
                  <a:gd name="T1" fmla="*/ 5 h 153"/>
                  <a:gd name="T2" fmla="*/ 0 w 271"/>
                  <a:gd name="T3" fmla="*/ 16 h 153"/>
                  <a:gd name="T4" fmla="*/ 5 w 271"/>
                  <a:gd name="T5" fmla="*/ 18 h 153"/>
                  <a:gd name="T6" fmla="*/ 40 w 271"/>
                  <a:gd name="T7" fmla="*/ 21 h 153"/>
                  <a:gd name="T8" fmla="*/ 73 w 271"/>
                  <a:gd name="T9" fmla="*/ 27 h 153"/>
                  <a:gd name="T10" fmla="*/ 102 w 271"/>
                  <a:gd name="T11" fmla="*/ 35 h 153"/>
                  <a:gd name="T12" fmla="*/ 127 w 271"/>
                  <a:gd name="T13" fmla="*/ 44 h 153"/>
                  <a:gd name="T14" fmla="*/ 150 w 271"/>
                  <a:gd name="T15" fmla="*/ 54 h 153"/>
                  <a:gd name="T16" fmla="*/ 171 w 271"/>
                  <a:gd name="T17" fmla="*/ 65 h 153"/>
                  <a:gd name="T18" fmla="*/ 188 w 271"/>
                  <a:gd name="T19" fmla="*/ 76 h 153"/>
                  <a:gd name="T20" fmla="*/ 203 w 271"/>
                  <a:gd name="T21" fmla="*/ 88 h 153"/>
                  <a:gd name="T22" fmla="*/ 217 w 271"/>
                  <a:gd name="T23" fmla="*/ 99 h 153"/>
                  <a:gd name="T24" fmla="*/ 226 w 271"/>
                  <a:gd name="T25" fmla="*/ 111 h 153"/>
                  <a:gd name="T26" fmla="*/ 235 w 271"/>
                  <a:gd name="T27" fmla="*/ 121 h 153"/>
                  <a:gd name="T28" fmla="*/ 242 w 271"/>
                  <a:gd name="T29" fmla="*/ 129 h 153"/>
                  <a:gd name="T30" fmla="*/ 247 w 271"/>
                  <a:gd name="T31" fmla="*/ 137 h 153"/>
                  <a:gd name="T32" fmla="*/ 251 w 271"/>
                  <a:gd name="T33" fmla="*/ 143 h 153"/>
                  <a:gd name="T34" fmla="*/ 252 w 271"/>
                  <a:gd name="T35" fmla="*/ 148 h 153"/>
                  <a:gd name="T36" fmla="*/ 253 w 271"/>
                  <a:gd name="T37" fmla="*/ 149 h 153"/>
                  <a:gd name="T38" fmla="*/ 255 w 271"/>
                  <a:gd name="T39" fmla="*/ 153 h 153"/>
                  <a:gd name="T40" fmla="*/ 271 w 271"/>
                  <a:gd name="T41" fmla="*/ 148 h 153"/>
                  <a:gd name="T42" fmla="*/ 270 w 271"/>
                  <a:gd name="T43" fmla="*/ 143 h 153"/>
                  <a:gd name="T44" fmla="*/ 269 w 271"/>
                  <a:gd name="T45" fmla="*/ 142 h 153"/>
                  <a:gd name="T46" fmla="*/ 267 w 271"/>
                  <a:gd name="T47" fmla="*/ 137 h 153"/>
                  <a:gd name="T48" fmla="*/ 264 w 271"/>
                  <a:gd name="T49" fmla="*/ 130 h 153"/>
                  <a:gd name="T50" fmla="*/ 258 w 271"/>
                  <a:gd name="T51" fmla="*/ 122 h 153"/>
                  <a:gd name="T52" fmla="*/ 251 w 271"/>
                  <a:gd name="T53" fmla="*/ 113 h 153"/>
                  <a:gd name="T54" fmla="*/ 242 w 271"/>
                  <a:gd name="T55" fmla="*/ 102 h 153"/>
                  <a:gd name="T56" fmla="*/ 230 w 271"/>
                  <a:gd name="T57" fmla="*/ 90 h 153"/>
                  <a:gd name="T58" fmla="*/ 217 w 271"/>
                  <a:gd name="T59" fmla="*/ 77 h 153"/>
                  <a:gd name="T60" fmla="*/ 201 w 271"/>
                  <a:gd name="T61" fmla="*/ 65 h 153"/>
                  <a:gd name="T62" fmla="*/ 183 w 271"/>
                  <a:gd name="T63" fmla="*/ 52 h 153"/>
                  <a:gd name="T64" fmla="*/ 161 w 271"/>
                  <a:gd name="T65" fmla="*/ 41 h 153"/>
                  <a:gd name="T66" fmla="*/ 137 w 271"/>
                  <a:gd name="T67" fmla="*/ 29 h 153"/>
                  <a:gd name="T68" fmla="*/ 109 w 271"/>
                  <a:gd name="T69" fmla="*/ 20 h 153"/>
                  <a:gd name="T70" fmla="*/ 79 w 271"/>
                  <a:gd name="T71" fmla="*/ 11 h 153"/>
                  <a:gd name="T72" fmla="*/ 44 w 271"/>
                  <a:gd name="T73" fmla="*/ 5 h 153"/>
                  <a:gd name="T74" fmla="*/ 6 w 271"/>
                  <a:gd name="T75" fmla="*/ 0 h 153"/>
                  <a:gd name="T76" fmla="*/ 1 w 271"/>
                  <a:gd name="T77" fmla="*/ 0 h 153"/>
                  <a:gd name="T78" fmla="*/ 1 w 271"/>
                  <a:gd name="T79" fmla="*/ 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153">
                    <a:moveTo>
                      <a:pt x="1" y="5"/>
                    </a:moveTo>
                    <a:lnTo>
                      <a:pt x="0" y="16"/>
                    </a:lnTo>
                    <a:lnTo>
                      <a:pt x="5" y="18"/>
                    </a:lnTo>
                    <a:lnTo>
                      <a:pt x="40" y="21"/>
                    </a:lnTo>
                    <a:lnTo>
                      <a:pt x="73" y="27"/>
                    </a:lnTo>
                    <a:lnTo>
                      <a:pt x="102" y="35"/>
                    </a:lnTo>
                    <a:lnTo>
                      <a:pt x="127" y="44"/>
                    </a:lnTo>
                    <a:lnTo>
                      <a:pt x="150" y="54"/>
                    </a:lnTo>
                    <a:lnTo>
                      <a:pt x="171" y="65"/>
                    </a:lnTo>
                    <a:lnTo>
                      <a:pt x="188" y="76"/>
                    </a:lnTo>
                    <a:lnTo>
                      <a:pt x="203" y="88"/>
                    </a:lnTo>
                    <a:lnTo>
                      <a:pt x="217" y="99"/>
                    </a:lnTo>
                    <a:lnTo>
                      <a:pt x="226" y="111"/>
                    </a:lnTo>
                    <a:lnTo>
                      <a:pt x="235" y="121"/>
                    </a:lnTo>
                    <a:lnTo>
                      <a:pt x="242" y="129"/>
                    </a:lnTo>
                    <a:lnTo>
                      <a:pt x="247" y="137"/>
                    </a:lnTo>
                    <a:lnTo>
                      <a:pt x="251" y="143"/>
                    </a:lnTo>
                    <a:lnTo>
                      <a:pt x="252" y="148"/>
                    </a:lnTo>
                    <a:lnTo>
                      <a:pt x="253" y="149"/>
                    </a:lnTo>
                    <a:lnTo>
                      <a:pt x="255" y="153"/>
                    </a:lnTo>
                    <a:lnTo>
                      <a:pt x="271" y="148"/>
                    </a:lnTo>
                    <a:lnTo>
                      <a:pt x="270" y="143"/>
                    </a:lnTo>
                    <a:lnTo>
                      <a:pt x="269" y="142"/>
                    </a:lnTo>
                    <a:lnTo>
                      <a:pt x="267" y="137"/>
                    </a:lnTo>
                    <a:lnTo>
                      <a:pt x="264" y="130"/>
                    </a:lnTo>
                    <a:lnTo>
                      <a:pt x="258" y="122"/>
                    </a:lnTo>
                    <a:lnTo>
                      <a:pt x="251" y="113"/>
                    </a:lnTo>
                    <a:lnTo>
                      <a:pt x="242" y="102"/>
                    </a:lnTo>
                    <a:lnTo>
                      <a:pt x="230" y="90"/>
                    </a:lnTo>
                    <a:lnTo>
                      <a:pt x="217" y="77"/>
                    </a:lnTo>
                    <a:lnTo>
                      <a:pt x="201" y="65"/>
                    </a:lnTo>
                    <a:lnTo>
                      <a:pt x="183" y="52"/>
                    </a:lnTo>
                    <a:lnTo>
                      <a:pt x="161" y="41"/>
                    </a:lnTo>
                    <a:lnTo>
                      <a:pt x="137" y="29"/>
                    </a:lnTo>
                    <a:lnTo>
                      <a:pt x="109" y="20"/>
                    </a:lnTo>
                    <a:lnTo>
                      <a:pt x="79" y="11"/>
                    </a:lnTo>
                    <a:lnTo>
                      <a:pt x="44" y="5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51"/>
              <p:cNvSpPr>
                <a:spLocks/>
              </p:cNvSpPr>
              <p:nvPr/>
            </p:nvSpPr>
            <p:spPr bwMode="auto">
              <a:xfrm>
                <a:off x="2842" y="3520"/>
                <a:ext cx="155" cy="55"/>
              </a:xfrm>
              <a:custGeom>
                <a:avLst/>
                <a:gdLst>
                  <a:gd name="T0" fmla="*/ 6 w 464"/>
                  <a:gd name="T1" fmla="*/ 9 h 111"/>
                  <a:gd name="T2" fmla="*/ 0 w 464"/>
                  <a:gd name="T3" fmla="*/ 10 h 111"/>
                  <a:gd name="T4" fmla="*/ 1 w 464"/>
                  <a:gd name="T5" fmla="*/ 15 h 111"/>
                  <a:gd name="T6" fmla="*/ 4 w 464"/>
                  <a:gd name="T7" fmla="*/ 27 h 111"/>
                  <a:gd name="T8" fmla="*/ 9 w 464"/>
                  <a:gd name="T9" fmla="*/ 25 h 111"/>
                  <a:gd name="T10" fmla="*/ 12 w 464"/>
                  <a:gd name="T11" fmla="*/ 25 h 111"/>
                  <a:gd name="T12" fmla="*/ 23 w 464"/>
                  <a:gd name="T13" fmla="*/ 23 h 111"/>
                  <a:gd name="T14" fmla="*/ 38 w 464"/>
                  <a:gd name="T15" fmla="*/ 22 h 111"/>
                  <a:gd name="T16" fmla="*/ 58 w 464"/>
                  <a:gd name="T17" fmla="*/ 20 h 111"/>
                  <a:gd name="T18" fmla="*/ 83 w 464"/>
                  <a:gd name="T19" fmla="*/ 18 h 111"/>
                  <a:gd name="T20" fmla="*/ 112 w 464"/>
                  <a:gd name="T21" fmla="*/ 16 h 111"/>
                  <a:gd name="T22" fmla="*/ 142 w 464"/>
                  <a:gd name="T23" fmla="*/ 16 h 111"/>
                  <a:gd name="T24" fmla="*/ 176 w 464"/>
                  <a:gd name="T25" fmla="*/ 17 h 111"/>
                  <a:gd name="T26" fmla="*/ 210 w 464"/>
                  <a:gd name="T27" fmla="*/ 20 h 111"/>
                  <a:gd name="T28" fmla="*/ 246 w 464"/>
                  <a:gd name="T29" fmla="*/ 23 h 111"/>
                  <a:gd name="T30" fmla="*/ 282 w 464"/>
                  <a:gd name="T31" fmla="*/ 30 h 111"/>
                  <a:gd name="T32" fmla="*/ 319 w 464"/>
                  <a:gd name="T33" fmla="*/ 39 h 111"/>
                  <a:gd name="T34" fmla="*/ 354 w 464"/>
                  <a:gd name="T35" fmla="*/ 51 h 111"/>
                  <a:gd name="T36" fmla="*/ 388 w 464"/>
                  <a:gd name="T37" fmla="*/ 66 h 111"/>
                  <a:gd name="T38" fmla="*/ 419 w 464"/>
                  <a:gd name="T39" fmla="*/ 84 h 111"/>
                  <a:gd name="T40" fmla="*/ 448 w 464"/>
                  <a:gd name="T41" fmla="*/ 107 h 111"/>
                  <a:gd name="T42" fmla="*/ 452 w 464"/>
                  <a:gd name="T43" fmla="*/ 111 h 111"/>
                  <a:gd name="T44" fmla="*/ 464 w 464"/>
                  <a:gd name="T45" fmla="*/ 99 h 111"/>
                  <a:gd name="T46" fmla="*/ 460 w 464"/>
                  <a:gd name="T47" fmla="*/ 96 h 111"/>
                  <a:gd name="T48" fmla="*/ 430 w 464"/>
                  <a:gd name="T49" fmla="*/ 73 h 111"/>
                  <a:gd name="T50" fmla="*/ 398 w 464"/>
                  <a:gd name="T51" fmla="*/ 53 h 111"/>
                  <a:gd name="T52" fmla="*/ 363 w 464"/>
                  <a:gd name="T53" fmla="*/ 37 h 111"/>
                  <a:gd name="T54" fmla="*/ 328 w 464"/>
                  <a:gd name="T55" fmla="*/ 24 h 111"/>
                  <a:gd name="T56" fmla="*/ 291 w 464"/>
                  <a:gd name="T57" fmla="*/ 15 h 111"/>
                  <a:gd name="T58" fmla="*/ 253 w 464"/>
                  <a:gd name="T59" fmla="*/ 8 h 111"/>
                  <a:gd name="T60" fmla="*/ 217 w 464"/>
                  <a:gd name="T61" fmla="*/ 4 h 111"/>
                  <a:gd name="T62" fmla="*/ 182 w 464"/>
                  <a:gd name="T63" fmla="*/ 0 h 111"/>
                  <a:gd name="T64" fmla="*/ 148 w 464"/>
                  <a:gd name="T65" fmla="*/ 0 h 111"/>
                  <a:gd name="T66" fmla="*/ 115 w 464"/>
                  <a:gd name="T67" fmla="*/ 0 h 111"/>
                  <a:gd name="T68" fmla="*/ 86 w 464"/>
                  <a:gd name="T69" fmla="*/ 1 h 111"/>
                  <a:gd name="T70" fmla="*/ 61 w 464"/>
                  <a:gd name="T71" fmla="*/ 2 h 111"/>
                  <a:gd name="T72" fmla="*/ 40 w 464"/>
                  <a:gd name="T73" fmla="*/ 5 h 111"/>
                  <a:gd name="T74" fmla="*/ 23 w 464"/>
                  <a:gd name="T75" fmla="*/ 7 h 111"/>
                  <a:gd name="T76" fmla="*/ 11 w 464"/>
                  <a:gd name="T77" fmla="*/ 8 h 111"/>
                  <a:gd name="T78" fmla="*/ 6 w 464"/>
                  <a:gd name="T79" fmla="*/ 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111">
                    <a:moveTo>
                      <a:pt x="6" y="9"/>
                    </a:moveTo>
                    <a:lnTo>
                      <a:pt x="0" y="10"/>
                    </a:lnTo>
                    <a:lnTo>
                      <a:pt x="1" y="15"/>
                    </a:lnTo>
                    <a:lnTo>
                      <a:pt x="4" y="27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23" y="23"/>
                    </a:lnTo>
                    <a:lnTo>
                      <a:pt x="38" y="22"/>
                    </a:lnTo>
                    <a:lnTo>
                      <a:pt x="58" y="20"/>
                    </a:lnTo>
                    <a:lnTo>
                      <a:pt x="83" y="18"/>
                    </a:lnTo>
                    <a:lnTo>
                      <a:pt x="112" y="16"/>
                    </a:lnTo>
                    <a:lnTo>
                      <a:pt x="142" y="16"/>
                    </a:lnTo>
                    <a:lnTo>
                      <a:pt x="176" y="17"/>
                    </a:lnTo>
                    <a:lnTo>
                      <a:pt x="210" y="20"/>
                    </a:lnTo>
                    <a:lnTo>
                      <a:pt x="246" y="23"/>
                    </a:lnTo>
                    <a:lnTo>
                      <a:pt x="282" y="30"/>
                    </a:lnTo>
                    <a:lnTo>
                      <a:pt x="319" y="39"/>
                    </a:lnTo>
                    <a:lnTo>
                      <a:pt x="354" y="51"/>
                    </a:lnTo>
                    <a:lnTo>
                      <a:pt x="388" y="66"/>
                    </a:lnTo>
                    <a:lnTo>
                      <a:pt x="419" y="84"/>
                    </a:lnTo>
                    <a:lnTo>
                      <a:pt x="448" y="107"/>
                    </a:lnTo>
                    <a:lnTo>
                      <a:pt x="452" y="111"/>
                    </a:lnTo>
                    <a:lnTo>
                      <a:pt x="464" y="99"/>
                    </a:lnTo>
                    <a:lnTo>
                      <a:pt x="460" y="96"/>
                    </a:lnTo>
                    <a:lnTo>
                      <a:pt x="430" y="73"/>
                    </a:lnTo>
                    <a:lnTo>
                      <a:pt x="398" y="53"/>
                    </a:lnTo>
                    <a:lnTo>
                      <a:pt x="363" y="37"/>
                    </a:lnTo>
                    <a:lnTo>
                      <a:pt x="328" y="24"/>
                    </a:lnTo>
                    <a:lnTo>
                      <a:pt x="291" y="15"/>
                    </a:lnTo>
                    <a:lnTo>
                      <a:pt x="253" y="8"/>
                    </a:lnTo>
                    <a:lnTo>
                      <a:pt x="217" y="4"/>
                    </a:lnTo>
                    <a:lnTo>
                      <a:pt x="182" y="0"/>
                    </a:lnTo>
                    <a:lnTo>
                      <a:pt x="148" y="0"/>
                    </a:lnTo>
                    <a:lnTo>
                      <a:pt x="115" y="0"/>
                    </a:lnTo>
                    <a:lnTo>
                      <a:pt x="86" y="1"/>
                    </a:lnTo>
                    <a:lnTo>
                      <a:pt x="61" y="2"/>
                    </a:lnTo>
                    <a:lnTo>
                      <a:pt x="40" y="5"/>
                    </a:lnTo>
                    <a:lnTo>
                      <a:pt x="23" y="7"/>
                    </a:lnTo>
                    <a:lnTo>
                      <a:pt x="11" y="8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52"/>
              <p:cNvSpPr>
                <a:spLocks/>
              </p:cNvSpPr>
              <p:nvPr/>
            </p:nvSpPr>
            <p:spPr bwMode="auto">
              <a:xfrm>
                <a:off x="2776" y="3490"/>
                <a:ext cx="14" cy="19"/>
              </a:xfrm>
              <a:custGeom>
                <a:avLst/>
                <a:gdLst>
                  <a:gd name="T0" fmla="*/ 33 w 42"/>
                  <a:gd name="T1" fmla="*/ 3 h 37"/>
                  <a:gd name="T2" fmla="*/ 27 w 42"/>
                  <a:gd name="T3" fmla="*/ 8 h 37"/>
                  <a:gd name="T4" fmla="*/ 28 w 42"/>
                  <a:gd name="T5" fmla="*/ 11 h 37"/>
                  <a:gd name="T6" fmla="*/ 30 w 42"/>
                  <a:gd name="T7" fmla="*/ 15 h 37"/>
                  <a:gd name="T8" fmla="*/ 29 w 42"/>
                  <a:gd name="T9" fmla="*/ 20 h 37"/>
                  <a:gd name="T10" fmla="*/ 27 w 42"/>
                  <a:gd name="T11" fmla="*/ 22 h 37"/>
                  <a:gd name="T12" fmla="*/ 22 w 42"/>
                  <a:gd name="T13" fmla="*/ 25 h 37"/>
                  <a:gd name="T14" fmla="*/ 17 w 42"/>
                  <a:gd name="T15" fmla="*/ 26 h 37"/>
                  <a:gd name="T16" fmla="*/ 10 w 42"/>
                  <a:gd name="T17" fmla="*/ 25 h 37"/>
                  <a:gd name="T18" fmla="*/ 8 w 42"/>
                  <a:gd name="T19" fmla="*/ 25 h 37"/>
                  <a:gd name="T20" fmla="*/ 0 w 42"/>
                  <a:gd name="T21" fmla="*/ 33 h 37"/>
                  <a:gd name="T22" fmla="*/ 4 w 42"/>
                  <a:gd name="T23" fmla="*/ 34 h 37"/>
                  <a:gd name="T24" fmla="*/ 17 w 42"/>
                  <a:gd name="T25" fmla="*/ 37 h 37"/>
                  <a:gd name="T26" fmla="*/ 27 w 42"/>
                  <a:gd name="T27" fmla="*/ 35 h 37"/>
                  <a:gd name="T28" fmla="*/ 35 w 42"/>
                  <a:gd name="T29" fmla="*/ 30 h 37"/>
                  <a:gd name="T30" fmla="*/ 40 w 42"/>
                  <a:gd name="T31" fmla="*/ 23 h 37"/>
                  <a:gd name="T32" fmla="*/ 42 w 42"/>
                  <a:gd name="T33" fmla="*/ 15 h 37"/>
                  <a:gd name="T34" fmla="*/ 42 w 42"/>
                  <a:gd name="T35" fmla="*/ 12 h 37"/>
                  <a:gd name="T36" fmla="*/ 41 w 42"/>
                  <a:gd name="T37" fmla="*/ 8 h 37"/>
                  <a:gd name="T38" fmla="*/ 39 w 42"/>
                  <a:gd name="T39" fmla="*/ 5 h 37"/>
                  <a:gd name="T40" fmla="*/ 36 w 42"/>
                  <a:gd name="T41" fmla="*/ 3 h 37"/>
                  <a:gd name="T42" fmla="*/ 34 w 42"/>
                  <a:gd name="T43" fmla="*/ 0 h 37"/>
                  <a:gd name="T44" fmla="*/ 33 w 42"/>
                  <a:gd name="T4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7">
                    <a:moveTo>
                      <a:pt x="33" y="3"/>
                    </a:moveTo>
                    <a:lnTo>
                      <a:pt x="27" y="8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7" y="22"/>
                    </a:lnTo>
                    <a:lnTo>
                      <a:pt x="22" y="25"/>
                    </a:lnTo>
                    <a:lnTo>
                      <a:pt x="17" y="26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0" y="33"/>
                    </a:lnTo>
                    <a:lnTo>
                      <a:pt x="4" y="34"/>
                    </a:lnTo>
                    <a:lnTo>
                      <a:pt x="17" y="37"/>
                    </a:lnTo>
                    <a:lnTo>
                      <a:pt x="27" y="35"/>
                    </a:lnTo>
                    <a:lnTo>
                      <a:pt x="35" y="30"/>
                    </a:lnTo>
                    <a:lnTo>
                      <a:pt x="40" y="23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1" y="8"/>
                    </a:lnTo>
                    <a:lnTo>
                      <a:pt x="39" y="5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53"/>
              <p:cNvSpPr>
                <a:spLocks/>
              </p:cNvSpPr>
              <p:nvPr/>
            </p:nvSpPr>
            <p:spPr bwMode="auto">
              <a:xfrm>
                <a:off x="2773" y="3487"/>
                <a:ext cx="16" cy="20"/>
              </a:xfrm>
              <a:custGeom>
                <a:avLst/>
                <a:gdLst>
                  <a:gd name="T0" fmla="*/ 0 w 47"/>
                  <a:gd name="T1" fmla="*/ 20 h 39"/>
                  <a:gd name="T2" fmla="*/ 1 w 47"/>
                  <a:gd name="T3" fmla="*/ 26 h 39"/>
                  <a:gd name="T4" fmla="*/ 4 w 47"/>
                  <a:gd name="T5" fmla="*/ 31 h 39"/>
                  <a:gd name="T6" fmla="*/ 8 w 47"/>
                  <a:gd name="T7" fmla="*/ 35 h 39"/>
                  <a:gd name="T8" fmla="*/ 14 w 47"/>
                  <a:gd name="T9" fmla="*/ 39 h 39"/>
                  <a:gd name="T10" fmla="*/ 15 w 47"/>
                  <a:gd name="T11" fmla="*/ 39 h 39"/>
                  <a:gd name="T12" fmla="*/ 24 w 47"/>
                  <a:gd name="T13" fmla="*/ 31 h 39"/>
                  <a:gd name="T14" fmla="*/ 21 w 47"/>
                  <a:gd name="T15" fmla="*/ 30 h 39"/>
                  <a:gd name="T16" fmla="*/ 17 w 47"/>
                  <a:gd name="T17" fmla="*/ 27 h 39"/>
                  <a:gd name="T18" fmla="*/ 15 w 47"/>
                  <a:gd name="T19" fmla="*/ 25 h 39"/>
                  <a:gd name="T20" fmla="*/ 14 w 47"/>
                  <a:gd name="T21" fmla="*/ 23 h 39"/>
                  <a:gd name="T22" fmla="*/ 12 w 47"/>
                  <a:gd name="T23" fmla="*/ 20 h 39"/>
                  <a:gd name="T24" fmla="*/ 14 w 47"/>
                  <a:gd name="T25" fmla="*/ 17 h 39"/>
                  <a:gd name="T26" fmla="*/ 16 w 47"/>
                  <a:gd name="T27" fmla="*/ 13 h 39"/>
                  <a:gd name="T28" fmla="*/ 21 w 47"/>
                  <a:gd name="T29" fmla="*/ 12 h 39"/>
                  <a:gd name="T30" fmla="*/ 27 w 47"/>
                  <a:gd name="T31" fmla="*/ 11 h 39"/>
                  <a:gd name="T32" fmla="*/ 29 w 47"/>
                  <a:gd name="T33" fmla="*/ 11 h 39"/>
                  <a:gd name="T34" fmla="*/ 33 w 47"/>
                  <a:gd name="T35" fmla="*/ 12 h 39"/>
                  <a:gd name="T36" fmla="*/ 35 w 47"/>
                  <a:gd name="T37" fmla="*/ 13 h 39"/>
                  <a:gd name="T38" fmla="*/ 38 w 47"/>
                  <a:gd name="T39" fmla="*/ 16 h 39"/>
                  <a:gd name="T40" fmla="*/ 39 w 47"/>
                  <a:gd name="T41" fmla="*/ 17 h 39"/>
                  <a:gd name="T42" fmla="*/ 47 w 47"/>
                  <a:gd name="T43" fmla="*/ 9 h 39"/>
                  <a:gd name="T44" fmla="*/ 46 w 47"/>
                  <a:gd name="T45" fmla="*/ 8 h 39"/>
                  <a:gd name="T46" fmla="*/ 41 w 47"/>
                  <a:gd name="T47" fmla="*/ 4 h 39"/>
                  <a:gd name="T48" fmla="*/ 37 w 47"/>
                  <a:gd name="T49" fmla="*/ 2 h 39"/>
                  <a:gd name="T50" fmla="*/ 32 w 47"/>
                  <a:gd name="T51" fmla="*/ 0 h 39"/>
                  <a:gd name="T52" fmla="*/ 27 w 47"/>
                  <a:gd name="T53" fmla="*/ 0 h 39"/>
                  <a:gd name="T54" fmla="*/ 17 w 47"/>
                  <a:gd name="T55" fmla="*/ 1 h 39"/>
                  <a:gd name="T56" fmla="*/ 9 w 47"/>
                  <a:gd name="T57" fmla="*/ 5 h 39"/>
                  <a:gd name="T58" fmla="*/ 3 w 47"/>
                  <a:gd name="T59" fmla="*/ 12 h 39"/>
                  <a:gd name="T60" fmla="*/ 0 w 47"/>
                  <a:gd name="T61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39">
                    <a:moveTo>
                      <a:pt x="0" y="20"/>
                    </a:moveTo>
                    <a:lnTo>
                      <a:pt x="1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24" y="31"/>
                    </a:lnTo>
                    <a:lnTo>
                      <a:pt x="21" y="30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6" y="13"/>
                    </a:lnTo>
                    <a:lnTo>
                      <a:pt x="21" y="12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7" y="9"/>
                    </a:lnTo>
                    <a:lnTo>
                      <a:pt x="46" y="8"/>
                    </a:lnTo>
                    <a:lnTo>
                      <a:pt x="41" y="4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7" y="1"/>
                    </a:lnTo>
                    <a:lnTo>
                      <a:pt x="9" y="5"/>
                    </a:lnTo>
                    <a:lnTo>
                      <a:pt x="3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4"/>
              <p:cNvSpPr>
                <a:spLocks/>
              </p:cNvSpPr>
              <p:nvPr/>
            </p:nvSpPr>
            <p:spPr bwMode="auto">
              <a:xfrm>
                <a:off x="2818" y="3510"/>
                <a:ext cx="13" cy="18"/>
              </a:xfrm>
              <a:custGeom>
                <a:avLst/>
                <a:gdLst>
                  <a:gd name="T0" fmla="*/ 0 w 37"/>
                  <a:gd name="T1" fmla="*/ 17 h 34"/>
                  <a:gd name="T2" fmla="*/ 1 w 37"/>
                  <a:gd name="T3" fmla="*/ 24 h 34"/>
                  <a:gd name="T4" fmla="*/ 6 w 37"/>
                  <a:gd name="T5" fmla="*/ 28 h 34"/>
                  <a:gd name="T6" fmla="*/ 13 w 37"/>
                  <a:gd name="T7" fmla="*/ 32 h 34"/>
                  <a:gd name="T8" fmla="*/ 22 w 37"/>
                  <a:gd name="T9" fmla="*/ 34 h 34"/>
                  <a:gd name="T10" fmla="*/ 24 w 37"/>
                  <a:gd name="T11" fmla="*/ 34 h 34"/>
                  <a:gd name="T12" fmla="*/ 29 w 37"/>
                  <a:gd name="T13" fmla="*/ 22 h 34"/>
                  <a:gd name="T14" fmla="*/ 23 w 37"/>
                  <a:gd name="T15" fmla="*/ 23 h 34"/>
                  <a:gd name="T16" fmla="*/ 18 w 37"/>
                  <a:gd name="T17" fmla="*/ 22 h 34"/>
                  <a:gd name="T18" fmla="*/ 16 w 37"/>
                  <a:gd name="T19" fmla="*/ 20 h 34"/>
                  <a:gd name="T20" fmla="*/ 13 w 37"/>
                  <a:gd name="T21" fmla="*/ 19 h 34"/>
                  <a:gd name="T22" fmla="*/ 12 w 37"/>
                  <a:gd name="T23" fmla="*/ 17 h 34"/>
                  <a:gd name="T24" fmla="*/ 13 w 37"/>
                  <a:gd name="T25" fmla="*/ 15 h 34"/>
                  <a:gd name="T26" fmla="*/ 16 w 37"/>
                  <a:gd name="T27" fmla="*/ 12 h 34"/>
                  <a:gd name="T28" fmla="*/ 18 w 37"/>
                  <a:gd name="T29" fmla="*/ 11 h 34"/>
                  <a:gd name="T30" fmla="*/ 23 w 37"/>
                  <a:gd name="T31" fmla="*/ 11 h 34"/>
                  <a:gd name="T32" fmla="*/ 33 w 37"/>
                  <a:gd name="T33" fmla="*/ 13 h 34"/>
                  <a:gd name="T34" fmla="*/ 34 w 37"/>
                  <a:gd name="T35" fmla="*/ 12 h 34"/>
                  <a:gd name="T36" fmla="*/ 37 w 37"/>
                  <a:gd name="T37" fmla="*/ 3 h 34"/>
                  <a:gd name="T38" fmla="*/ 35 w 37"/>
                  <a:gd name="T39" fmla="*/ 3 h 34"/>
                  <a:gd name="T40" fmla="*/ 23 w 37"/>
                  <a:gd name="T41" fmla="*/ 0 h 34"/>
                  <a:gd name="T42" fmla="*/ 14 w 37"/>
                  <a:gd name="T43" fmla="*/ 1 h 34"/>
                  <a:gd name="T44" fmla="*/ 7 w 37"/>
                  <a:gd name="T45" fmla="*/ 4 h 34"/>
                  <a:gd name="T46" fmla="*/ 2 w 37"/>
                  <a:gd name="T47" fmla="*/ 10 h 34"/>
                  <a:gd name="T48" fmla="*/ 0 w 37"/>
                  <a:gd name="T49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34">
                    <a:moveTo>
                      <a:pt x="0" y="17"/>
                    </a:moveTo>
                    <a:lnTo>
                      <a:pt x="1" y="24"/>
                    </a:lnTo>
                    <a:lnTo>
                      <a:pt x="6" y="28"/>
                    </a:lnTo>
                    <a:lnTo>
                      <a:pt x="13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9" y="22"/>
                    </a:lnTo>
                    <a:lnTo>
                      <a:pt x="23" y="23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23" y="11"/>
                    </a:lnTo>
                    <a:lnTo>
                      <a:pt x="33" y="13"/>
                    </a:lnTo>
                    <a:lnTo>
                      <a:pt x="34" y="12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5"/>
              <p:cNvSpPr>
                <a:spLocks/>
              </p:cNvSpPr>
              <p:nvPr/>
            </p:nvSpPr>
            <p:spPr bwMode="auto">
              <a:xfrm>
                <a:off x="2824" y="3511"/>
                <a:ext cx="9" cy="17"/>
              </a:xfrm>
              <a:custGeom>
                <a:avLst/>
                <a:gdLst>
                  <a:gd name="T0" fmla="*/ 13 w 27"/>
                  <a:gd name="T1" fmla="*/ 2 h 32"/>
                  <a:gd name="T2" fmla="*/ 10 w 27"/>
                  <a:gd name="T3" fmla="*/ 10 h 32"/>
                  <a:gd name="T4" fmla="*/ 12 w 27"/>
                  <a:gd name="T5" fmla="*/ 11 h 32"/>
                  <a:gd name="T6" fmla="*/ 13 w 27"/>
                  <a:gd name="T7" fmla="*/ 11 h 32"/>
                  <a:gd name="T8" fmla="*/ 13 w 27"/>
                  <a:gd name="T9" fmla="*/ 13 h 32"/>
                  <a:gd name="T10" fmla="*/ 15 w 27"/>
                  <a:gd name="T11" fmla="*/ 14 h 32"/>
                  <a:gd name="T12" fmla="*/ 15 w 27"/>
                  <a:gd name="T13" fmla="*/ 15 h 32"/>
                  <a:gd name="T14" fmla="*/ 13 w 27"/>
                  <a:gd name="T15" fmla="*/ 16 h 32"/>
                  <a:gd name="T16" fmla="*/ 12 w 27"/>
                  <a:gd name="T17" fmla="*/ 18 h 32"/>
                  <a:gd name="T18" fmla="*/ 10 w 27"/>
                  <a:gd name="T19" fmla="*/ 20 h 32"/>
                  <a:gd name="T20" fmla="*/ 7 w 27"/>
                  <a:gd name="T21" fmla="*/ 20 h 32"/>
                  <a:gd name="T22" fmla="*/ 5 w 27"/>
                  <a:gd name="T23" fmla="*/ 21 h 32"/>
                  <a:gd name="T24" fmla="*/ 0 w 27"/>
                  <a:gd name="T25" fmla="*/ 32 h 32"/>
                  <a:gd name="T26" fmla="*/ 5 w 27"/>
                  <a:gd name="T27" fmla="*/ 32 h 32"/>
                  <a:gd name="T28" fmla="*/ 13 w 27"/>
                  <a:gd name="T29" fmla="*/ 31 h 32"/>
                  <a:gd name="T30" fmla="*/ 21 w 27"/>
                  <a:gd name="T31" fmla="*/ 26 h 32"/>
                  <a:gd name="T32" fmla="*/ 25 w 27"/>
                  <a:gd name="T33" fmla="*/ 22 h 32"/>
                  <a:gd name="T34" fmla="*/ 27 w 27"/>
                  <a:gd name="T35" fmla="*/ 15 h 32"/>
                  <a:gd name="T36" fmla="*/ 25 w 27"/>
                  <a:gd name="T37" fmla="*/ 10 h 32"/>
                  <a:gd name="T38" fmla="*/ 24 w 27"/>
                  <a:gd name="T39" fmla="*/ 7 h 32"/>
                  <a:gd name="T40" fmla="*/ 21 w 27"/>
                  <a:gd name="T41" fmla="*/ 3 h 32"/>
                  <a:gd name="T42" fmla="*/ 17 w 27"/>
                  <a:gd name="T43" fmla="*/ 1 h 32"/>
                  <a:gd name="T44" fmla="*/ 15 w 27"/>
                  <a:gd name="T45" fmla="*/ 0 h 32"/>
                  <a:gd name="T46" fmla="*/ 13 w 27"/>
                  <a:gd name="T4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32">
                    <a:moveTo>
                      <a:pt x="13" y="2"/>
                    </a:moveTo>
                    <a:lnTo>
                      <a:pt x="10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5" y="21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13" y="31"/>
                    </a:lnTo>
                    <a:lnTo>
                      <a:pt x="21" y="26"/>
                    </a:lnTo>
                    <a:lnTo>
                      <a:pt x="25" y="22"/>
                    </a:lnTo>
                    <a:lnTo>
                      <a:pt x="27" y="15"/>
                    </a:lnTo>
                    <a:lnTo>
                      <a:pt x="25" y="10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6"/>
              <p:cNvSpPr>
                <a:spLocks/>
              </p:cNvSpPr>
              <p:nvPr/>
            </p:nvSpPr>
            <p:spPr bwMode="auto">
              <a:xfrm>
                <a:off x="2779" y="3533"/>
                <a:ext cx="13" cy="18"/>
              </a:xfrm>
              <a:custGeom>
                <a:avLst/>
                <a:gdLst>
                  <a:gd name="T0" fmla="*/ 0 w 39"/>
                  <a:gd name="T1" fmla="*/ 21 h 35"/>
                  <a:gd name="T2" fmla="*/ 5 w 39"/>
                  <a:gd name="T3" fmla="*/ 35 h 35"/>
                  <a:gd name="T4" fmla="*/ 7 w 39"/>
                  <a:gd name="T5" fmla="*/ 33 h 35"/>
                  <a:gd name="T6" fmla="*/ 14 w 39"/>
                  <a:gd name="T7" fmla="*/ 27 h 35"/>
                  <a:gd name="T8" fmla="*/ 11 w 39"/>
                  <a:gd name="T9" fmla="*/ 21 h 35"/>
                  <a:gd name="T10" fmla="*/ 12 w 39"/>
                  <a:gd name="T11" fmla="*/ 17 h 35"/>
                  <a:gd name="T12" fmla="*/ 15 w 39"/>
                  <a:gd name="T13" fmla="*/ 15 h 35"/>
                  <a:gd name="T14" fmla="*/ 17 w 39"/>
                  <a:gd name="T15" fmla="*/ 12 h 35"/>
                  <a:gd name="T16" fmla="*/ 22 w 39"/>
                  <a:gd name="T17" fmla="*/ 11 h 35"/>
                  <a:gd name="T18" fmla="*/ 29 w 39"/>
                  <a:gd name="T19" fmla="*/ 13 h 35"/>
                  <a:gd name="T20" fmla="*/ 30 w 39"/>
                  <a:gd name="T21" fmla="*/ 13 h 35"/>
                  <a:gd name="T22" fmla="*/ 39 w 39"/>
                  <a:gd name="T23" fmla="*/ 6 h 35"/>
                  <a:gd name="T24" fmla="*/ 35 w 39"/>
                  <a:gd name="T25" fmla="*/ 5 h 35"/>
                  <a:gd name="T26" fmla="*/ 22 w 39"/>
                  <a:gd name="T27" fmla="*/ 0 h 35"/>
                  <a:gd name="T28" fmla="*/ 14 w 39"/>
                  <a:gd name="T29" fmla="*/ 2 h 35"/>
                  <a:gd name="T30" fmla="*/ 6 w 39"/>
                  <a:gd name="T31" fmla="*/ 6 h 35"/>
                  <a:gd name="T32" fmla="*/ 1 w 39"/>
                  <a:gd name="T33" fmla="*/ 13 h 35"/>
                  <a:gd name="T34" fmla="*/ 0 w 39"/>
                  <a:gd name="T3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5">
                    <a:moveTo>
                      <a:pt x="0" y="21"/>
                    </a:moveTo>
                    <a:lnTo>
                      <a:pt x="5" y="35"/>
                    </a:lnTo>
                    <a:lnTo>
                      <a:pt x="7" y="33"/>
                    </a:lnTo>
                    <a:lnTo>
                      <a:pt x="14" y="27"/>
                    </a:lnTo>
                    <a:lnTo>
                      <a:pt x="11" y="21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22" y="11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9" y="6"/>
                    </a:lnTo>
                    <a:lnTo>
                      <a:pt x="35" y="5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57"/>
              <p:cNvSpPr>
                <a:spLocks/>
              </p:cNvSpPr>
              <p:nvPr/>
            </p:nvSpPr>
            <p:spPr bwMode="auto">
              <a:xfrm>
                <a:off x="2780" y="3535"/>
                <a:ext cx="13" cy="19"/>
              </a:xfrm>
              <a:custGeom>
                <a:avLst/>
                <a:gdLst>
                  <a:gd name="T0" fmla="*/ 30 w 41"/>
                  <a:gd name="T1" fmla="*/ 1 h 38"/>
                  <a:gd name="T2" fmla="*/ 21 w 41"/>
                  <a:gd name="T3" fmla="*/ 7 h 38"/>
                  <a:gd name="T4" fmla="*/ 24 w 41"/>
                  <a:gd name="T5" fmla="*/ 9 h 38"/>
                  <a:gd name="T6" fmla="*/ 26 w 41"/>
                  <a:gd name="T7" fmla="*/ 12 h 38"/>
                  <a:gd name="T8" fmla="*/ 27 w 41"/>
                  <a:gd name="T9" fmla="*/ 13 h 38"/>
                  <a:gd name="T10" fmla="*/ 29 w 41"/>
                  <a:gd name="T11" fmla="*/ 15 h 38"/>
                  <a:gd name="T12" fmla="*/ 29 w 41"/>
                  <a:gd name="T13" fmla="*/ 17 h 38"/>
                  <a:gd name="T14" fmla="*/ 27 w 41"/>
                  <a:gd name="T15" fmla="*/ 21 h 38"/>
                  <a:gd name="T16" fmla="*/ 26 w 41"/>
                  <a:gd name="T17" fmla="*/ 23 h 38"/>
                  <a:gd name="T18" fmla="*/ 23 w 41"/>
                  <a:gd name="T19" fmla="*/ 25 h 38"/>
                  <a:gd name="T20" fmla="*/ 19 w 41"/>
                  <a:gd name="T21" fmla="*/ 27 h 38"/>
                  <a:gd name="T22" fmla="*/ 17 w 41"/>
                  <a:gd name="T23" fmla="*/ 27 h 38"/>
                  <a:gd name="T24" fmla="*/ 14 w 41"/>
                  <a:gd name="T25" fmla="*/ 25 h 38"/>
                  <a:gd name="T26" fmla="*/ 12 w 41"/>
                  <a:gd name="T27" fmla="*/ 23 h 38"/>
                  <a:gd name="T28" fmla="*/ 11 w 41"/>
                  <a:gd name="T29" fmla="*/ 21 h 38"/>
                  <a:gd name="T30" fmla="*/ 8 w 41"/>
                  <a:gd name="T31" fmla="*/ 19 h 38"/>
                  <a:gd name="T32" fmla="*/ 0 w 41"/>
                  <a:gd name="T33" fmla="*/ 27 h 38"/>
                  <a:gd name="T34" fmla="*/ 1 w 41"/>
                  <a:gd name="T35" fmla="*/ 28 h 38"/>
                  <a:gd name="T36" fmla="*/ 4 w 41"/>
                  <a:gd name="T37" fmla="*/ 32 h 38"/>
                  <a:gd name="T38" fmla="*/ 8 w 41"/>
                  <a:gd name="T39" fmla="*/ 36 h 38"/>
                  <a:gd name="T40" fmla="*/ 14 w 41"/>
                  <a:gd name="T41" fmla="*/ 37 h 38"/>
                  <a:gd name="T42" fmla="*/ 19 w 41"/>
                  <a:gd name="T43" fmla="*/ 38 h 38"/>
                  <a:gd name="T44" fmla="*/ 27 w 41"/>
                  <a:gd name="T45" fmla="*/ 37 h 38"/>
                  <a:gd name="T46" fmla="*/ 35 w 41"/>
                  <a:gd name="T47" fmla="*/ 32 h 38"/>
                  <a:gd name="T48" fmla="*/ 40 w 41"/>
                  <a:gd name="T49" fmla="*/ 25 h 38"/>
                  <a:gd name="T50" fmla="*/ 41 w 41"/>
                  <a:gd name="T51" fmla="*/ 17 h 38"/>
                  <a:gd name="T52" fmla="*/ 41 w 41"/>
                  <a:gd name="T53" fmla="*/ 13 h 38"/>
                  <a:gd name="T54" fmla="*/ 38 w 41"/>
                  <a:gd name="T55" fmla="*/ 8 h 38"/>
                  <a:gd name="T56" fmla="*/ 36 w 41"/>
                  <a:gd name="T57" fmla="*/ 5 h 38"/>
                  <a:gd name="T58" fmla="*/ 32 w 41"/>
                  <a:gd name="T59" fmla="*/ 1 h 38"/>
                  <a:gd name="T60" fmla="*/ 31 w 41"/>
                  <a:gd name="T61" fmla="*/ 0 h 38"/>
                  <a:gd name="T62" fmla="*/ 30 w 41"/>
                  <a:gd name="T6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38">
                    <a:moveTo>
                      <a:pt x="30" y="1"/>
                    </a:moveTo>
                    <a:lnTo>
                      <a:pt x="21" y="7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32"/>
                    </a:lnTo>
                    <a:lnTo>
                      <a:pt x="8" y="36"/>
                    </a:lnTo>
                    <a:lnTo>
                      <a:pt x="14" y="37"/>
                    </a:lnTo>
                    <a:lnTo>
                      <a:pt x="19" y="38"/>
                    </a:lnTo>
                    <a:lnTo>
                      <a:pt x="27" y="37"/>
                    </a:lnTo>
                    <a:lnTo>
                      <a:pt x="35" y="32"/>
                    </a:lnTo>
                    <a:lnTo>
                      <a:pt x="40" y="25"/>
                    </a:lnTo>
                    <a:lnTo>
                      <a:pt x="41" y="17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6" y="5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58"/>
              <p:cNvSpPr>
                <a:spLocks/>
              </p:cNvSpPr>
              <p:nvPr/>
            </p:nvSpPr>
            <p:spPr bwMode="auto">
              <a:xfrm>
                <a:off x="2811" y="3550"/>
                <a:ext cx="19" cy="25"/>
              </a:xfrm>
              <a:custGeom>
                <a:avLst/>
                <a:gdLst>
                  <a:gd name="T0" fmla="*/ 19 w 59"/>
                  <a:gd name="T1" fmla="*/ 1 h 50"/>
                  <a:gd name="T2" fmla="*/ 16 w 59"/>
                  <a:gd name="T3" fmla="*/ 12 h 50"/>
                  <a:gd name="T4" fmla="*/ 22 w 59"/>
                  <a:gd name="T5" fmla="*/ 12 h 50"/>
                  <a:gd name="T6" fmla="*/ 31 w 59"/>
                  <a:gd name="T7" fmla="*/ 13 h 50"/>
                  <a:gd name="T8" fmla="*/ 40 w 59"/>
                  <a:gd name="T9" fmla="*/ 15 h 50"/>
                  <a:gd name="T10" fmla="*/ 45 w 59"/>
                  <a:gd name="T11" fmla="*/ 20 h 50"/>
                  <a:gd name="T12" fmla="*/ 47 w 59"/>
                  <a:gd name="T13" fmla="*/ 25 h 50"/>
                  <a:gd name="T14" fmla="*/ 45 w 59"/>
                  <a:gd name="T15" fmla="*/ 30 h 50"/>
                  <a:gd name="T16" fmla="*/ 40 w 59"/>
                  <a:gd name="T17" fmla="*/ 35 h 50"/>
                  <a:gd name="T18" fmla="*/ 31 w 59"/>
                  <a:gd name="T19" fmla="*/ 37 h 50"/>
                  <a:gd name="T20" fmla="*/ 22 w 59"/>
                  <a:gd name="T21" fmla="*/ 38 h 50"/>
                  <a:gd name="T22" fmla="*/ 5 w 59"/>
                  <a:gd name="T23" fmla="*/ 36 h 50"/>
                  <a:gd name="T24" fmla="*/ 3 w 59"/>
                  <a:gd name="T25" fmla="*/ 37 h 50"/>
                  <a:gd name="T26" fmla="*/ 0 w 59"/>
                  <a:gd name="T27" fmla="*/ 46 h 50"/>
                  <a:gd name="T28" fmla="*/ 2 w 59"/>
                  <a:gd name="T29" fmla="*/ 46 h 50"/>
                  <a:gd name="T30" fmla="*/ 22 w 59"/>
                  <a:gd name="T31" fmla="*/ 50 h 50"/>
                  <a:gd name="T32" fmla="*/ 29 w 59"/>
                  <a:gd name="T33" fmla="*/ 50 h 50"/>
                  <a:gd name="T34" fmla="*/ 36 w 59"/>
                  <a:gd name="T35" fmla="*/ 47 h 50"/>
                  <a:gd name="T36" fmla="*/ 42 w 59"/>
                  <a:gd name="T37" fmla="*/ 46 h 50"/>
                  <a:gd name="T38" fmla="*/ 48 w 59"/>
                  <a:gd name="T39" fmla="*/ 43 h 50"/>
                  <a:gd name="T40" fmla="*/ 53 w 59"/>
                  <a:gd name="T41" fmla="*/ 39 h 50"/>
                  <a:gd name="T42" fmla="*/ 57 w 59"/>
                  <a:gd name="T43" fmla="*/ 35 h 50"/>
                  <a:gd name="T44" fmla="*/ 58 w 59"/>
                  <a:gd name="T45" fmla="*/ 30 h 50"/>
                  <a:gd name="T46" fmla="*/ 59 w 59"/>
                  <a:gd name="T47" fmla="*/ 25 h 50"/>
                  <a:gd name="T48" fmla="*/ 58 w 59"/>
                  <a:gd name="T49" fmla="*/ 20 h 50"/>
                  <a:gd name="T50" fmla="*/ 57 w 59"/>
                  <a:gd name="T51" fmla="*/ 15 h 50"/>
                  <a:gd name="T52" fmla="*/ 53 w 59"/>
                  <a:gd name="T53" fmla="*/ 10 h 50"/>
                  <a:gd name="T54" fmla="*/ 48 w 59"/>
                  <a:gd name="T55" fmla="*/ 7 h 50"/>
                  <a:gd name="T56" fmla="*/ 43 w 59"/>
                  <a:gd name="T57" fmla="*/ 5 h 50"/>
                  <a:gd name="T58" fmla="*/ 36 w 59"/>
                  <a:gd name="T59" fmla="*/ 2 h 50"/>
                  <a:gd name="T60" fmla="*/ 30 w 59"/>
                  <a:gd name="T61" fmla="*/ 0 h 50"/>
                  <a:gd name="T62" fmla="*/ 22 w 59"/>
                  <a:gd name="T63" fmla="*/ 0 h 50"/>
                  <a:gd name="T64" fmla="*/ 20 w 59"/>
                  <a:gd name="T65" fmla="*/ 0 h 50"/>
                  <a:gd name="T66" fmla="*/ 19 w 59"/>
                  <a:gd name="T6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50">
                    <a:moveTo>
                      <a:pt x="19" y="1"/>
                    </a:moveTo>
                    <a:lnTo>
                      <a:pt x="16" y="12"/>
                    </a:lnTo>
                    <a:lnTo>
                      <a:pt x="22" y="12"/>
                    </a:lnTo>
                    <a:lnTo>
                      <a:pt x="31" y="13"/>
                    </a:lnTo>
                    <a:lnTo>
                      <a:pt x="40" y="15"/>
                    </a:lnTo>
                    <a:lnTo>
                      <a:pt x="45" y="20"/>
                    </a:lnTo>
                    <a:lnTo>
                      <a:pt x="47" y="25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1" y="37"/>
                    </a:lnTo>
                    <a:lnTo>
                      <a:pt x="22" y="38"/>
                    </a:lnTo>
                    <a:lnTo>
                      <a:pt x="5" y="36"/>
                    </a:lnTo>
                    <a:lnTo>
                      <a:pt x="3" y="3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2" y="50"/>
                    </a:lnTo>
                    <a:lnTo>
                      <a:pt x="29" y="50"/>
                    </a:lnTo>
                    <a:lnTo>
                      <a:pt x="36" y="47"/>
                    </a:lnTo>
                    <a:lnTo>
                      <a:pt x="42" y="46"/>
                    </a:lnTo>
                    <a:lnTo>
                      <a:pt x="48" y="43"/>
                    </a:lnTo>
                    <a:lnTo>
                      <a:pt x="53" y="39"/>
                    </a:lnTo>
                    <a:lnTo>
                      <a:pt x="57" y="35"/>
                    </a:lnTo>
                    <a:lnTo>
                      <a:pt x="58" y="30"/>
                    </a:lnTo>
                    <a:lnTo>
                      <a:pt x="59" y="25"/>
                    </a:lnTo>
                    <a:lnTo>
                      <a:pt x="58" y="20"/>
                    </a:lnTo>
                    <a:lnTo>
                      <a:pt x="57" y="15"/>
                    </a:lnTo>
                    <a:lnTo>
                      <a:pt x="53" y="10"/>
                    </a:lnTo>
                    <a:lnTo>
                      <a:pt x="48" y="7"/>
                    </a:lnTo>
                    <a:lnTo>
                      <a:pt x="43" y="5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59"/>
              <p:cNvSpPr>
                <a:spLocks/>
              </p:cNvSpPr>
              <p:nvPr/>
            </p:nvSpPr>
            <p:spPr bwMode="auto">
              <a:xfrm>
                <a:off x="2805" y="3550"/>
                <a:ext cx="14" cy="24"/>
              </a:xfrm>
              <a:custGeom>
                <a:avLst/>
                <a:gdLst>
                  <a:gd name="T0" fmla="*/ 0 w 43"/>
                  <a:gd name="T1" fmla="*/ 25 h 47"/>
                  <a:gd name="T2" fmla="*/ 1 w 43"/>
                  <a:gd name="T3" fmla="*/ 31 h 47"/>
                  <a:gd name="T4" fmla="*/ 5 w 43"/>
                  <a:gd name="T5" fmla="*/ 37 h 47"/>
                  <a:gd name="T6" fmla="*/ 11 w 43"/>
                  <a:gd name="T7" fmla="*/ 42 h 47"/>
                  <a:gd name="T8" fmla="*/ 19 w 43"/>
                  <a:gd name="T9" fmla="*/ 46 h 47"/>
                  <a:gd name="T10" fmla="*/ 22 w 43"/>
                  <a:gd name="T11" fmla="*/ 47 h 47"/>
                  <a:gd name="T12" fmla="*/ 27 w 43"/>
                  <a:gd name="T13" fmla="*/ 37 h 47"/>
                  <a:gd name="T14" fmla="*/ 24 w 43"/>
                  <a:gd name="T15" fmla="*/ 36 h 47"/>
                  <a:gd name="T16" fmla="*/ 19 w 43"/>
                  <a:gd name="T17" fmla="*/ 33 h 47"/>
                  <a:gd name="T18" fmla="*/ 16 w 43"/>
                  <a:gd name="T19" fmla="*/ 31 h 47"/>
                  <a:gd name="T20" fmla="*/ 13 w 43"/>
                  <a:gd name="T21" fmla="*/ 28 h 47"/>
                  <a:gd name="T22" fmla="*/ 12 w 43"/>
                  <a:gd name="T23" fmla="*/ 25 h 47"/>
                  <a:gd name="T24" fmla="*/ 14 w 43"/>
                  <a:gd name="T25" fmla="*/ 21 h 47"/>
                  <a:gd name="T26" fmla="*/ 19 w 43"/>
                  <a:gd name="T27" fmla="*/ 16 h 47"/>
                  <a:gd name="T28" fmla="*/ 27 w 43"/>
                  <a:gd name="T29" fmla="*/ 13 h 47"/>
                  <a:gd name="T30" fmla="*/ 36 w 43"/>
                  <a:gd name="T31" fmla="*/ 12 h 47"/>
                  <a:gd name="T32" fmla="*/ 37 w 43"/>
                  <a:gd name="T33" fmla="*/ 12 h 47"/>
                  <a:gd name="T34" fmla="*/ 43 w 43"/>
                  <a:gd name="T35" fmla="*/ 0 h 47"/>
                  <a:gd name="T36" fmla="*/ 39 w 43"/>
                  <a:gd name="T37" fmla="*/ 0 h 47"/>
                  <a:gd name="T38" fmla="*/ 30 w 43"/>
                  <a:gd name="T39" fmla="*/ 0 h 47"/>
                  <a:gd name="T40" fmla="*/ 23 w 43"/>
                  <a:gd name="T41" fmla="*/ 2 h 47"/>
                  <a:gd name="T42" fmla="*/ 17 w 43"/>
                  <a:gd name="T43" fmla="*/ 5 h 47"/>
                  <a:gd name="T44" fmla="*/ 11 w 43"/>
                  <a:gd name="T45" fmla="*/ 7 h 47"/>
                  <a:gd name="T46" fmla="*/ 6 w 43"/>
                  <a:gd name="T47" fmla="*/ 10 h 47"/>
                  <a:gd name="T48" fmla="*/ 2 w 43"/>
                  <a:gd name="T49" fmla="*/ 15 h 47"/>
                  <a:gd name="T50" fmla="*/ 1 w 43"/>
                  <a:gd name="T51" fmla="*/ 20 h 47"/>
                  <a:gd name="T52" fmla="*/ 0 w 43"/>
                  <a:gd name="T53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47">
                    <a:moveTo>
                      <a:pt x="0" y="25"/>
                    </a:moveTo>
                    <a:lnTo>
                      <a:pt x="1" y="31"/>
                    </a:lnTo>
                    <a:lnTo>
                      <a:pt x="5" y="37"/>
                    </a:lnTo>
                    <a:lnTo>
                      <a:pt x="11" y="42"/>
                    </a:lnTo>
                    <a:lnTo>
                      <a:pt x="19" y="46"/>
                    </a:lnTo>
                    <a:lnTo>
                      <a:pt x="22" y="47"/>
                    </a:lnTo>
                    <a:lnTo>
                      <a:pt x="27" y="37"/>
                    </a:lnTo>
                    <a:lnTo>
                      <a:pt x="24" y="36"/>
                    </a:lnTo>
                    <a:lnTo>
                      <a:pt x="19" y="33"/>
                    </a:lnTo>
                    <a:lnTo>
                      <a:pt x="16" y="31"/>
                    </a:lnTo>
                    <a:lnTo>
                      <a:pt x="13" y="28"/>
                    </a:lnTo>
                    <a:lnTo>
                      <a:pt x="12" y="25"/>
                    </a:lnTo>
                    <a:lnTo>
                      <a:pt x="14" y="21"/>
                    </a:lnTo>
                    <a:lnTo>
                      <a:pt x="19" y="16"/>
                    </a:lnTo>
                    <a:lnTo>
                      <a:pt x="27" y="13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60"/>
              <p:cNvSpPr>
                <a:spLocks/>
              </p:cNvSpPr>
              <p:nvPr/>
            </p:nvSpPr>
            <p:spPr bwMode="auto">
              <a:xfrm>
                <a:off x="2750" y="3526"/>
                <a:ext cx="17" cy="21"/>
              </a:xfrm>
              <a:custGeom>
                <a:avLst/>
                <a:gdLst>
                  <a:gd name="T0" fmla="*/ 35 w 52"/>
                  <a:gd name="T1" fmla="*/ 1 h 40"/>
                  <a:gd name="T2" fmla="*/ 27 w 52"/>
                  <a:gd name="T3" fmla="*/ 9 h 40"/>
                  <a:gd name="T4" fmla="*/ 30 w 52"/>
                  <a:gd name="T5" fmla="*/ 10 h 40"/>
                  <a:gd name="T6" fmla="*/ 34 w 52"/>
                  <a:gd name="T7" fmla="*/ 13 h 40"/>
                  <a:gd name="T8" fmla="*/ 38 w 52"/>
                  <a:gd name="T9" fmla="*/ 14 h 40"/>
                  <a:gd name="T10" fmla="*/ 39 w 52"/>
                  <a:gd name="T11" fmla="*/ 16 h 40"/>
                  <a:gd name="T12" fmla="*/ 40 w 52"/>
                  <a:gd name="T13" fmla="*/ 18 h 40"/>
                  <a:gd name="T14" fmla="*/ 39 w 52"/>
                  <a:gd name="T15" fmla="*/ 22 h 40"/>
                  <a:gd name="T16" fmla="*/ 35 w 52"/>
                  <a:gd name="T17" fmla="*/ 25 h 40"/>
                  <a:gd name="T18" fmla="*/ 29 w 52"/>
                  <a:gd name="T19" fmla="*/ 28 h 40"/>
                  <a:gd name="T20" fmla="*/ 22 w 52"/>
                  <a:gd name="T21" fmla="*/ 29 h 40"/>
                  <a:gd name="T22" fmla="*/ 10 w 52"/>
                  <a:gd name="T23" fmla="*/ 25 h 40"/>
                  <a:gd name="T24" fmla="*/ 9 w 52"/>
                  <a:gd name="T25" fmla="*/ 26 h 40"/>
                  <a:gd name="T26" fmla="*/ 0 w 52"/>
                  <a:gd name="T27" fmla="*/ 34 h 40"/>
                  <a:gd name="T28" fmla="*/ 4 w 52"/>
                  <a:gd name="T29" fmla="*/ 36 h 40"/>
                  <a:gd name="T30" fmla="*/ 22 w 52"/>
                  <a:gd name="T31" fmla="*/ 40 h 40"/>
                  <a:gd name="T32" fmla="*/ 34 w 52"/>
                  <a:gd name="T33" fmla="*/ 39 h 40"/>
                  <a:gd name="T34" fmla="*/ 44 w 52"/>
                  <a:gd name="T35" fmla="*/ 34 h 40"/>
                  <a:gd name="T36" fmla="*/ 50 w 52"/>
                  <a:gd name="T37" fmla="*/ 28 h 40"/>
                  <a:gd name="T38" fmla="*/ 52 w 52"/>
                  <a:gd name="T39" fmla="*/ 18 h 40"/>
                  <a:gd name="T40" fmla="*/ 51 w 52"/>
                  <a:gd name="T41" fmla="*/ 14 h 40"/>
                  <a:gd name="T42" fmla="*/ 48 w 52"/>
                  <a:gd name="T43" fmla="*/ 8 h 40"/>
                  <a:gd name="T44" fmla="*/ 45 w 52"/>
                  <a:gd name="T45" fmla="*/ 4 h 40"/>
                  <a:gd name="T46" fmla="*/ 39 w 52"/>
                  <a:gd name="T47" fmla="*/ 1 h 40"/>
                  <a:gd name="T48" fmla="*/ 36 w 52"/>
                  <a:gd name="T49" fmla="*/ 0 h 40"/>
                  <a:gd name="T50" fmla="*/ 35 w 52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0">
                    <a:moveTo>
                      <a:pt x="35" y="1"/>
                    </a:moveTo>
                    <a:lnTo>
                      <a:pt x="27" y="9"/>
                    </a:lnTo>
                    <a:lnTo>
                      <a:pt x="30" y="10"/>
                    </a:lnTo>
                    <a:lnTo>
                      <a:pt x="34" y="13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40" y="18"/>
                    </a:lnTo>
                    <a:lnTo>
                      <a:pt x="39" y="22"/>
                    </a:lnTo>
                    <a:lnTo>
                      <a:pt x="35" y="25"/>
                    </a:lnTo>
                    <a:lnTo>
                      <a:pt x="29" y="28"/>
                    </a:lnTo>
                    <a:lnTo>
                      <a:pt x="22" y="29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22" y="40"/>
                    </a:lnTo>
                    <a:lnTo>
                      <a:pt x="34" y="39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2" y="18"/>
                    </a:lnTo>
                    <a:lnTo>
                      <a:pt x="51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61"/>
              <p:cNvSpPr>
                <a:spLocks noEditPoints="1"/>
              </p:cNvSpPr>
              <p:nvPr/>
            </p:nvSpPr>
            <p:spPr bwMode="auto">
              <a:xfrm>
                <a:off x="2747" y="3525"/>
                <a:ext cx="17" cy="20"/>
              </a:xfrm>
              <a:custGeom>
                <a:avLst/>
                <a:gdLst>
                  <a:gd name="T0" fmla="*/ 0 w 50"/>
                  <a:gd name="T1" fmla="*/ 20 h 39"/>
                  <a:gd name="T2" fmla="*/ 1 w 50"/>
                  <a:gd name="T3" fmla="*/ 25 h 39"/>
                  <a:gd name="T4" fmla="*/ 3 w 50"/>
                  <a:gd name="T5" fmla="*/ 30 h 39"/>
                  <a:gd name="T6" fmla="*/ 7 w 50"/>
                  <a:gd name="T7" fmla="*/ 34 h 39"/>
                  <a:gd name="T8" fmla="*/ 12 w 50"/>
                  <a:gd name="T9" fmla="*/ 38 h 39"/>
                  <a:gd name="T10" fmla="*/ 14 w 50"/>
                  <a:gd name="T11" fmla="*/ 39 h 39"/>
                  <a:gd name="T12" fmla="*/ 23 w 50"/>
                  <a:gd name="T13" fmla="*/ 30 h 39"/>
                  <a:gd name="T14" fmla="*/ 19 w 50"/>
                  <a:gd name="T15" fmla="*/ 28 h 39"/>
                  <a:gd name="T16" fmla="*/ 17 w 50"/>
                  <a:gd name="T17" fmla="*/ 26 h 39"/>
                  <a:gd name="T18" fmla="*/ 14 w 50"/>
                  <a:gd name="T19" fmla="*/ 25 h 39"/>
                  <a:gd name="T20" fmla="*/ 13 w 50"/>
                  <a:gd name="T21" fmla="*/ 23 h 39"/>
                  <a:gd name="T22" fmla="*/ 12 w 50"/>
                  <a:gd name="T23" fmla="*/ 20 h 39"/>
                  <a:gd name="T24" fmla="*/ 13 w 50"/>
                  <a:gd name="T25" fmla="*/ 17 h 39"/>
                  <a:gd name="T26" fmla="*/ 18 w 50"/>
                  <a:gd name="T27" fmla="*/ 13 h 39"/>
                  <a:gd name="T28" fmla="*/ 23 w 50"/>
                  <a:gd name="T29" fmla="*/ 12 h 39"/>
                  <a:gd name="T30" fmla="*/ 30 w 50"/>
                  <a:gd name="T31" fmla="*/ 11 h 39"/>
                  <a:gd name="T32" fmla="*/ 41 w 50"/>
                  <a:gd name="T33" fmla="*/ 13 h 39"/>
                  <a:gd name="T34" fmla="*/ 42 w 50"/>
                  <a:gd name="T35" fmla="*/ 12 h 39"/>
                  <a:gd name="T36" fmla="*/ 50 w 50"/>
                  <a:gd name="T37" fmla="*/ 4 h 39"/>
                  <a:gd name="T38" fmla="*/ 47 w 50"/>
                  <a:gd name="T39" fmla="*/ 3 h 39"/>
                  <a:gd name="T40" fmla="*/ 30 w 50"/>
                  <a:gd name="T41" fmla="*/ 0 h 39"/>
                  <a:gd name="T42" fmla="*/ 18 w 50"/>
                  <a:gd name="T43" fmla="*/ 1 h 39"/>
                  <a:gd name="T44" fmla="*/ 8 w 50"/>
                  <a:gd name="T45" fmla="*/ 5 h 39"/>
                  <a:gd name="T46" fmla="*/ 2 w 50"/>
                  <a:gd name="T47" fmla="*/ 12 h 39"/>
                  <a:gd name="T48" fmla="*/ 0 w 50"/>
                  <a:gd name="T49" fmla="*/ 20 h 39"/>
                  <a:gd name="T50" fmla="*/ 10 w 50"/>
                  <a:gd name="T51" fmla="*/ 28 h 39"/>
                  <a:gd name="T52" fmla="*/ 12 w 50"/>
                  <a:gd name="T53" fmla="*/ 28 h 39"/>
                  <a:gd name="T54" fmla="*/ 13 w 50"/>
                  <a:gd name="T55" fmla="*/ 30 h 39"/>
                  <a:gd name="T56" fmla="*/ 13 w 50"/>
                  <a:gd name="T57" fmla="*/ 30 h 39"/>
                  <a:gd name="T58" fmla="*/ 14 w 50"/>
                  <a:gd name="T59" fmla="*/ 31 h 39"/>
                  <a:gd name="T60" fmla="*/ 14 w 50"/>
                  <a:gd name="T61" fmla="*/ 31 h 39"/>
                  <a:gd name="T62" fmla="*/ 14 w 50"/>
                  <a:gd name="T63" fmla="*/ 31 h 39"/>
                  <a:gd name="T64" fmla="*/ 14 w 50"/>
                  <a:gd name="T65" fmla="*/ 31 h 39"/>
                  <a:gd name="T66" fmla="*/ 13 w 50"/>
                  <a:gd name="T67" fmla="*/ 32 h 39"/>
                  <a:gd name="T68" fmla="*/ 12 w 50"/>
                  <a:gd name="T69" fmla="*/ 31 h 39"/>
                  <a:gd name="T70" fmla="*/ 12 w 50"/>
                  <a:gd name="T71" fmla="*/ 30 h 39"/>
                  <a:gd name="T72" fmla="*/ 12 w 50"/>
                  <a:gd name="T73" fmla="*/ 30 h 39"/>
                  <a:gd name="T74" fmla="*/ 10 w 50"/>
                  <a:gd name="T7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39">
                    <a:moveTo>
                      <a:pt x="0" y="20"/>
                    </a:moveTo>
                    <a:lnTo>
                      <a:pt x="1" y="25"/>
                    </a:lnTo>
                    <a:lnTo>
                      <a:pt x="3" y="30"/>
                    </a:lnTo>
                    <a:lnTo>
                      <a:pt x="7" y="34"/>
                    </a:lnTo>
                    <a:lnTo>
                      <a:pt x="12" y="38"/>
                    </a:lnTo>
                    <a:lnTo>
                      <a:pt x="14" y="39"/>
                    </a:lnTo>
                    <a:lnTo>
                      <a:pt x="23" y="30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0"/>
                    </a:lnTo>
                    <a:lnTo>
                      <a:pt x="13" y="17"/>
                    </a:lnTo>
                    <a:lnTo>
                      <a:pt x="18" y="13"/>
                    </a:lnTo>
                    <a:lnTo>
                      <a:pt x="23" y="12"/>
                    </a:lnTo>
                    <a:lnTo>
                      <a:pt x="30" y="11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50" y="4"/>
                    </a:lnTo>
                    <a:lnTo>
                      <a:pt x="47" y="3"/>
                    </a:lnTo>
                    <a:lnTo>
                      <a:pt x="30" y="0"/>
                    </a:lnTo>
                    <a:lnTo>
                      <a:pt x="18" y="1"/>
                    </a:lnTo>
                    <a:lnTo>
                      <a:pt x="8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  <a:moveTo>
                      <a:pt x="10" y="28"/>
                    </a:moveTo>
                    <a:lnTo>
                      <a:pt x="12" y="28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689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6" y="501795"/>
            <a:ext cx="4224446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Why cover crops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57346" y="633841"/>
            <a:ext cx="5051232" cy="6286897"/>
            <a:chOff x="3057346" y="633833"/>
            <a:chExt cx="5051232" cy="6286897"/>
          </a:xfrm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55579" y="1068125"/>
              <a:ext cx="4952999" cy="585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029333" y="4904373"/>
              <a:ext cx="2047378" cy="15820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646743" y="1502417"/>
              <a:ext cx="2895281" cy="1912954"/>
            </a:xfrm>
            <a:custGeom>
              <a:avLst/>
              <a:gdLst>
                <a:gd name="T0" fmla="*/ 2 w 560"/>
                <a:gd name="T1" fmla="*/ 236 h 370"/>
                <a:gd name="T2" fmla="*/ 2 w 560"/>
                <a:gd name="T3" fmla="*/ 198 h 370"/>
                <a:gd name="T4" fmla="*/ 12 w 560"/>
                <a:gd name="T5" fmla="*/ 162 h 370"/>
                <a:gd name="T6" fmla="*/ 32 w 560"/>
                <a:gd name="T7" fmla="*/ 128 h 370"/>
                <a:gd name="T8" fmla="*/ 62 w 560"/>
                <a:gd name="T9" fmla="*/ 96 h 370"/>
                <a:gd name="T10" fmla="*/ 98 w 560"/>
                <a:gd name="T11" fmla="*/ 66 h 370"/>
                <a:gd name="T12" fmla="*/ 144 w 560"/>
                <a:gd name="T13" fmla="*/ 42 h 370"/>
                <a:gd name="T14" fmla="*/ 194 w 560"/>
                <a:gd name="T15" fmla="*/ 22 h 370"/>
                <a:gd name="T16" fmla="*/ 248 w 560"/>
                <a:gd name="T17" fmla="*/ 8 h 370"/>
                <a:gd name="T18" fmla="*/ 278 w 560"/>
                <a:gd name="T19" fmla="*/ 4 h 370"/>
                <a:gd name="T20" fmla="*/ 332 w 560"/>
                <a:gd name="T21" fmla="*/ 0 h 370"/>
                <a:gd name="T22" fmla="*/ 384 w 560"/>
                <a:gd name="T23" fmla="*/ 6 h 370"/>
                <a:gd name="T24" fmla="*/ 432 w 560"/>
                <a:gd name="T25" fmla="*/ 16 h 370"/>
                <a:gd name="T26" fmla="*/ 474 w 560"/>
                <a:gd name="T27" fmla="*/ 34 h 370"/>
                <a:gd name="T28" fmla="*/ 510 w 560"/>
                <a:gd name="T29" fmla="*/ 56 h 370"/>
                <a:gd name="T30" fmla="*/ 536 w 560"/>
                <a:gd name="T31" fmla="*/ 84 h 370"/>
                <a:gd name="T32" fmla="*/ 554 w 560"/>
                <a:gd name="T33" fmla="*/ 116 h 370"/>
                <a:gd name="T34" fmla="*/ 558 w 560"/>
                <a:gd name="T35" fmla="*/ 134 h 370"/>
                <a:gd name="T36" fmla="*/ 558 w 560"/>
                <a:gd name="T37" fmla="*/ 172 h 370"/>
                <a:gd name="T38" fmla="*/ 548 w 560"/>
                <a:gd name="T39" fmla="*/ 208 h 370"/>
                <a:gd name="T40" fmla="*/ 528 w 560"/>
                <a:gd name="T41" fmla="*/ 242 h 370"/>
                <a:gd name="T42" fmla="*/ 500 w 560"/>
                <a:gd name="T43" fmla="*/ 274 h 370"/>
                <a:gd name="T44" fmla="*/ 462 w 560"/>
                <a:gd name="T45" fmla="*/ 304 h 370"/>
                <a:gd name="T46" fmla="*/ 418 w 560"/>
                <a:gd name="T47" fmla="*/ 328 h 370"/>
                <a:gd name="T48" fmla="*/ 368 w 560"/>
                <a:gd name="T49" fmla="*/ 348 h 370"/>
                <a:gd name="T50" fmla="*/ 312 w 560"/>
                <a:gd name="T51" fmla="*/ 362 h 370"/>
                <a:gd name="T52" fmla="*/ 284 w 560"/>
                <a:gd name="T53" fmla="*/ 366 h 370"/>
                <a:gd name="T54" fmla="*/ 228 w 560"/>
                <a:gd name="T55" fmla="*/ 370 h 370"/>
                <a:gd name="T56" fmla="*/ 176 w 560"/>
                <a:gd name="T57" fmla="*/ 364 h 370"/>
                <a:gd name="T58" fmla="*/ 128 w 560"/>
                <a:gd name="T59" fmla="*/ 354 h 370"/>
                <a:gd name="T60" fmla="*/ 86 w 560"/>
                <a:gd name="T61" fmla="*/ 336 h 370"/>
                <a:gd name="T62" fmla="*/ 52 w 560"/>
                <a:gd name="T63" fmla="*/ 314 h 370"/>
                <a:gd name="T64" fmla="*/ 24 w 560"/>
                <a:gd name="T65" fmla="*/ 286 h 370"/>
                <a:gd name="T66" fmla="*/ 8 w 560"/>
                <a:gd name="T67" fmla="*/ 254 h 370"/>
                <a:gd name="T68" fmla="*/ 2 w 560"/>
                <a:gd name="T69" fmla="*/ 2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370">
                  <a:moveTo>
                    <a:pt x="2" y="236"/>
                  </a:moveTo>
                  <a:lnTo>
                    <a:pt x="2" y="236"/>
                  </a:lnTo>
                  <a:lnTo>
                    <a:pt x="0" y="218"/>
                  </a:lnTo>
                  <a:lnTo>
                    <a:pt x="2" y="198"/>
                  </a:lnTo>
                  <a:lnTo>
                    <a:pt x="6" y="180"/>
                  </a:lnTo>
                  <a:lnTo>
                    <a:pt x="12" y="162"/>
                  </a:lnTo>
                  <a:lnTo>
                    <a:pt x="22" y="144"/>
                  </a:lnTo>
                  <a:lnTo>
                    <a:pt x="32" y="128"/>
                  </a:lnTo>
                  <a:lnTo>
                    <a:pt x="46" y="112"/>
                  </a:lnTo>
                  <a:lnTo>
                    <a:pt x="62" y="96"/>
                  </a:lnTo>
                  <a:lnTo>
                    <a:pt x="80" y="80"/>
                  </a:lnTo>
                  <a:lnTo>
                    <a:pt x="98" y="66"/>
                  </a:lnTo>
                  <a:lnTo>
                    <a:pt x="120" y="54"/>
                  </a:lnTo>
                  <a:lnTo>
                    <a:pt x="144" y="42"/>
                  </a:lnTo>
                  <a:lnTo>
                    <a:pt x="168" y="30"/>
                  </a:lnTo>
                  <a:lnTo>
                    <a:pt x="194" y="22"/>
                  </a:lnTo>
                  <a:lnTo>
                    <a:pt x="220" y="14"/>
                  </a:lnTo>
                  <a:lnTo>
                    <a:pt x="248" y="8"/>
                  </a:lnTo>
                  <a:lnTo>
                    <a:pt x="248" y="8"/>
                  </a:lnTo>
                  <a:lnTo>
                    <a:pt x="278" y="4"/>
                  </a:lnTo>
                  <a:lnTo>
                    <a:pt x="306" y="2"/>
                  </a:lnTo>
                  <a:lnTo>
                    <a:pt x="332" y="0"/>
                  </a:lnTo>
                  <a:lnTo>
                    <a:pt x="360" y="2"/>
                  </a:lnTo>
                  <a:lnTo>
                    <a:pt x="384" y="6"/>
                  </a:lnTo>
                  <a:lnTo>
                    <a:pt x="410" y="10"/>
                  </a:lnTo>
                  <a:lnTo>
                    <a:pt x="432" y="16"/>
                  </a:lnTo>
                  <a:lnTo>
                    <a:pt x="454" y="24"/>
                  </a:lnTo>
                  <a:lnTo>
                    <a:pt x="474" y="34"/>
                  </a:lnTo>
                  <a:lnTo>
                    <a:pt x="492" y="44"/>
                  </a:lnTo>
                  <a:lnTo>
                    <a:pt x="510" y="56"/>
                  </a:lnTo>
                  <a:lnTo>
                    <a:pt x="524" y="70"/>
                  </a:lnTo>
                  <a:lnTo>
                    <a:pt x="536" y="84"/>
                  </a:lnTo>
                  <a:lnTo>
                    <a:pt x="546" y="100"/>
                  </a:lnTo>
                  <a:lnTo>
                    <a:pt x="554" y="116"/>
                  </a:lnTo>
                  <a:lnTo>
                    <a:pt x="558" y="134"/>
                  </a:lnTo>
                  <a:lnTo>
                    <a:pt x="558" y="134"/>
                  </a:lnTo>
                  <a:lnTo>
                    <a:pt x="560" y="152"/>
                  </a:lnTo>
                  <a:lnTo>
                    <a:pt x="558" y="172"/>
                  </a:lnTo>
                  <a:lnTo>
                    <a:pt x="554" y="190"/>
                  </a:lnTo>
                  <a:lnTo>
                    <a:pt x="548" y="208"/>
                  </a:lnTo>
                  <a:lnTo>
                    <a:pt x="540" y="226"/>
                  </a:lnTo>
                  <a:lnTo>
                    <a:pt x="528" y="242"/>
                  </a:lnTo>
                  <a:lnTo>
                    <a:pt x="514" y="258"/>
                  </a:lnTo>
                  <a:lnTo>
                    <a:pt x="500" y="274"/>
                  </a:lnTo>
                  <a:lnTo>
                    <a:pt x="482" y="290"/>
                  </a:lnTo>
                  <a:lnTo>
                    <a:pt x="462" y="304"/>
                  </a:lnTo>
                  <a:lnTo>
                    <a:pt x="440" y="316"/>
                  </a:lnTo>
                  <a:lnTo>
                    <a:pt x="418" y="328"/>
                  </a:lnTo>
                  <a:lnTo>
                    <a:pt x="394" y="340"/>
                  </a:lnTo>
                  <a:lnTo>
                    <a:pt x="368" y="348"/>
                  </a:lnTo>
                  <a:lnTo>
                    <a:pt x="340" y="356"/>
                  </a:lnTo>
                  <a:lnTo>
                    <a:pt x="312" y="362"/>
                  </a:lnTo>
                  <a:lnTo>
                    <a:pt x="312" y="362"/>
                  </a:lnTo>
                  <a:lnTo>
                    <a:pt x="284" y="366"/>
                  </a:lnTo>
                  <a:lnTo>
                    <a:pt x="256" y="368"/>
                  </a:lnTo>
                  <a:lnTo>
                    <a:pt x="228" y="370"/>
                  </a:lnTo>
                  <a:lnTo>
                    <a:pt x="202" y="368"/>
                  </a:lnTo>
                  <a:lnTo>
                    <a:pt x="176" y="364"/>
                  </a:lnTo>
                  <a:lnTo>
                    <a:pt x="152" y="360"/>
                  </a:lnTo>
                  <a:lnTo>
                    <a:pt x="128" y="354"/>
                  </a:lnTo>
                  <a:lnTo>
                    <a:pt x="106" y="346"/>
                  </a:lnTo>
                  <a:lnTo>
                    <a:pt x="86" y="336"/>
                  </a:lnTo>
                  <a:lnTo>
                    <a:pt x="68" y="326"/>
                  </a:lnTo>
                  <a:lnTo>
                    <a:pt x="52" y="314"/>
                  </a:lnTo>
                  <a:lnTo>
                    <a:pt x="36" y="300"/>
                  </a:lnTo>
                  <a:lnTo>
                    <a:pt x="24" y="286"/>
                  </a:lnTo>
                  <a:lnTo>
                    <a:pt x="14" y="270"/>
                  </a:lnTo>
                  <a:lnTo>
                    <a:pt x="8" y="254"/>
                  </a:lnTo>
                  <a:lnTo>
                    <a:pt x="2" y="236"/>
                  </a:lnTo>
                  <a:lnTo>
                    <a:pt x="2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784175" y="1957390"/>
              <a:ext cx="485994" cy="599737"/>
            </a:xfrm>
            <a:custGeom>
              <a:avLst/>
              <a:gdLst>
                <a:gd name="T0" fmla="*/ 36 w 94"/>
                <a:gd name="T1" fmla="*/ 112 h 116"/>
                <a:gd name="T2" fmla="*/ 36 w 94"/>
                <a:gd name="T3" fmla="*/ 112 h 116"/>
                <a:gd name="T4" fmla="*/ 60 w 94"/>
                <a:gd name="T5" fmla="*/ 108 h 116"/>
                <a:gd name="T6" fmla="*/ 82 w 94"/>
                <a:gd name="T7" fmla="*/ 108 h 116"/>
                <a:gd name="T8" fmla="*/ 82 w 94"/>
                <a:gd name="T9" fmla="*/ 108 h 116"/>
                <a:gd name="T10" fmla="*/ 90 w 94"/>
                <a:gd name="T11" fmla="*/ 94 h 116"/>
                <a:gd name="T12" fmla="*/ 94 w 94"/>
                <a:gd name="T13" fmla="*/ 78 h 116"/>
                <a:gd name="T14" fmla="*/ 94 w 94"/>
                <a:gd name="T15" fmla="*/ 78 h 116"/>
                <a:gd name="T16" fmla="*/ 94 w 94"/>
                <a:gd name="T17" fmla="*/ 66 h 116"/>
                <a:gd name="T18" fmla="*/ 94 w 94"/>
                <a:gd name="T19" fmla="*/ 54 h 116"/>
                <a:gd name="T20" fmla="*/ 92 w 94"/>
                <a:gd name="T21" fmla="*/ 42 h 116"/>
                <a:gd name="T22" fmla="*/ 86 w 94"/>
                <a:gd name="T23" fmla="*/ 30 h 116"/>
                <a:gd name="T24" fmla="*/ 82 w 94"/>
                <a:gd name="T25" fmla="*/ 20 h 116"/>
                <a:gd name="T26" fmla="*/ 74 w 94"/>
                <a:gd name="T27" fmla="*/ 12 h 116"/>
                <a:gd name="T28" fmla="*/ 66 w 94"/>
                <a:gd name="T29" fmla="*/ 6 h 116"/>
                <a:gd name="T30" fmla="*/ 56 w 94"/>
                <a:gd name="T31" fmla="*/ 2 h 116"/>
                <a:gd name="T32" fmla="*/ 56 w 94"/>
                <a:gd name="T33" fmla="*/ 2 h 116"/>
                <a:gd name="T34" fmla="*/ 48 w 94"/>
                <a:gd name="T35" fmla="*/ 0 h 116"/>
                <a:gd name="T36" fmla="*/ 38 w 94"/>
                <a:gd name="T37" fmla="*/ 2 h 116"/>
                <a:gd name="T38" fmla="*/ 30 w 94"/>
                <a:gd name="T39" fmla="*/ 6 h 116"/>
                <a:gd name="T40" fmla="*/ 20 w 94"/>
                <a:gd name="T41" fmla="*/ 12 h 116"/>
                <a:gd name="T42" fmla="*/ 14 w 94"/>
                <a:gd name="T43" fmla="*/ 18 h 116"/>
                <a:gd name="T44" fmla="*/ 8 w 94"/>
                <a:gd name="T45" fmla="*/ 28 h 116"/>
                <a:gd name="T46" fmla="*/ 4 w 94"/>
                <a:gd name="T47" fmla="*/ 40 h 116"/>
                <a:gd name="T48" fmla="*/ 0 w 94"/>
                <a:gd name="T49" fmla="*/ 52 h 116"/>
                <a:gd name="T50" fmla="*/ 0 w 94"/>
                <a:gd name="T51" fmla="*/ 52 h 116"/>
                <a:gd name="T52" fmla="*/ 0 w 94"/>
                <a:gd name="T53" fmla="*/ 70 h 116"/>
                <a:gd name="T54" fmla="*/ 2 w 94"/>
                <a:gd name="T55" fmla="*/ 88 h 116"/>
                <a:gd name="T56" fmla="*/ 8 w 94"/>
                <a:gd name="T57" fmla="*/ 102 h 116"/>
                <a:gd name="T58" fmla="*/ 18 w 94"/>
                <a:gd name="T59" fmla="*/ 116 h 116"/>
                <a:gd name="T60" fmla="*/ 18 w 94"/>
                <a:gd name="T61" fmla="*/ 116 h 116"/>
                <a:gd name="T62" fmla="*/ 36 w 94"/>
                <a:gd name="T63" fmla="*/ 112 h 116"/>
                <a:gd name="T64" fmla="*/ 36 w 94"/>
                <a:gd name="T65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16">
                  <a:moveTo>
                    <a:pt x="36" y="112"/>
                  </a:moveTo>
                  <a:lnTo>
                    <a:pt x="36" y="112"/>
                  </a:lnTo>
                  <a:lnTo>
                    <a:pt x="60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90" y="94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66"/>
                  </a:lnTo>
                  <a:lnTo>
                    <a:pt x="94" y="54"/>
                  </a:lnTo>
                  <a:lnTo>
                    <a:pt x="92" y="42"/>
                  </a:lnTo>
                  <a:lnTo>
                    <a:pt x="86" y="30"/>
                  </a:lnTo>
                  <a:lnTo>
                    <a:pt x="82" y="20"/>
                  </a:lnTo>
                  <a:lnTo>
                    <a:pt x="74" y="12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0" y="6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8" y="28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2" y="88"/>
                  </a:lnTo>
                  <a:lnTo>
                    <a:pt x="8" y="10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36" y="112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877237" y="1936710"/>
              <a:ext cx="206806" cy="372250"/>
            </a:xfrm>
            <a:custGeom>
              <a:avLst/>
              <a:gdLst>
                <a:gd name="T0" fmla="*/ 0 w 40"/>
                <a:gd name="T1" fmla="*/ 40 h 72"/>
                <a:gd name="T2" fmla="*/ 0 w 40"/>
                <a:gd name="T3" fmla="*/ 40 h 72"/>
                <a:gd name="T4" fmla="*/ 0 w 40"/>
                <a:gd name="T5" fmla="*/ 26 h 72"/>
                <a:gd name="T6" fmla="*/ 2 w 40"/>
                <a:gd name="T7" fmla="*/ 14 h 72"/>
                <a:gd name="T8" fmla="*/ 6 w 40"/>
                <a:gd name="T9" fmla="*/ 4 h 72"/>
                <a:gd name="T10" fmla="*/ 10 w 40"/>
                <a:gd name="T11" fmla="*/ 2 h 72"/>
                <a:gd name="T12" fmla="*/ 14 w 40"/>
                <a:gd name="T13" fmla="*/ 0 h 72"/>
                <a:gd name="T14" fmla="*/ 14 w 40"/>
                <a:gd name="T15" fmla="*/ 0 h 72"/>
                <a:gd name="T16" fmla="*/ 18 w 40"/>
                <a:gd name="T17" fmla="*/ 0 h 72"/>
                <a:gd name="T18" fmla="*/ 22 w 40"/>
                <a:gd name="T19" fmla="*/ 2 h 72"/>
                <a:gd name="T20" fmla="*/ 28 w 40"/>
                <a:gd name="T21" fmla="*/ 8 h 72"/>
                <a:gd name="T22" fmla="*/ 34 w 40"/>
                <a:gd name="T23" fmla="*/ 18 h 72"/>
                <a:gd name="T24" fmla="*/ 38 w 40"/>
                <a:gd name="T25" fmla="*/ 32 h 72"/>
                <a:gd name="T26" fmla="*/ 38 w 40"/>
                <a:gd name="T27" fmla="*/ 32 h 72"/>
                <a:gd name="T28" fmla="*/ 40 w 40"/>
                <a:gd name="T29" fmla="*/ 46 h 72"/>
                <a:gd name="T30" fmla="*/ 38 w 40"/>
                <a:gd name="T31" fmla="*/ 58 h 72"/>
                <a:gd name="T32" fmla="*/ 32 w 40"/>
                <a:gd name="T33" fmla="*/ 66 h 72"/>
                <a:gd name="T34" fmla="*/ 30 w 40"/>
                <a:gd name="T35" fmla="*/ 70 h 72"/>
                <a:gd name="T36" fmla="*/ 26 w 40"/>
                <a:gd name="T37" fmla="*/ 72 h 72"/>
                <a:gd name="T38" fmla="*/ 26 w 40"/>
                <a:gd name="T39" fmla="*/ 72 h 72"/>
                <a:gd name="T40" fmla="*/ 22 w 40"/>
                <a:gd name="T41" fmla="*/ 72 h 72"/>
                <a:gd name="T42" fmla="*/ 18 w 40"/>
                <a:gd name="T43" fmla="*/ 70 h 72"/>
                <a:gd name="T44" fmla="*/ 10 w 40"/>
                <a:gd name="T45" fmla="*/ 64 h 72"/>
                <a:gd name="T46" fmla="*/ 4 w 40"/>
                <a:gd name="T47" fmla="*/ 52 h 72"/>
                <a:gd name="T48" fmla="*/ 0 w 40"/>
                <a:gd name="T49" fmla="*/ 40 h 72"/>
                <a:gd name="T50" fmla="*/ 0 w 40"/>
                <a:gd name="T51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72">
                  <a:moveTo>
                    <a:pt x="0" y="40"/>
                  </a:moveTo>
                  <a:lnTo>
                    <a:pt x="0" y="40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8"/>
                  </a:lnTo>
                  <a:lnTo>
                    <a:pt x="34" y="18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46"/>
                  </a:lnTo>
                  <a:lnTo>
                    <a:pt x="38" y="58"/>
                  </a:lnTo>
                  <a:lnTo>
                    <a:pt x="32" y="66"/>
                  </a:lnTo>
                  <a:lnTo>
                    <a:pt x="30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8" y="70"/>
                  </a:lnTo>
                  <a:lnTo>
                    <a:pt x="10" y="64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818204" y="1916029"/>
              <a:ext cx="382591" cy="465313"/>
            </a:xfrm>
            <a:custGeom>
              <a:avLst/>
              <a:gdLst>
                <a:gd name="T0" fmla="*/ 30 w 74"/>
                <a:gd name="T1" fmla="*/ 86 h 90"/>
                <a:gd name="T2" fmla="*/ 30 w 74"/>
                <a:gd name="T3" fmla="*/ 86 h 90"/>
                <a:gd name="T4" fmla="*/ 48 w 74"/>
                <a:gd name="T5" fmla="*/ 84 h 90"/>
                <a:gd name="T6" fmla="*/ 66 w 74"/>
                <a:gd name="T7" fmla="*/ 84 h 90"/>
                <a:gd name="T8" fmla="*/ 66 w 74"/>
                <a:gd name="T9" fmla="*/ 84 h 90"/>
                <a:gd name="T10" fmla="*/ 70 w 74"/>
                <a:gd name="T11" fmla="*/ 74 h 90"/>
                <a:gd name="T12" fmla="*/ 74 w 74"/>
                <a:gd name="T13" fmla="*/ 60 h 90"/>
                <a:gd name="T14" fmla="*/ 74 w 74"/>
                <a:gd name="T15" fmla="*/ 60 h 90"/>
                <a:gd name="T16" fmla="*/ 74 w 74"/>
                <a:gd name="T17" fmla="*/ 50 h 90"/>
                <a:gd name="T18" fmla="*/ 74 w 74"/>
                <a:gd name="T19" fmla="*/ 40 h 90"/>
                <a:gd name="T20" fmla="*/ 72 w 74"/>
                <a:gd name="T21" fmla="*/ 32 h 90"/>
                <a:gd name="T22" fmla="*/ 70 w 74"/>
                <a:gd name="T23" fmla="*/ 24 h 90"/>
                <a:gd name="T24" fmla="*/ 64 w 74"/>
                <a:gd name="T25" fmla="*/ 16 h 90"/>
                <a:gd name="T26" fmla="*/ 60 w 74"/>
                <a:gd name="T27" fmla="*/ 10 h 90"/>
                <a:gd name="T28" fmla="*/ 52 w 74"/>
                <a:gd name="T29" fmla="*/ 4 h 90"/>
                <a:gd name="T30" fmla="*/ 46 w 74"/>
                <a:gd name="T31" fmla="*/ 2 h 90"/>
                <a:gd name="T32" fmla="*/ 46 w 74"/>
                <a:gd name="T33" fmla="*/ 2 h 90"/>
                <a:gd name="T34" fmla="*/ 38 w 74"/>
                <a:gd name="T35" fmla="*/ 0 h 90"/>
                <a:gd name="T36" fmla="*/ 30 w 74"/>
                <a:gd name="T37" fmla="*/ 2 h 90"/>
                <a:gd name="T38" fmla="*/ 24 w 74"/>
                <a:gd name="T39" fmla="*/ 4 h 90"/>
                <a:gd name="T40" fmla="*/ 18 w 74"/>
                <a:gd name="T41" fmla="*/ 8 h 90"/>
                <a:gd name="T42" fmla="*/ 12 w 74"/>
                <a:gd name="T43" fmla="*/ 14 h 90"/>
                <a:gd name="T44" fmla="*/ 8 w 74"/>
                <a:gd name="T45" fmla="*/ 22 h 90"/>
                <a:gd name="T46" fmla="*/ 4 w 74"/>
                <a:gd name="T47" fmla="*/ 30 h 90"/>
                <a:gd name="T48" fmla="*/ 2 w 74"/>
                <a:gd name="T49" fmla="*/ 40 h 90"/>
                <a:gd name="T50" fmla="*/ 2 w 74"/>
                <a:gd name="T51" fmla="*/ 40 h 90"/>
                <a:gd name="T52" fmla="*/ 0 w 74"/>
                <a:gd name="T53" fmla="*/ 54 h 90"/>
                <a:gd name="T54" fmla="*/ 2 w 74"/>
                <a:gd name="T55" fmla="*/ 68 h 90"/>
                <a:gd name="T56" fmla="*/ 8 w 74"/>
                <a:gd name="T57" fmla="*/ 80 h 90"/>
                <a:gd name="T58" fmla="*/ 14 w 74"/>
                <a:gd name="T59" fmla="*/ 90 h 90"/>
                <a:gd name="T60" fmla="*/ 14 w 74"/>
                <a:gd name="T61" fmla="*/ 90 h 90"/>
                <a:gd name="T62" fmla="*/ 30 w 74"/>
                <a:gd name="T63" fmla="*/ 86 h 90"/>
                <a:gd name="T64" fmla="*/ 30 w 74"/>
                <a:gd name="T65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90">
                  <a:moveTo>
                    <a:pt x="30" y="86"/>
                  </a:moveTo>
                  <a:lnTo>
                    <a:pt x="30" y="86"/>
                  </a:lnTo>
                  <a:lnTo>
                    <a:pt x="48" y="84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70" y="74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72" y="32"/>
                  </a:lnTo>
                  <a:lnTo>
                    <a:pt x="70" y="24"/>
                  </a:lnTo>
                  <a:lnTo>
                    <a:pt x="64" y="16"/>
                  </a:lnTo>
                  <a:lnTo>
                    <a:pt x="60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30" y="86"/>
                  </a:lnTo>
                  <a:lnTo>
                    <a:pt x="30" y="8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890586" y="1895349"/>
              <a:ext cx="165445" cy="289528"/>
            </a:xfrm>
            <a:custGeom>
              <a:avLst/>
              <a:gdLst>
                <a:gd name="T0" fmla="*/ 2 w 32"/>
                <a:gd name="T1" fmla="*/ 32 h 56"/>
                <a:gd name="T2" fmla="*/ 2 w 32"/>
                <a:gd name="T3" fmla="*/ 32 h 56"/>
                <a:gd name="T4" fmla="*/ 0 w 32"/>
                <a:gd name="T5" fmla="*/ 20 h 56"/>
                <a:gd name="T6" fmla="*/ 2 w 32"/>
                <a:gd name="T7" fmla="*/ 10 h 56"/>
                <a:gd name="T8" fmla="*/ 6 w 32"/>
                <a:gd name="T9" fmla="*/ 4 h 56"/>
                <a:gd name="T10" fmla="*/ 12 w 32"/>
                <a:gd name="T11" fmla="*/ 0 h 56"/>
                <a:gd name="T12" fmla="*/ 12 w 32"/>
                <a:gd name="T13" fmla="*/ 0 h 56"/>
                <a:gd name="T14" fmla="*/ 18 w 32"/>
                <a:gd name="T15" fmla="*/ 2 h 56"/>
                <a:gd name="T16" fmla="*/ 24 w 32"/>
                <a:gd name="T17" fmla="*/ 6 h 56"/>
                <a:gd name="T18" fmla="*/ 28 w 32"/>
                <a:gd name="T19" fmla="*/ 16 h 56"/>
                <a:gd name="T20" fmla="*/ 32 w 32"/>
                <a:gd name="T21" fmla="*/ 26 h 56"/>
                <a:gd name="T22" fmla="*/ 32 w 32"/>
                <a:gd name="T23" fmla="*/ 26 h 56"/>
                <a:gd name="T24" fmla="*/ 32 w 32"/>
                <a:gd name="T25" fmla="*/ 36 h 56"/>
                <a:gd name="T26" fmla="*/ 30 w 32"/>
                <a:gd name="T27" fmla="*/ 46 h 56"/>
                <a:gd name="T28" fmla="*/ 26 w 32"/>
                <a:gd name="T29" fmla="*/ 52 h 56"/>
                <a:gd name="T30" fmla="*/ 22 w 32"/>
                <a:gd name="T31" fmla="*/ 56 h 56"/>
                <a:gd name="T32" fmla="*/ 22 w 32"/>
                <a:gd name="T33" fmla="*/ 56 h 56"/>
                <a:gd name="T34" fmla="*/ 14 w 32"/>
                <a:gd name="T35" fmla="*/ 54 h 56"/>
                <a:gd name="T36" fmla="*/ 10 w 32"/>
                <a:gd name="T37" fmla="*/ 50 h 56"/>
                <a:gd name="T38" fmla="*/ 4 w 32"/>
                <a:gd name="T39" fmla="*/ 42 h 56"/>
                <a:gd name="T40" fmla="*/ 2 w 32"/>
                <a:gd name="T41" fmla="*/ 32 h 56"/>
                <a:gd name="T42" fmla="*/ 2 w 32"/>
                <a:gd name="T4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56">
                  <a:moveTo>
                    <a:pt x="2" y="32"/>
                  </a:moveTo>
                  <a:lnTo>
                    <a:pt x="2" y="32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4" y="6"/>
                  </a:lnTo>
                  <a:lnTo>
                    <a:pt x="28" y="1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6"/>
                  </a:lnTo>
                  <a:lnTo>
                    <a:pt x="30" y="46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4" y="54"/>
                  </a:lnTo>
                  <a:lnTo>
                    <a:pt x="10" y="50"/>
                  </a:lnTo>
                  <a:lnTo>
                    <a:pt x="4" y="42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050014" y="3167204"/>
              <a:ext cx="3164129" cy="1964655"/>
            </a:xfrm>
            <a:custGeom>
              <a:avLst/>
              <a:gdLst>
                <a:gd name="T0" fmla="*/ 12 w 612"/>
                <a:gd name="T1" fmla="*/ 40 h 380"/>
                <a:gd name="T2" fmla="*/ 6 w 612"/>
                <a:gd name="T3" fmla="*/ 76 h 380"/>
                <a:gd name="T4" fmla="*/ 0 w 612"/>
                <a:gd name="T5" fmla="*/ 130 h 380"/>
                <a:gd name="T6" fmla="*/ 4 w 612"/>
                <a:gd name="T7" fmla="*/ 194 h 380"/>
                <a:gd name="T8" fmla="*/ 18 w 612"/>
                <a:gd name="T9" fmla="*/ 244 h 380"/>
                <a:gd name="T10" fmla="*/ 32 w 612"/>
                <a:gd name="T11" fmla="*/ 274 h 380"/>
                <a:gd name="T12" fmla="*/ 54 w 612"/>
                <a:gd name="T13" fmla="*/ 302 h 380"/>
                <a:gd name="T14" fmla="*/ 82 w 612"/>
                <a:gd name="T15" fmla="*/ 324 h 380"/>
                <a:gd name="T16" fmla="*/ 116 w 612"/>
                <a:gd name="T17" fmla="*/ 340 h 380"/>
                <a:gd name="T18" fmla="*/ 162 w 612"/>
                <a:gd name="T19" fmla="*/ 348 h 380"/>
                <a:gd name="T20" fmla="*/ 216 w 612"/>
                <a:gd name="T21" fmla="*/ 348 h 380"/>
                <a:gd name="T22" fmla="*/ 280 w 612"/>
                <a:gd name="T23" fmla="*/ 338 h 380"/>
                <a:gd name="T24" fmla="*/ 324 w 612"/>
                <a:gd name="T25" fmla="*/ 324 h 380"/>
                <a:gd name="T26" fmla="*/ 446 w 612"/>
                <a:gd name="T27" fmla="*/ 244 h 380"/>
                <a:gd name="T28" fmla="*/ 482 w 612"/>
                <a:gd name="T29" fmla="*/ 296 h 380"/>
                <a:gd name="T30" fmla="*/ 506 w 612"/>
                <a:gd name="T31" fmla="*/ 340 h 380"/>
                <a:gd name="T32" fmla="*/ 516 w 612"/>
                <a:gd name="T33" fmla="*/ 370 h 380"/>
                <a:gd name="T34" fmla="*/ 516 w 612"/>
                <a:gd name="T35" fmla="*/ 380 h 380"/>
                <a:gd name="T36" fmla="*/ 536 w 612"/>
                <a:gd name="T37" fmla="*/ 380 h 380"/>
                <a:gd name="T38" fmla="*/ 564 w 612"/>
                <a:gd name="T39" fmla="*/ 372 h 380"/>
                <a:gd name="T40" fmla="*/ 596 w 612"/>
                <a:gd name="T41" fmla="*/ 352 h 380"/>
                <a:gd name="T42" fmla="*/ 612 w 612"/>
                <a:gd name="T43" fmla="*/ 334 h 380"/>
                <a:gd name="T44" fmla="*/ 588 w 612"/>
                <a:gd name="T45" fmla="*/ 326 h 380"/>
                <a:gd name="T46" fmla="*/ 564 w 612"/>
                <a:gd name="T47" fmla="*/ 322 h 380"/>
                <a:gd name="T48" fmla="*/ 536 w 612"/>
                <a:gd name="T49" fmla="*/ 324 h 380"/>
                <a:gd name="T50" fmla="*/ 530 w 612"/>
                <a:gd name="T51" fmla="*/ 298 h 380"/>
                <a:gd name="T52" fmla="*/ 506 w 612"/>
                <a:gd name="T53" fmla="*/ 242 h 380"/>
                <a:gd name="T54" fmla="*/ 488 w 612"/>
                <a:gd name="T55" fmla="*/ 214 h 380"/>
                <a:gd name="T56" fmla="*/ 464 w 612"/>
                <a:gd name="T57" fmla="*/ 190 h 380"/>
                <a:gd name="T58" fmla="*/ 436 w 612"/>
                <a:gd name="T59" fmla="*/ 176 h 380"/>
                <a:gd name="T60" fmla="*/ 402 w 612"/>
                <a:gd name="T61" fmla="*/ 174 h 380"/>
                <a:gd name="T62" fmla="*/ 382 w 612"/>
                <a:gd name="T63" fmla="*/ 0 h 380"/>
                <a:gd name="T64" fmla="*/ 374 w 612"/>
                <a:gd name="T65" fmla="*/ 6 h 380"/>
                <a:gd name="T66" fmla="*/ 326 w 612"/>
                <a:gd name="T67" fmla="*/ 34 h 380"/>
                <a:gd name="T68" fmla="*/ 284 w 612"/>
                <a:gd name="T69" fmla="*/ 52 h 380"/>
                <a:gd name="T70" fmla="*/ 232 w 612"/>
                <a:gd name="T71" fmla="*/ 64 h 380"/>
                <a:gd name="T72" fmla="*/ 168 w 612"/>
                <a:gd name="T73" fmla="*/ 70 h 380"/>
                <a:gd name="T74" fmla="*/ 94 w 612"/>
                <a:gd name="T75" fmla="*/ 62 h 380"/>
                <a:gd name="T76" fmla="*/ 12 w 612"/>
                <a:gd name="T77" fmla="*/ 4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2" h="380">
                  <a:moveTo>
                    <a:pt x="12" y="40"/>
                  </a:moveTo>
                  <a:lnTo>
                    <a:pt x="12" y="40"/>
                  </a:lnTo>
                  <a:lnTo>
                    <a:pt x="8" y="56"/>
                  </a:lnTo>
                  <a:lnTo>
                    <a:pt x="6" y="76"/>
                  </a:lnTo>
                  <a:lnTo>
                    <a:pt x="2" y="102"/>
                  </a:lnTo>
                  <a:lnTo>
                    <a:pt x="0" y="130"/>
                  </a:lnTo>
                  <a:lnTo>
                    <a:pt x="2" y="162"/>
                  </a:lnTo>
                  <a:lnTo>
                    <a:pt x="4" y="194"/>
                  </a:lnTo>
                  <a:lnTo>
                    <a:pt x="12" y="228"/>
                  </a:lnTo>
                  <a:lnTo>
                    <a:pt x="18" y="244"/>
                  </a:lnTo>
                  <a:lnTo>
                    <a:pt x="24" y="260"/>
                  </a:lnTo>
                  <a:lnTo>
                    <a:pt x="32" y="274"/>
                  </a:lnTo>
                  <a:lnTo>
                    <a:pt x="42" y="288"/>
                  </a:lnTo>
                  <a:lnTo>
                    <a:pt x="54" y="302"/>
                  </a:lnTo>
                  <a:lnTo>
                    <a:pt x="66" y="314"/>
                  </a:lnTo>
                  <a:lnTo>
                    <a:pt x="82" y="324"/>
                  </a:lnTo>
                  <a:lnTo>
                    <a:pt x="98" y="332"/>
                  </a:lnTo>
                  <a:lnTo>
                    <a:pt x="116" y="340"/>
                  </a:lnTo>
                  <a:lnTo>
                    <a:pt x="138" y="346"/>
                  </a:lnTo>
                  <a:lnTo>
                    <a:pt x="162" y="348"/>
                  </a:lnTo>
                  <a:lnTo>
                    <a:pt x="188" y="350"/>
                  </a:lnTo>
                  <a:lnTo>
                    <a:pt x="216" y="348"/>
                  </a:lnTo>
                  <a:lnTo>
                    <a:pt x="246" y="346"/>
                  </a:lnTo>
                  <a:lnTo>
                    <a:pt x="280" y="338"/>
                  </a:lnTo>
                  <a:lnTo>
                    <a:pt x="316" y="330"/>
                  </a:lnTo>
                  <a:lnTo>
                    <a:pt x="324" y="324"/>
                  </a:lnTo>
                  <a:lnTo>
                    <a:pt x="446" y="244"/>
                  </a:lnTo>
                  <a:lnTo>
                    <a:pt x="446" y="244"/>
                  </a:lnTo>
                  <a:lnTo>
                    <a:pt x="458" y="260"/>
                  </a:lnTo>
                  <a:lnTo>
                    <a:pt x="482" y="296"/>
                  </a:lnTo>
                  <a:lnTo>
                    <a:pt x="494" y="318"/>
                  </a:lnTo>
                  <a:lnTo>
                    <a:pt x="506" y="340"/>
                  </a:lnTo>
                  <a:lnTo>
                    <a:pt x="514" y="360"/>
                  </a:lnTo>
                  <a:lnTo>
                    <a:pt x="516" y="370"/>
                  </a:lnTo>
                  <a:lnTo>
                    <a:pt x="516" y="380"/>
                  </a:lnTo>
                  <a:lnTo>
                    <a:pt x="516" y="380"/>
                  </a:lnTo>
                  <a:lnTo>
                    <a:pt x="526" y="380"/>
                  </a:lnTo>
                  <a:lnTo>
                    <a:pt x="536" y="380"/>
                  </a:lnTo>
                  <a:lnTo>
                    <a:pt x="548" y="378"/>
                  </a:lnTo>
                  <a:lnTo>
                    <a:pt x="564" y="372"/>
                  </a:lnTo>
                  <a:lnTo>
                    <a:pt x="580" y="364"/>
                  </a:lnTo>
                  <a:lnTo>
                    <a:pt x="596" y="352"/>
                  </a:lnTo>
                  <a:lnTo>
                    <a:pt x="612" y="334"/>
                  </a:lnTo>
                  <a:lnTo>
                    <a:pt x="612" y="334"/>
                  </a:lnTo>
                  <a:lnTo>
                    <a:pt x="604" y="332"/>
                  </a:lnTo>
                  <a:lnTo>
                    <a:pt x="588" y="326"/>
                  </a:lnTo>
                  <a:lnTo>
                    <a:pt x="578" y="324"/>
                  </a:lnTo>
                  <a:lnTo>
                    <a:pt x="564" y="322"/>
                  </a:lnTo>
                  <a:lnTo>
                    <a:pt x="550" y="322"/>
                  </a:lnTo>
                  <a:lnTo>
                    <a:pt x="536" y="324"/>
                  </a:lnTo>
                  <a:lnTo>
                    <a:pt x="536" y="324"/>
                  </a:lnTo>
                  <a:lnTo>
                    <a:pt x="530" y="298"/>
                  </a:lnTo>
                  <a:lnTo>
                    <a:pt x="520" y="272"/>
                  </a:lnTo>
                  <a:lnTo>
                    <a:pt x="506" y="242"/>
                  </a:lnTo>
                  <a:lnTo>
                    <a:pt x="498" y="228"/>
                  </a:lnTo>
                  <a:lnTo>
                    <a:pt x="488" y="214"/>
                  </a:lnTo>
                  <a:lnTo>
                    <a:pt x="476" y="200"/>
                  </a:lnTo>
                  <a:lnTo>
                    <a:pt x="464" y="190"/>
                  </a:lnTo>
                  <a:lnTo>
                    <a:pt x="450" y="182"/>
                  </a:lnTo>
                  <a:lnTo>
                    <a:pt x="436" y="176"/>
                  </a:lnTo>
                  <a:lnTo>
                    <a:pt x="420" y="174"/>
                  </a:lnTo>
                  <a:lnTo>
                    <a:pt x="402" y="174"/>
                  </a:lnTo>
                  <a:lnTo>
                    <a:pt x="332" y="23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74" y="6"/>
                  </a:lnTo>
                  <a:lnTo>
                    <a:pt x="356" y="18"/>
                  </a:lnTo>
                  <a:lnTo>
                    <a:pt x="326" y="34"/>
                  </a:lnTo>
                  <a:lnTo>
                    <a:pt x="306" y="44"/>
                  </a:lnTo>
                  <a:lnTo>
                    <a:pt x="284" y="52"/>
                  </a:lnTo>
                  <a:lnTo>
                    <a:pt x="260" y="58"/>
                  </a:lnTo>
                  <a:lnTo>
                    <a:pt x="232" y="64"/>
                  </a:lnTo>
                  <a:lnTo>
                    <a:pt x="202" y="68"/>
                  </a:lnTo>
                  <a:lnTo>
                    <a:pt x="168" y="70"/>
                  </a:lnTo>
                  <a:lnTo>
                    <a:pt x="132" y="68"/>
                  </a:lnTo>
                  <a:lnTo>
                    <a:pt x="94" y="62"/>
                  </a:lnTo>
                  <a:lnTo>
                    <a:pt x="54" y="54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818204" y="4573484"/>
              <a:ext cx="1075390" cy="1147772"/>
            </a:xfrm>
            <a:custGeom>
              <a:avLst/>
              <a:gdLst>
                <a:gd name="T0" fmla="*/ 0 w 208"/>
                <a:gd name="T1" fmla="*/ 30 h 222"/>
                <a:gd name="T2" fmla="*/ 0 w 208"/>
                <a:gd name="T3" fmla="*/ 30 h 222"/>
                <a:gd name="T4" fmla="*/ 14 w 208"/>
                <a:gd name="T5" fmla="*/ 38 h 222"/>
                <a:gd name="T6" fmla="*/ 28 w 208"/>
                <a:gd name="T7" fmla="*/ 48 h 222"/>
                <a:gd name="T8" fmla="*/ 44 w 208"/>
                <a:gd name="T9" fmla="*/ 62 h 222"/>
                <a:gd name="T10" fmla="*/ 52 w 208"/>
                <a:gd name="T11" fmla="*/ 72 h 222"/>
                <a:gd name="T12" fmla="*/ 60 w 208"/>
                <a:gd name="T13" fmla="*/ 84 h 222"/>
                <a:gd name="T14" fmla="*/ 66 w 208"/>
                <a:gd name="T15" fmla="*/ 98 h 222"/>
                <a:gd name="T16" fmla="*/ 74 w 208"/>
                <a:gd name="T17" fmla="*/ 114 h 222"/>
                <a:gd name="T18" fmla="*/ 78 w 208"/>
                <a:gd name="T19" fmla="*/ 132 h 222"/>
                <a:gd name="T20" fmla="*/ 82 w 208"/>
                <a:gd name="T21" fmla="*/ 152 h 222"/>
                <a:gd name="T22" fmla="*/ 84 w 208"/>
                <a:gd name="T23" fmla="*/ 174 h 222"/>
                <a:gd name="T24" fmla="*/ 84 w 208"/>
                <a:gd name="T25" fmla="*/ 198 h 222"/>
                <a:gd name="T26" fmla="*/ 84 w 208"/>
                <a:gd name="T27" fmla="*/ 198 h 222"/>
                <a:gd name="T28" fmla="*/ 88 w 208"/>
                <a:gd name="T29" fmla="*/ 202 h 222"/>
                <a:gd name="T30" fmla="*/ 102 w 208"/>
                <a:gd name="T31" fmla="*/ 210 h 222"/>
                <a:gd name="T32" fmla="*/ 114 w 208"/>
                <a:gd name="T33" fmla="*/ 214 h 222"/>
                <a:gd name="T34" fmla="*/ 126 w 208"/>
                <a:gd name="T35" fmla="*/ 216 h 222"/>
                <a:gd name="T36" fmla="*/ 142 w 208"/>
                <a:gd name="T37" fmla="*/ 220 h 222"/>
                <a:gd name="T38" fmla="*/ 160 w 208"/>
                <a:gd name="T39" fmla="*/ 220 h 222"/>
                <a:gd name="T40" fmla="*/ 160 w 208"/>
                <a:gd name="T41" fmla="*/ 220 h 222"/>
                <a:gd name="T42" fmla="*/ 176 w 208"/>
                <a:gd name="T43" fmla="*/ 222 h 222"/>
                <a:gd name="T44" fmla="*/ 190 w 208"/>
                <a:gd name="T45" fmla="*/ 222 h 222"/>
                <a:gd name="T46" fmla="*/ 202 w 208"/>
                <a:gd name="T47" fmla="*/ 220 h 222"/>
                <a:gd name="T48" fmla="*/ 206 w 208"/>
                <a:gd name="T49" fmla="*/ 218 h 222"/>
                <a:gd name="T50" fmla="*/ 208 w 208"/>
                <a:gd name="T51" fmla="*/ 216 h 222"/>
                <a:gd name="T52" fmla="*/ 208 w 208"/>
                <a:gd name="T53" fmla="*/ 212 h 222"/>
                <a:gd name="T54" fmla="*/ 204 w 208"/>
                <a:gd name="T55" fmla="*/ 208 h 222"/>
                <a:gd name="T56" fmla="*/ 196 w 208"/>
                <a:gd name="T57" fmla="*/ 202 h 222"/>
                <a:gd name="T58" fmla="*/ 184 w 208"/>
                <a:gd name="T59" fmla="*/ 194 h 222"/>
                <a:gd name="T60" fmla="*/ 144 w 208"/>
                <a:gd name="T61" fmla="*/ 176 h 222"/>
                <a:gd name="T62" fmla="*/ 144 w 208"/>
                <a:gd name="T63" fmla="*/ 176 h 222"/>
                <a:gd name="T64" fmla="*/ 132 w 208"/>
                <a:gd name="T65" fmla="*/ 148 h 222"/>
                <a:gd name="T66" fmla="*/ 120 w 208"/>
                <a:gd name="T67" fmla="*/ 120 h 222"/>
                <a:gd name="T68" fmla="*/ 104 w 208"/>
                <a:gd name="T69" fmla="*/ 88 h 222"/>
                <a:gd name="T70" fmla="*/ 86 w 208"/>
                <a:gd name="T71" fmla="*/ 56 h 222"/>
                <a:gd name="T72" fmla="*/ 68 w 208"/>
                <a:gd name="T73" fmla="*/ 28 h 222"/>
                <a:gd name="T74" fmla="*/ 60 w 208"/>
                <a:gd name="T75" fmla="*/ 16 h 222"/>
                <a:gd name="T76" fmla="*/ 50 w 208"/>
                <a:gd name="T77" fmla="*/ 8 h 222"/>
                <a:gd name="T78" fmla="*/ 42 w 208"/>
                <a:gd name="T79" fmla="*/ 2 h 222"/>
                <a:gd name="T80" fmla="*/ 34 w 208"/>
                <a:gd name="T81" fmla="*/ 0 h 222"/>
                <a:gd name="T82" fmla="*/ 0 w 208"/>
                <a:gd name="T8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22">
                  <a:moveTo>
                    <a:pt x="0" y="30"/>
                  </a:moveTo>
                  <a:lnTo>
                    <a:pt x="0" y="30"/>
                  </a:lnTo>
                  <a:lnTo>
                    <a:pt x="14" y="38"/>
                  </a:lnTo>
                  <a:lnTo>
                    <a:pt x="28" y="48"/>
                  </a:lnTo>
                  <a:lnTo>
                    <a:pt x="44" y="62"/>
                  </a:lnTo>
                  <a:lnTo>
                    <a:pt x="52" y="72"/>
                  </a:lnTo>
                  <a:lnTo>
                    <a:pt x="60" y="84"/>
                  </a:lnTo>
                  <a:lnTo>
                    <a:pt x="66" y="98"/>
                  </a:lnTo>
                  <a:lnTo>
                    <a:pt x="74" y="114"/>
                  </a:lnTo>
                  <a:lnTo>
                    <a:pt x="78" y="132"/>
                  </a:lnTo>
                  <a:lnTo>
                    <a:pt x="82" y="152"/>
                  </a:lnTo>
                  <a:lnTo>
                    <a:pt x="84" y="174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8" y="202"/>
                  </a:lnTo>
                  <a:lnTo>
                    <a:pt x="102" y="210"/>
                  </a:lnTo>
                  <a:lnTo>
                    <a:pt x="114" y="214"/>
                  </a:lnTo>
                  <a:lnTo>
                    <a:pt x="126" y="216"/>
                  </a:lnTo>
                  <a:lnTo>
                    <a:pt x="142" y="220"/>
                  </a:lnTo>
                  <a:lnTo>
                    <a:pt x="160" y="220"/>
                  </a:lnTo>
                  <a:lnTo>
                    <a:pt x="160" y="220"/>
                  </a:lnTo>
                  <a:lnTo>
                    <a:pt x="176" y="222"/>
                  </a:lnTo>
                  <a:lnTo>
                    <a:pt x="190" y="222"/>
                  </a:lnTo>
                  <a:lnTo>
                    <a:pt x="202" y="220"/>
                  </a:lnTo>
                  <a:lnTo>
                    <a:pt x="206" y="218"/>
                  </a:lnTo>
                  <a:lnTo>
                    <a:pt x="208" y="216"/>
                  </a:lnTo>
                  <a:lnTo>
                    <a:pt x="208" y="212"/>
                  </a:lnTo>
                  <a:lnTo>
                    <a:pt x="204" y="208"/>
                  </a:lnTo>
                  <a:lnTo>
                    <a:pt x="196" y="202"/>
                  </a:lnTo>
                  <a:lnTo>
                    <a:pt x="184" y="19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2" y="148"/>
                  </a:lnTo>
                  <a:lnTo>
                    <a:pt x="120" y="120"/>
                  </a:lnTo>
                  <a:lnTo>
                    <a:pt x="104" y="88"/>
                  </a:lnTo>
                  <a:lnTo>
                    <a:pt x="86" y="56"/>
                  </a:lnTo>
                  <a:lnTo>
                    <a:pt x="68" y="28"/>
                  </a:lnTo>
                  <a:lnTo>
                    <a:pt x="60" y="16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321870" y="3094822"/>
              <a:ext cx="1137432" cy="1054710"/>
            </a:xfrm>
            <a:custGeom>
              <a:avLst/>
              <a:gdLst>
                <a:gd name="T0" fmla="*/ 38 w 220"/>
                <a:gd name="T1" fmla="*/ 144 h 204"/>
                <a:gd name="T2" fmla="*/ 38 w 220"/>
                <a:gd name="T3" fmla="*/ 144 h 204"/>
                <a:gd name="T4" fmla="*/ 46 w 220"/>
                <a:gd name="T5" fmla="*/ 146 h 204"/>
                <a:gd name="T6" fmla="*/ 66 w 220"/>
                <a:gd name="T7" fmla="*/ 152 h 204"/>
                <a:gd name="T8" fmla="*/ 94 w 220"/>
                <a:gd name="T9" fmla="*/ 158 h 204"/>
                <a:gd name="T10" fmla="*/ 110 w 220"/>
                <a:gd name="T11" fmla="*/ 160 h 204"/>
                <a:gd name="T12" fmla="*/ 124 w 220"/>
                <a:gd name="T13" fmla="*/ 162 h 204"/>
                <a:gd name="T14" fmla="*/ 138 w 220"/>
                <a:gd name="T15" fmla="*/ 160 h 204"/>
                <a:gd name="T16" fmla="*/ 152 w 220"/>
                <a:gd name="T17" fmla="*/ 156 h 204"/>
                <a:gd name="T18" fmla="*/ 164 w 220"/>
                <a:gd name="T19" fmla="*/ 150 h 204"/>
                <a:gd name="T20" fmla="*/ 172 w 220"/>
                <a:gd name="T21" fmla="*/ 140 h 204"/>
                <a:gd name="T22" fmla="*/ 178 w 220"/>
                <a:gd name="T23" fmla="*/ 126 h 204"/>
                <a:gd name="T24" fmla="*/ 180 w 220"/>
                <a:gd name="T25" fmla="*/ 108 h 204"/>
                <a:gd name="T26" fmla="*/ 178 w 220"/>
                <a:gd name="T27" fmla="*/ 86 h 204"/>
                <a:gd name="T28" fmla="*/ 170 w 220"/>
                <a:gd name="T29" fmla="*/ 58 h 204"/>
                <a:gd name="T30" fmla="*/ 170 w 220"/>
                <a:gd name="T31" fmla="*/ 58 h 204"/>
                <a:gd name="T32" fmla="*/ 162 w 220"/>
                <a:gd name="T33" fmla="*/ 58 h 204"/>
                <a:gd name="T34" fmla="*/ 154 w 220"/>
                <a:gd name="T35" fmla="*/ 58 h 204"/>
                <a:gd name="T36" fmla="*/ 148 w 220"/>
                <a:gd name="T37" fmla="*/ 54 h 204"/>
                <a:gd name="T38" fmla="*/ 146 w 220"/>
                <a:gd name="T39" fmla="*/ 52 h 204"/>
                <a:gd name="T40" fmla="*/ 144 w 220"/>
                <a:gd name="T41" fmla="*/ 48 h 204"/>
                <a:gd name="T42" fmla="*/ 144 w 220"/>
                <a:gd name="T43" fmla="*/ 44 h 204"/>
                <a:gd name="T44" fmla="*/ 146 w 220"/>
                <a:gd name="T45" fmla="*/ 38 h 204"/>
                <a:gd name="T46" fmla="*/ 154 w 220"/>
                <a:gd name="T47" fmla="*/ 24 h 204"/>
                <a:gd name="T48" fmla="*/ 172 w 220"/>
                <a:gd name="T49" fmla="*/ 4 h 204"/>
                <a:gd name="T50" fmla="*/ 172 w 220"/>
                <a:gd name="T51" fmla="*/ 4 h 204"/>
                <a:gd name="T52" fmla="*/ 184 w 220"/>
                <a:gd name="T53" fmla="*/ 2 h 204"/>
                <a:gd name="T54" fmla="*/ 194 w 220"/>
                <a:gd name="T55" fmla="*/ 0 h 204"/>
                <a:gd name="T56" fmla="*/ 206 w 220"/>
                <a:gd name="T57" fmla="*/ 0 h 204"/>
                <a:gd name="T58" fmla="*/ 212 w 220"/>
                <a:gd name="T59" fmla="*/ 0 h 204"/>
                <a:gd name="T60" fmla="*/ 216 w 220"/>
                <a:gd name="T61" fmla="*/ 2 h 204"/>
                <a:gd name="T62" fmla="*/ 218 w 220"/>
                <a:gd name="T63" fmla="*/ 6 h 204"/>
                <a:gd name="T64" fmla="*/ 220 w 220"/>
                <a:gd name="T65" fmla="*/ 10 h 204"/>
                <a:gd name="T66" fmla="*/ 220 w 220"/>
                <a:gd name="T67" fmla="*/ 16 h 204"/>
                <a:gd name="T68" fmla="*/ 218 w 220"/>
                <a:gd name="T69" fmla="*/ 24 h 204"/>
                <a:gd name="T70" fmla="*/ 214 w 220"/>
                <a:gd name="T71" fmla="*/ 34 h 204"/>
                <a:gd name="T72" fmla="*/ 208 w 220"/>
                <a:gd name="T73" fmla="*/ 46 h 204"/>
                <a:gd name="T74" fmla="*/ 208 w 220"/>
                <a:gd name="T75" fmla="*/ 46 h 204"/>
                <a:gd name="T76" fmla="*/ 212 w 220"/>
                <a:gd name="T77" fmla="*/ 60 h 204"/>
                <a:gd name="T78" fmla="*/ 214 w 220"/>
                <a:gd name="T79" fmla="*/ 76 h 204"/>
                <a:gd name="T80" fmla="*/ 216 w 220"/>
                <a:gd name="T81" fmla="*/ 96 h 204"/>
                <a:gd name="T82" fmla="*/ 214 w 220"/>
                <a:gd name="T83" fmla="*/ 118 h 204"/>
                <a:gd name="T84" fmla="*/ 210 w 220"/>
                <a:gd name="T85" fmla="*/ 130 h 204"/>
                <a:gd name="T86" fmla="*/ 206 w 220"/>
                <a:gd name="T87" fmla="*/ 142 h 204"/>
                <a:gd name="T88" fmla="*/ 200 w 220"/>
                <a:gd name="T89" fmla="*/ 154 h 204"/>
                <a:gd name="T90" fmla="*/ 192 w 220"/>
                <a:gd name="T91" fmla="*/ 164 h 204"/>
                <a:gd name="T92" fmla="*/ 180 w 220"/>
                <a:gd name="T93" fmla="*/ 176 h 204"/>
                <a:gd name="T94" fmla="*/ 168 w 220"/>
                <a:gd name="T95" fmla="*/ 188 h 204"/>
                <a:gd name="T96" fmla="*/ 168 w 220"/>
                <a:gd name="T97" fmla="*/ 188 h 204"/>
                <a:gd name="T98" fmla="*/ 144 w 220"/>
                <a:gd name="T99" fmla="*/ 194 h 204"/>
                <a:gd name="T100" fmla="*/ 120 w 220"/>
                <a:gd name="T101" fmla="*/ 198 h 204"/>
                <a:gd name="T102" fmla="*/ 90 w 220"/>
                <a:gd name="T103" fmla="*/ 202 h 204"/>
                <a:gd name="T104" fmla="*/ 60 w 220"/>
                <a:gd name="T105" fmla="*/ 204 h 204"/>
                <a:gd name="T106" fmla="*/ 46 w 220"/>
                <a:gd name="T107" fmla="*/ 204 h 204"/>
                <a:gd name="T108" fmla="*/ 34 w 220"/>
                <a:gd name="T109" fmla="*/ 204 h 204"/>
                <a:gd name="T110" fmla="*/ 22 w 220"/>
                <a:gd name="T111" fmla="*/ 200 h 204"/>
                <a:gd name="T112" fmla="*/ 12 w 220"/>
                <a:gd name="T113" fmla="*/ 196 h 204"/>
                <a:gd name="T114" fmla="*/ 6 w 220"/>
                <a:gd name="T115" fmla="*/ 190 h 204"/>
                <a:gd name="T116" fmla="*/ 0 w 220"/>
                <a:gd name="T117" fmla="*/ 182 h 204"/>
                <a:gd name="T118" fmla="*/ 38 w 220"/>
                <a:gd name="T119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0" h="204">
                  <a:moveTo>
                    <a:pt x="38" y="144"/>
                  </a:moveTo>
                  <a:lnTo>
                    <a:pt x="38" y="144"/>
                  </a:lnTo>
                  <a:lnTo>
                    <a:pt x="46" y="146"/>
                  </a:lnTo>
                  <a:lnTo>
                    <a:pt x="66" y="152"/>
                  </a:lnTo>
                  <a:lnTo>
                    <a:pt x="94" y="158"/>
                  </a:lnTo>
                  <a:lnTo>
                    <a:pt x="110" y="160"/>
                  </a:lnTo>
                  <a:lnTo>
                    <a:pt x="124" y="162"/>
                  </a:lnTo>
                  <a:lnTo>
                    <a:pt x="138" y="160"/>
                  </a:lnTo>
                  <a:lnTo>
                    <a:pt x="152" y="156"/>
                  </a:lnTo>
                  <a:lnTo>
                    <a:pt x="164" y="150"/>
                  </a:lnTo>
                  <a:lnTo>
                    <a:pt x="172" y="140"/>
                  </a:lnTo>
                  <a:lnTo>
                    <a:pt x="178" y="126"/>
                  </a:lnTo>
                  <a:lnTo>
                    <a:pt x="180" y="108"/>
                  </a:lnTo>
                  <a:lnTo>
                    <a:pt x="178" y="8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62" y="58"/>
                  </a:lnTo>
                  <a:lnTo>
                    <a:pt x="154" y="58"/>
                  </a:lnTo>
                  <a:lnTo>
                    <a:pt x="148" y="54"/>
                  </a:lnTo>
                  <a:lnTo>
                    <a:pt x="146" y="52"/>
                  </a:lnTo>
                  <a:lnTo>
                    <a:pt x="144" y="48"/>
                  </a:lnTo>
                  <a:lnTo>
                    <a:pt x="144" y="44"/>
                  </a:lnTo>
                  <a:lnTo>
                    <a:pt x="146" y="38"/>
                  </a:lnTo>
                  <a:lnTo>
                    <a:pt x="154" y="2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18" y="6"/>
                  </a:lnTo>
                  <a:lnTo>
                    <a:pt x="220" y="10"/>
                  </a:lnTo>
                  <a:lnTo>
                    <a:pt x="220" y="16"/>
                  </a:lnTo>
                  <a:lnTo>
                    <a:pt x="218" y="24"/>
                  </a:lnTo>
                  <a:lnTo>
                    <a:pt x="214" y="34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12" y="60"/>
                  </a:lnTo>
                  <a:lnTo>
                    <a:pt x="214" y="76"/>
                  </a:lnTo>
                  <a:lnTo>
                    <a:pt x="216" y="96"/>
                  </a:lnTo>
                  <a:lnTo>
                    <a:pt x="214" y="118"/>
                  </a:lnTo>
                  <a:lnTo>
                    <a:pt x="210" y="130"/>
                  </a:lnTo>
                  <a:lnTo>
                    <a:pt x="206" y="142"/>
                  </a:lnTo>
                  <a:lnTo>
                    <a:pt x="200" y="154"/>
                  </a:lnTo>
                  <a:lnTo>
                    <a:pt x="192" y="164"/>
                  </a:lnTo>
                  <a:lnTo>
                    <a:pt x="180" y="176"/>
                  </a:lnTo>
                  <a:lnTo>
                    <a:pt x="168" y="188"/>
                  </a:lnTo>
                  <a:lnTo>
                    <a:pt x="168" y="188"/>
                  </a:lnTo>
                  <a:lnTo>
                    <a:pt x="144" y="194"/>
                  </a:lnTo>
                  <a:lnTo>
                    <a:pt x="120" y="198"/>
                  </a:lnTo>
                  <a:lnTo>
                    <a:pt x="90" y="202"/>
                  </a:lnTo>
                  <a:lnTo>
                    <a:pt x="60" y="204"/>
                  </a:lnTo>
                  <a:lnTo>
                    <a:pt x="46" y="204"/>
                  </a:lnTo>
                  <a:lnTo>
                    <a:pt x="34" y="204"/>
                  </a:lnTo>
                  <a:lnTo>
                    <a:pt x="22" y="200"/>
                  </a:lnTo>
                  <a:lnTo>
                    <a:pt x="12" y="196"/>
                  </a:lnTo>
                  <a:lnTo>
                    <a:pt x="6" y="190"/>
                  </a:lnTo>
                  <a:lnTo>
                    <a:pt x="0" y="182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057346" y="1698883"/>
              <a:ext cx="1271856" cy="2295545"/>
            </a:xfrm>
            <a:custGeom>
              <a:avLst/>
              <a:gdLst>
                <a:gd name="T0" fmla="*/ 204 w 246"/>
                <a:gd name="T1" fmla="*/ 360 h 444"/>
                <a:gd name="T2" fmla="*/ 204 w 246"/>
                <a:gd name="T3" fmla="*/ 360 h 444"/>
                <a:gd name="T4" fmla="*/ 124 w 246"/>
                <a:gd name="T5" fmla="*/ 316 h 444"/>
                <a:gd name="T6" fmla="*/ 70 w 246"/>
                <a:gd name="T7" fmla="*/ 282 h 444"/>
                <a:gd name="T8" fmla="*/ 52 w 246"/>
                <a:gd name="T9" fmla="*/ 272 h 444"/>
                <a:gd name="T10" fmla="*/ 44 w 246"/>
                <a:gd name="T11" fmla="*/ 266 h 444"/>
                <a:gd name="T12" fmla="*/ 44 w 246"/>
                <a:gd name="T13" fmla="*/ 266 h 444"/>
                <a:gd name="T14" fmla="*/ 42 w 246"/>
                <a:gd name="T15" fmla="*/ 236 h 444"/>
                <a:gd name="T16" fmla="*/ 40 w 246"/>
                <a:gd name="T17" fmla="*/ 208 h 444"/>
                <a:gd name="T18" fmla="*/ 40 w 246"/>
                <a:gd name="T19" fmla="*/ 172 h 444"/>
                <a:gd name="T20" fmla="*/ 44 w 246"/>
                <a:gd name="T21" fmla="*/ 136 h 444"/>
                <a:gd name="T22" fmla="*/ 46 w 246"/>
                <a:gd name="T23" fmla="*/ 118 h 444"/>
                <a:gd name="T24" fmla="*/ 50 w 246"/>
                <a:gd name="T25" fmla="*/ 102 h 444"/>
                <a:gd name="T26" fmla="*/ 54 w 246"/>
                <a:gd name="T27" fmla="*/ 88 h 444"/>
                <a:gd name="T28" fmla="*/ 60 w 246"/>
                <a:gd name="T29" fmla="*/ 76 h 444"/>
                <a:gd name="T30" fmla="*/ 68 w 246"/>
                <a:gd name="T31" fmla="*/ 66 h 444"/>
                <a:gd name="T32" fmla="*/ 78 w 246"/>
                <a:gd name="T33" fmla="*/ 60 h 444"/>
                <a:gd name="T34" fmla="*/ 78 w 246"/>
                <a:gd name="T35" fmla="*/ 60 h 444"/>
                <a:gd name="T36" fmla="*/ 84 w 246"/>
                <a:gd name="T37" fmla="*/ 64 h 444"/>
                <a:gd name="T38" fmla="*/ 96 w 246"/>
                <a:gd name="T39" fmla="*/ 70 h 444"/>
                <a:gd name="T40" fmla="*/ 104 w 246"/>
                <a:gd name="T41" fmla="*/ 72 h 444"/>
                <a:gd name="T42" fmla="*/ 112 w 246"/>
                <a:gd name="T43" fmla="*/ 70 h 444"/>
                <a:gd name="T44" fmla="*/ 120 w 246"/>
                <a:gd name="T45" fmla="*/ 66 h 444"/>
                <a:gd name="T46" fmla="*/ 126 w 246"/>
                <a:gd name="T47" fmla="*/ 56 h 444"/>
                <a:gd name="T48" fmla="*/ 166 w 246"/>
                <a:gd name="T49" fmla="*/ 46 h 444"/>
                <a:gd name="T50" fmla="*/ 166 w 246"/>
                <a:gd name="T51" fmla="*/ 46 h 444"/>
                <a:gd name="T52" fmla="*/ 164 w 246"/>
                <a:gd name="T53" fmla="*/ 36 h 444"/>
                <a:gd name="T54" fmla="*/ 160 w 246"/>
                <a:gd name="T55" fmla="*/ 28 h 444"/>
                <a:gd name="T56" fmla="*/ 154 w 246"/>
                <a:gd name="T57" fmla="*/ 18 h 444"/>
                <a:gd name="T58" fmla="*/ 144 w 246"/>
                <a:gd name="T59" fmla="*/ 8 h 444"/>
                <a:gd name="T60" fmla="*/ 136 w 246"/>
                <a:gd name="T61" fmla="*/ 6 h 444"/>
                <a:gd name="T62" fmla="*/ 128 w 246"/>
                <a:gd name="T63" fmla="*/ 2 h 444"/>
                <a:gd name="T64" fmla="*/ 116 w 246"/>
                <a:gd name="T65" fmla="*/ 0 h 444"/>
                <a:gd name="T66" fmla="*/ 104 w 246"/>
                <a:gd name="T67" fmla="*/ 0 h 444"/>
                <a:gd name="T68" fmla="*/ 90 w 246"/>
                <a:gd name="T69" fmla="*/ 0 h 444"/>
                <a:gd name="T70" fmla="*/ 74 w 246"/>
                <a:gd name="T71" fmla="*/ 2 h 444"/>
                <a:gd name="T72" fmla="*/ 20 w 246"/>
                <a:gd name="T73" fmla="*/ 62 h 444"/>
                <a:gd name="T74" fmla="*/ 20 w 246"/>
                <a:gd name="T75" fmla="*/ 62 h 444"/>
                <a:gd name="T76" fmla="*/ 12 w 246"/>
                <a:gd name="T77" fmla="*/ 92 h 444"/>
                <a:gd name="T78" fmla="*/ 6 w 246"/>
                <a:gd name="T79" fmla="*/ 126 h 444"/>
                <a:gd name="T80" fmla="*/ 2 w 246"/>
                <a:gd name="T81" fmla="*/ 166 h 444"/>
                <a:gd name="T82" fmla="*/ 0 w 246"/>
                <a:gd name="T83" fmla="*/ 210 h 444"/>
                <a:gd name="T84" fmla="*/ 0 w 246"/>
                <a:gd name="T85" fmla="*/ 232 h 444"/>
                <a:gd name="T86" fmla="*/ 4 w 246"/>
                <a:gd name="T87" fmla="*/ 252 h 444"/>
                <a:gd name="T88" fmla="*/ 8 w 246"/>
                <a:gd name="T89" fmla="*/ 270 h 444"/>
                <a:gd name="T90" fmla="*/ 14 w 246"/>
                <a:gd name="T91" fmla="*/ 288 h 444"/>
                <a:gd name="T92" fmla="*/ 22 w 246"/>
                <a:gd name="T93" fmla="*/ 304 h 444"/>
                <a:gd name="T94" fmla="*/ 32 w 246"/>
                <a:gd name="T95" fmla="*/ 316 h 444"/>
                <a:gd name="T96" fmla="*/ 246 w 246"/>
                <a:gd name="T97" fmla="*/ 444 h 444"/>
                <a:gd name="T98" fmla="*/ 204 w 246"/>
                <a:gd name="T99" fmla="*/ 36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444">
                  <a:moveTo>
                    <a:pt x="204" y="360"/>
                  </a:moveTo>
                  <a:lnTo>
                    <a:pt x="204" y="360"/>
                  </a:lnTo>
                  <a:lnTo>
                    <a:pt x="124" y="316"/>
                  </a:lnTo>
                  <a:lnTo>
                    <a:pt x="70" y="282"/>
                  </a:lnTo>
                  <a:lnTo>
                    <a:pt x="52" y="272"/>
                  </a:lnTo>
                  <a:lnTo>
                    <a:pt x="44" y="266"/>
                  </a:lnTo>
                  <a:lnTo>
                    <a:pt x="44" y="266"/>
                  </a:lnTo>
                  <a:lnTo>
                    <a:pt x="42" y="236"/>
                  </a:lnTo>
                  <a:lnTo>
                    <a:pt x="40" y="208"/>
                  </a:lnTo>
                  <a:lnTo>
                    <a:pt x="40" y="172"/>
                  </a:lnTo>
                  <a:lnTo>
                    <a:pt x="44" y="136"/>
                  </a:lnTo>
                  <a:lnTo>
                    <a:pt x="46" y="118"/>
                  </a:lnTo>
                  <a:lnTo>
                    <a:pt x="50" y="102"/>
                  </a:lnTo>
                  <a:lnTo>
                    <a:pt x="54" y="88"/>
                  </a:lnTo>
                  <a:lnTo>
                    <a:pt x="60" y="76"/>
                  </a:lnTo>
                  <a:lnTo>
                    <a:pt x="68" y="66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4" y="64"/>
                  </a:lnTo>
                  <a:lnTo>
                    <a:pt x="96" y="70"/>
                  </a:lnTo>
                  <a:lnTo>
                    <a:pt x="104" y="72"/>
                  </a:lnTo>
                  <a:lnTo>
                    <a:pt x="112" y="70"/>
                  </a:lnTo>
                  <a:lnTo>
                    <a:pt x="120" y="66"/>
                  </a:lnTo>
                  <a:lnTo>
                    <a:pt x="126" y="5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4" y="36"/>
                  </a:lnTo>
                  <a:lnTo>
                    <a:pt x="160" y="28"/>
                  </a:lnTo>
                  <a:lnTo>
                    <a:pt x="154" y="18"/>
                  </a:lnTo>
                  <a:lnTo>
                    <a:pt x="144" y="8"/>
                  </a:lnTo>
                  <a:lnTo>
                    <a:pt x="136" y="6"/>
                  </a:lnTo>
                  <a:lnTo>
                    <a:pt x="128" y="2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4" y="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12" y="92"/>
                  </a:lnTo>
                  <a:lnTo>
                    <a:pt x="6" y="126"/>
                  </a:lnTo>
                  <a:lnTo>
                    <a:pt x="2" y="16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4" y="252"/>
                  </a:lnTo>
                  <a:lnTo>
                    <a:pt x="8" y="270"/>
                  </a:lnTo>
                  <a:lnTo>
                    <a:pt x="14" y="288"/>
                  </a:lnTo>
                  <a:lnTo>
                    <a:pt x="22" y="304"/>
                  </a:lnTo>
                  <a:lnTo>
                    <a:pt x="32" y="316"/>
                  </a:lnTo>
                  <a:lnTo>
                    <a:pt x="246" y="444"/>
                  </a:lnTo>
                  <a:lnTo>
                    <a:pt x="204" y="3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624746" y="633833"/>
              <a:ext cx="1385599" cy="1406280"/>
            </a:xfrm>
            <a:custGeom>
              <a:avLst/>
              <a:gdLst>
                <a:gd name="T0" fmla="*/ 116 w 268"/>
                <a:gd name="T1" fmla="*/ 170 h 272"/>
                <a:gd name="T2" fmla="*/ 130 w 268"/>
                <a:gd name="T3" fmla="*/ 174 h 272"/>
                <a:gd name="T4" fmla="*/ 146 w 268"/>
                <a:gd name="T5" fmla="*/ 176 h 272"/>
                <a:gd name="T6" fmla="*/ 160 w 268"/>
                <a:gd name="T7" fmla="*/ 176 h 272"/>
                <a:gd name="T8" fmla="*/ 188 w 268"/>
                <a:gd name="T9" fmla="*/ 166 h 272"/>
                <a:gd name="T10" fmla="*/ 200 w 268"/>
                <a:gd name="T11" fmla="*/ 156 h 272"/>
                <a:gd name="T12" fmla="*/ 210 w 268"/>
                <a:gd name="T13" fmla="*/ 148 h 272"/>
                <a:gd name="T14" fmla="*/ 222 w 268"/>
                <a:gd name="T15" fmla="*/ 126 h 272"/>
                <a:gd name="T16" fmla="*/ 224 w 268"/>
                <a:gd name="T17" fmla="*/ 116 h 272"/>
                <a:gd name="T18" fmla="*/ 222 w 268"/>
                <a:gd name="T19" fmla="*/ 108 h 272"/>
                <a:gd name="T20" fmla="*/ 214 w 268"/>
                <a:gd name="T21" fmla="*/ 90 h 272"/>
                <a:gd name="T22" fmla="*/ 204 w 268"/>
                <a:gd name="T23" fmla="*/ 80 h 272"/>
                <a:gd name="T24" fmla="*/ 196 w 268"/>
                <a:gd name="T25" fmla="*/ 72 h 272"/>
                <a:gd name="T26" fmla="*/ 158 w 268"/>
                <a:gd name="T27" fmla="*/ 56 h 272"/>
                <a:gd name="T28" fmla="*/ 114 w 268"/>
                <a:gd name="T29" fmla="*/ 46 h 272"/>
                <a:gd name="T30" fmla="*/ 100 w 268"/>
                <a:gd name="T31" fmla="*/ 44 h 272"/>
                <a:gd name="T32" fmla="*/ 78 w 268"/>
                <a:gd name="T33" fmla="*/ 46 h 272"/>
                <a:gd name="T34" fmla="*/ 62 w 268"/>
                <a:gd name="T35" fmla="*/ 52 h 272"/>
                <a:gd name="T36" fmla="*/ 62 w 268"/>
                <a:gd name="T37" fmla="*/ 52 h 272"/>
                <a:gd name="T38" fmla="*/ 60 w 268"/>
                <a:gd name="T39" fmla="*/ 52 h 272"/>
                <a:gd name="T40" fmla="*/ 48 w 268"/>
                <a:gd name="T41" fmla="*/ 60 h 272"/>
                <a:gd name="T42" fmla="*/ 44 w 268"/>
                <a:gd name="T43" fmla="*/ 64 h 272"/>
                <a:gd name="T44" fmla="*/ 44 w 268"/>
                <a:gd name="T45" fmla="*/ 64 h 272"/>
                <a:gd name="T46" fmla="*/ 50 w 268"/>
                <a:gd name="T47" fmla="*/ 68 h 272"/>
                <a:gd name="T48" fmla="*/ 28 w 268"/>
                <a:gd name="T49" fmla="*/ 106 h 272"/>
                <a:gd name="T50" fmla="*/ 8 w 268"/>
                <a:gd name="T51" fmla="*/ 90 h 272"/>
                <a:gd name="T52" fmla="*/ 0 w 268"/>
                <a:gd name="T53" fmla="*/ 66 h 272"/>
                <a:gd name="T54" fmla="*/ 0 w 268"/>
                <a:gd name="T55" fmla="*/ 66 h 272"/>
                <a:gd name="T56" fmla="*/ 4 w 268"/>
                <a:gd name="T57" fmla="*/ 46 h 272"/>
                <a:gd name="T58" fmla="*/ 16 w 268"/>
                <a:gd name="T59" fmla="*/ 30 h 272"/>
                <a:gd name="T60" fmla="*/ 16 w 268"/>
                <a:gd name="T61" fmla="*/ 30 h 272"/>
                <a:gd name="T62" fmla="*/ 42 w 268"/>
                <a:gd name="T63" fmla="*/ 12 h 272"/>
                <a:gd name="T64" fmla="*/ 42 w 268"/>
                <a:gd name="T65" fmla="*/ 12 h 272"/>
                <a:gd name="T66" fmla="*/ 70 w 268"/>
                <a:gd name="T67" fmla="*/ 2 h 272"/>
                <a:gd name="T68" fmla="*/ 100 w 268"/>
                <a:gd name="T69" fmla="*/ 0 h 272"/>
                <a:gd name="T70" fmla="*/ 100 w 268"/>
                <a:gd name="T71" fmla="*/ 0 h 272"/>
                <a:gd name="T72" fmla="*/ 138 w 268"/>
                <a:gd name="T73" fmla="*/ 4 h 272"/>
                <a:gd name="T74" fmla="*/ 174 w 268"/>
                <a:gd name="T75" fmla="*/ 12 h 272"/>
                <a:gd name="T76" fmla="*/ 206 w 268"/>
                <a:gd name="T77" fmla="*/ 28 h 272"/>
                <a:gd name="T78" fmla="*/ 234 w 268"/>
                <a:gd name="T79" fmla="*/ 46 h 272"/>
                <a:gd name="T80" fmla="*/ 234 w 268"/>
                <a:gd name="T81" fmla="*/ 46 h 272"/>
                <a:gd name="T82" fmla="*/ 260 w 268"/>
                <a:gd name="T83" fmla="*/ 80 h 272"/>
                <a:gd name="T84" fmla="*/ 268 w 268"/>
                <a:gd name="T85" fmla="*/ 116 h 272"/>
                <a:gd name="T86" fmla="*/ 268 w 268"/>
                <a:gd name="T87" fmla="*/ 116 h 272"/>
                <a:gd name="T88" fmla="*/ 264 w 268"/>
                <a:gd name="T89" fmla="*/ 138 h 272"/>
                <a:gd name="T90" fmla="*/ 256 w 268"/>
                <a:gd name="T91" fmla="*/ 158 h 272"/>
                <a:gd name="T92" fmla="*/ 228 w 268"/>
                <a:gd name="T93" fmla="*/ 192 h 272"/>
                <a:gd name="T94" fmla="*/ 228 w 268"/>
                <a:gd name="T95" fmla="*/ 192 h 272"/>
                <a:gd name="T96" fmla="*/ 210 w 268"/>
                <a:gd name="T97" fmla="*/ 208 h 272"/>
                <a:gd name="T98" fmla="*/ 190 w 268"/>
                <a:gd name="T99" fmla="*/ 216 h 272"/>
                <a:gd name="T100" fmla="*/ 172 w 268"/>
                <a:gd name="T101" fmla="*/ 220 h 272"/>
                <a:gd name="T102" fmla="*/ 142 w 268"/>
                <a:gd name="T103" fmla="*/ 214 h 272"/>
                <a:gd name="T104" fmla="*/ 116 w 268"/>
                <a:gd name="T105" fmla="*/ 204 h 272"/>
                <a:gd name="T106" fmla="*/ 92 w 268"/>
                <a:gd name="T107" fmla="*/ 272 h 272"/>
                <a:gd name="T108" fmla="*/ 86 w 268"/>
                <a:gd name="T109" fmla="*/ 208 h 272"/>
                <a:gd name="T110" fmla="*/ 82 w 268"/>
                <a:gd name="T111" fmla="*/ 15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272">
                  <a:moveTo>
                    <a:pt x="82" y="150"/>
                  </a:moveTo>
                  <a:lnTo>
                    <a:pt x="116" y="170"/>
                  </a:lnTo>
                  <a:lnTo>
                    <a:pt x="116" y="170"/>
                  </a:lnTo>
                  <a:lnTo>
                    <a:pt x="130" y="174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60" y="176"/>
                  </a:lnTo>
                  <a:lnTo>
                    <a:pt x="174" y="172"/>
                  </a:lnTo>
                  <a:lnTo>
                    <a:pt x="188" y="16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10" y="148"/>
                  </a:lnTo>
                  <a:lnTo>
                    <a:pt x="218" y="136"/>
                  </a:lnTo>
                  <a:lnTo>
                    <a:pt x="222" y="126"/>
                  </a:lnTo>
                  <a:lnTo>
                    <a:pt x="224" y="116"/>
                  </a:lnTo>
                  <a:lnTo>
                    <a:pt x="224" y="116"/>
                  </a:lnTo>
                  <a:lnTo>
                    <a:pt x="224" y="116"/>
                  </a:lnTo>
                  <a:lnTo>
                    <a:pt x="222" y="108"/>
                  </a:lnTo>
                  <a:lnTo>
                    <a:pt x="220" y="100"/>
                  </a:lnTo>
                  <a:lnTo>
                    <a:pt x="214" y="9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196" y="72"/>
                  </a:lnTo>
                  <a:lnTo>
                    <a:pt x="184" y="66"/>
                  </a:lnTo>
                  <a:lnTo>
                    <a:pt x="158" y="56"/>
                  </a:lnTo>
                  <a:lnTo>
                    <a:pt x="130" y="48"/>
                  </a:lnTo>
                  <a:lnTo>
                    <a:pt x="114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78" y="46"/>
                  </a:lnTo>
                  <a:lnTo>
                    <a:pt x="70" y="5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16" y="100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4" y="46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8" y="2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56" y="6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8" y="4"/>
                  </a:lnTo>
                  <a:lnTo>
                    <a:pt x="156" y="8"/>
                  </a:lnTo>
                  <a:lnTo>
                    <a:pt x="174" y="12"/>
                  </a:lnTo>
                  <a:lnTo>
                    <a:pt x="190" y="20"/>
                  </a:lnTo>
                  <a:lnTo>
                    <a:pt x="206" y="28"/>
                  </a:lnTo>
                  <a:lnTo>
                    <a:pt x="220" y="36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62"/>
                  </a:lnTo>
                  <a:lnTo>
                    <a:pt x="260" y="80"/>
                  </a:lnTo>
                  <a:lnTo>
                    <a:pt x="266" y="98"/>
                  </a:lnTo>
                  <a:lnTo>
                    <a:pt x="268" y="116"/>
                  </a:lnTo>
                  <a:lnTo>
                    <a:pt x="268" y="116"/>
                  </a:lnTo>
                  <a:lnTo>
                    <a:pt x="268" y="116"/>
                  </a:lnTo>
                  <a:lnTo>
                    <a:pt x="268" y="128"/>
                  </a:lnTo>
                  <a:lnTo>
                    <a:pt x="264" y="138"/>
                  </a:lnTo>
                  <a:lnTo>
                    <a:pt x="262" y="148"/>
                  </a:lnTo>
                  <a:lnTo>
                    <a:pt x="256" y="158"/>
                  </a:lnTo>
                  <a:lnTo>
                    <a:pt x="244" y="176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28" y="192"/>
                  </a:lnTo>
                  <a:lnTo>
                    <a:pt x="218" y="200"/>
                  </a:lnTo>
                  <a:lnTo>
                    <a:pt x="210" y="208"/>
                  </a:lnTo>
                  <a:lnTo>
                    <a:pt x="200" y="212"/>
                  </a:lnTo>
                  <a:lnTo>
                    <a:pt x="190" y="216"/>
                  </a:lnTo>
                  <a:lnTo>
                    <a:pt x="182" y="218"/>
                  </a:lnTo>
                  <a:lnTo>
                    <a:pt x="172" y="220"/>
                  </a:lnTo>
                  <a:lnTo>
                    <a:pt x="156" y="218"/>
                  </a:lnTo>
                  <a:lnTo>
                    <a:pt x="142" y="214"/>
                  </a:lnTo>
                  <a:lnTo>
                    <a:pt x="130" y="210"/>
                  </a:lnTo>
                  <a:lnTo>
                    <a:pt x="116" y="204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0" y="250"/>
                  </a:lnTo>
                  <a:lnTo>
                    <a:pt x="86" y="208"/>
                  </a:lnTo>
                  <a:lnTo>
                    <a:pt x="82" y="150"/>
                  </a:lnTo>
                  <a:lnTo>
                    <a:pt x="82" y="1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6924615" y="2091814"/>
              <a:ext cx="372250" cy="37225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2 w 72"/>
                <a:gd name="T5" fmla="*/ 30 h 72"/>
                <a:gd name="T6" fmla="*/ 70 w 72"/>
                <a:gd name="T7" fmla="*/ 22 h 72"/>
                <a:gd name="T8" fmla="*/ 66 w 72"/>
                <a:gd name="T9" fmla="*/ 16 h 72"/>
                <a:gd name="T10" fmla="*/ 62 w 72"/>
                <a:gd name="T11" fmla="*/ 10 h 72"/>
                <a:gd name="T12" fmla="*/ 56 w 72"/>
                <a:gd name="T13" fmla="*/ 6 h 72"/>
                <a:gd name="T14" fmla="*/ 50 w 72"/>
                <a:gd name="T15" fmla="*/ 4 h 72"/>
                <a:gd name="T16" fmla="*/ 44 w 72"/>
                <a:gd name="T17" fmla="*/ 2 h 72"/>
                <a:gd name="T18" fmla="*/ 36 w 72"/>
                <a:gd name="T19" fmla="*/ 0 h 72"/>
                <a:gd name="T20" fmla="*/ 36 w 72"/>
                <a:gd name="T21" fmla="*/ 0 h 72"/>
                <a:gd name="T22" fmla="*/ 30 w 72"/>
                <a:gd name="T23" fmla="*/ 2 h 72"/>
                <a:gd name="T24" fmla="*/ 22 w 72"/>
                <a:gd name="T25" fmla="*/ 4 h 72"/>
                <a:gd name="T26" fmla="*/ 16 w 72"/>
                <a:gd name="T27" fmla="*/ 6 h 72"/>
                <a:gd name="T28" fmla="*/ 12 w 72"/>
                <a:gd name="T29" fmla="*/ 10 h 72"/>
                <a:gd name="T30" fmla="*/ 6 w 72"/>
                <a:gd name="T31" fmla="*/ 16 h 72"/>
                <a:gd name="T32" fmla="*/ 4 w 72"/>
                <a:gd name="T33" fmla="*/ 22 h 72"/>
                <a:gd name="T34" fmla="*/ 2 w 72"/>
                <a:gd name="T35" fmla="*/ 30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4 h 72"/>
                <a:gd name="T42" fmla="*/ 4 w 72"/>
                <a:gd name="T43" fmla="*/ 50 h 72"/>
                <a:gd name="T44" fmla="*/ 6 w 72"/>
                <a:gd name="T45" fmla="*/ 56 h 72"/>
                <a:gd name="T46" fmla="*/ 12 w 72"/>
                <a:gd name="T47" fmla="*/ 62 h 72"/>
                <a:gd name="T48" fmla="*/ 16 w 72"/>
                <a:gd name="T49" fmla="*/ 66 h 72"/>
                <a:gd name="T50" fmla="*/ 22 w 72"/>
                <a:gd name="T51" fmla="*/ 70 h 72"/>
                <a:gd name="T52" fmla="*/ 30 w 72"/>
                <a:gd name="T53" fmla="*/ 72 h 72"/>
                <a:gd name="T54" fmla="*/ 36 w 72"/>
                <a:gd name="T55" fmla="*/ 72 h 72"/>
                <a:gd name="T56" fmla="*/ 36 w 72"/>
                <a:gd name="T57" fmla="*/ 72 h 72"/>
                <a:gd name="T58" fmla="*/ 44 w 72"/>
                <a:gd name="T59" fmla="*/ 72 h 72"/>
                <a:gd name="T60" fmla="*/ 50 w 72"/>
                <a:gd name="T61" fmla="*/ 70 h 72"/>
                <a:gd name="T62" fmla="*/ 56 w 72"/>
                <a:gd name="T63" fmla="*/ 66 h 72"/>
                <a:gd name="T64" fmla="*/ 62 w 72"/>
                <a:gd name="T65" fmla="*/ 62 h 72"/>
                <a:gd name="T66" fmla="*/ 66 w 72"/>
                <a:gd name="T67" fmla="*/ 56 h 72"/>
                <a:gd name="T68" fmla="*/ 70 w 72"/>
                <a:gd name="T69" fmla="*/ 50 h 72"/>
                <a:gd name="T70" fmla="*/ 72 w 72"/>
                <a:gd name="T71" fmla="*/ 44 h 72"/>
                <a:gd name="T72" fmla="*/ 72 w 72"/>
                <a:gd name="T73" fmla="*/ 36 h 72"/>
                <a:gd name="T74" fmla="*/ 72 w 72"/>
                <a:gd name="T7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66" y="16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6" y="56"/>
                  </a:lnTo>
                  <a:lnTo>
                    <a:pt x="12" y="62"/>
                  </a:lnTo>
                  <a:lnTo>
                    <a:pt x="16" y="66"/>
                  </a:lnTo>
                  <a:lnTo>
                    <a:pt x="22" y="70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4" y="72"/>
                  </a:lnTo>
                  <a:lnTo>
                    <a:pt x="50" y="70"/>
                  </a:lnTo>
                  <a:lnTo>
                    <a:pt x="56" y="66"/>
                  </a:lnTo>
                  <a:lnTo>
                    <a:pt x="62" y="62"/>
                  </a:lnTo>
                  <a:lnTo>
                    <a:pt x="66" y="56"/>
                  </a:lnTo>
                  <a:lnTo>
                    <a:pt x="70" y="50"/>
                  </a:lnTo>
                  <a:lnTo>
                    <a:pt x="72" y="44"/>
                  </a:lnTo>
                  <a:lnTo>
                    <a:pt x="72" y="36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6697128" y="913021"/>
              <a:ext cx="330889" cy="320549"/>
            </a:xfrm>
            <a:custGeom>
              <a:avLst/>
              <a:gdLst>
                <a:gd name="T0" fmla="*/ 64 w 64"/>
                <a:gd name="T1" fmla="*/ 30 h 62"/>
                <a:gd name="T2" fmla="*/ 64 w 64"/>
                <a:gd name="T3" fmla="*/ 30 h 62"/>
                <a:gd name="T4" fmla="*/ 64 w 64"/>
                <a:gd name="T5" fmla="*/ 38 h 62"/>
                <a:gd name="T6" fmla="*/ 62 w 64"/>
                <a:gd name="T7" fmla="*/ 44 h 62"/>
                <a:gd name="T8" fmla="*/ 54 w 64"/>
                <a:gd name="T9" fmla="*/ 52 h 62"/>
                <a:gd name="T10" fmla="*/ 44 w 64"/>
                <a:gd name="T11" fmla="*/ 60 h 62"/>
                <a:gd name="T12" fmla="*/ 38 w 64"/>
                <a:gd name="T13" fmla="*/ 62 h 62"/>
                <a:gd name="T14" fmla="*/ 32 w 64"/>
                <a:gd name="T15" fmla="*/ 62 h 62"/>
                <a:gd name="T16" fmla="*/ 32 w 64"/>
                <a:gd name="T17" fmla="*/ 62 h 62"/>
                <a:gd name="T18" fmla="*/ 26 w 64"/>
                <a:gd name="T19" fmla="*/ 62 h 62"/>
                <a:gd name="T20" fmla="*/ 20 w 64"/>
                <a:gd name="T21" fmla="*/ 60 h 62"/>
                <a:gd name="T22" fmla="*/ 10 w 64"/>
                <a:gd name="T23" fmla="*/ 52 h 62"/>
                <a:gd name="T24" fmla="*/ 2 w 64"/>
                <a:gd name="T25" fmla="*/ 44 h 62"/>
                <a:gd name="T26" fmla="*/ 0 w 64"/>
                <a:gd name="T27" fmla="*/ 38 h 62"/>
                <a:gd name="T28" fmla="*/ 0 w 64"/>
                <a:gd name="T29" fmla="*/ 30 h 62"/>
                <a:gd name="T30" fmla="*/ 0 w 64"/>
                <a:gd name="T31" fmla="*/ 30 h 62"/>
                <a:gd name="T32" fmla="*/ 0 w 64"/>
                <a:gd name="T33" fmla="*/ 24 h 62"/>
                <a:gd name="T34" fmla="*/ 2 w 64"/>
                <a:gd name="T35" fmla="*/ 18 h 62"/>
                <a:gd name="T36" fmla="*/ 10 w 64"/>
                <a:gd name="T37" fmla="*/ 10 h 62"/>
                <a:gd name="T38" fmla="*/ 20 w 64"/>
                <a:gd name="T39" fmla="*/ 2 h 62"/>
                <a:gd name="T40" fmla="*/ 26 w 64"/>
                <a:gd name="T41" fmla="*/ 0 h 62"/>
                <a:gd name="T42" fmla="*/ 32 w 64"/>
                <a:gd name="T43" fmla="*/ 0 h 62"/>
                <a:gd name="T44" fmla="*/ 32 w 64"/>
                <a:gd name="T45" fmla="*/ 0 h 62"/>
                <a:gd name="T46" fmla="*/ 38 w 64"/>
                <a:gd name="T47" fmla="*/ 0 h 62"/>
                <a:gd name="T48" fmla="*/ 44 w 64"/>
                <a:gd name="T49" fmla="*/ 2 h 62"/>
                <a:gd name="T50" fmla="*/ 54 w 64"/>
                <a:gd name="T51" fmla="*/ 10 h 62"/>
                <a:gd name="T52" fmla="*/ 62 w 64"/>
                <a:gd name="T53" fmla="*/ 18 h 62"/>
                <a:gd name="T54" fmla="*/ 64 w 64"/>
                <a:gd name="T55" fmla="*/ 24 h 62"/>
                <a:gd name="T56" fmla="*/ 64 w 64"/>
                <a:gd name="T57" fmla="*/ 30 h 62"/>
                <a:gd name="T58" fmla="*/ 64 w 64"/>
                <a:gd name="T5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62">
                  <a:moveTo>
                    <a:pt x="64" y="30"/>
                  </a:moveTo>
                  <a:lnTo>
                    <a:pt x="64" y="30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4" y="52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4" y="3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487314" y="2701891"/>
              <a:ext cx="558376" cy="330889"/>
            </a:xfrm>
            <a:custGeom>
              <a:avLst/>
              <a:gdLst>
                <a:gd name="T0" fmla="*/ 0 w 108"/>
                <a:gd name="T1" fmla="*/ 64 h 64"/>
                <a:gd name="T2" fmla="*/ 0 w 108"/>
                <a:gd name="T3" fmla="*/ 64 h 64"/>
                <a:gd name="T4" fmla="*/ 6 w 108"/>
                <a:gd name="T5" fmla="*/ 48 h 64"/>
                <a:gd name="T6" fmla="*/ 14 w 108"/>
                <a:gd name="T7" fmla="*/ 34 h 64"/>
                <a:gd name="T8" fmla="*/ 26 w 108"/>
                <a:gd name="T9" fmla="*/ 18 h 64"/>
                <a:gd name="T10" fmla="*/ 34 w 108"/>
                <a:gd name="T11" fmla="*/ 12 h 64"/>
                <a:gd name="T12" fmla="*/ 40 w 108"/>
                <a:gd name="T13" fmla="*/ 6 h 64"/>
                <a:gd name="T14" fmla="*/ 50 w 108"/>
                <a:gd name="T15" fmla="*/ 2 h 64"/>
                <a:gd name="T16" fmla="*/ 60 w 108"/>
                <a:gd name="T17" fmla="*/ 0 h 64"/>
                <a:gd name="T18" fmla="*/ 70 w 108"/>
                <a:gd name="T19" fmla="*/ 2 h 64"/>
                <a:gd name="T20" fmla="*/ 82 w 108"/>
                <a:gd name="T21" fmla="*/ 6 h 64"/>
                <a:gd name="T22" fmla="*/ 94 w 108"/>
                <a:gd name="T23" fmla="*/ 12 h 64"/>
                <a:gd name="T24" fmla="*/ 108 w 108"/>
                <a:gd name="T25" fmla="*/ 24 h 64"/>
                <a:gd name="T26" fmla="*/ 108 w 108"/>
                <a:gd name="T27" fmla="*/ 24 h 64"/>
                <a:gd name="T28" fmla="*/ 98 w 108"/>
                <a:gd name="T29" fmla="*/ 20 h 64"/>
                <a:gd name="T30" fmla="*/ 86 w 108"/>
                <a:gd name="T31" fmla="*/ 16 h 64"/>
                <a:gd name="T32" fmla="*/ 72 w 108"/>
                <a:gd name="T33" fmla="*/ 16 h 64"/>
                <a:gd name="T34" fmla="*/ 54 w 108"/>
                <a:gd name="T35" fmla="*/ 20 h 64"/>
                <a:gd name="T36" fmla="*/ 46 w 108"/>
                <a:gd name="T37" fmla="*/ 22 h 64"/>
                <a:gd name="T38" fmla="*/ 36 w 108"/>
                <a:gd name="T39" fmla="*/ 26 h 64"/>
                <a:gd name="T40" fmla="*/ 28 w 108"/>
                <a:gd name="T41" fmla="*/ 34 h 64"/>
                <a:gd name="T42" fmla="*/ 18 w 108"/>
                <a:gd name="T43" fmla="*/ 42 h 64"/>
                <a:gd name="T44" fmla="*/ 8 w 108"/>
                <a:gd name="T45" fmla="*/ 52 h 64"/>
                <a:gd name="T46" fmla="*/ 0 w 108"/>
                <a:gd name="T47" fmla="*/ 64 h 64"/>
                <a:gd name="T48" fmla="*/ 0 w 10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64">
                  <a:moveTo>
                    <a:pt x="0" y="64"/>
                  </a:moveTo>
                  <a:lnTo>
                    <a:pt x="0" y="64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6" y="18"/>
                  </a:lnTo>
                  <a:lnTo>
                    <a:pt x="34" y="12"/>
                  </a:lnTo>
                  <a:lnTo>
                    <a:pt x="40" y="6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82" y="6"/>
                  </a:lnTo>
                  <a:lnTo>
                    <a:pt x="94" y="12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98" y="20"/>
                  </a:lnTo>
                  <a:lnTo>
                    <a:pt x="86" y="16"/>
                  </a:lnTo>
                  <a:lnTo>
                    <a:pt x="72" y="16"/>
                  </a:lnTo>
                  <a:lnTo>
                    <a:pt x="54" y="20"/>
                  </a:lnTo>
                  <a:lnTo>
                    <a:pt x="46" y="22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18" y="42"/>
                  </a:lnTo>
                  <a:lnTo>
                    <a:pt x="8" y="5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4050014" y="5334000"/>
            <a:ext cx="20266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Organic IPM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1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j01188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1"/>
            <a:ext cx="35052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j01155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17" y="2971800"/>
            <a:ext cx="3046413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08348" y="2952966"/>
            <a:ext cx="2602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Better fertility &amp; soil quality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38700" y="381004"/>
            <a:ext cx="2536918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35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en-US" sz="235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wanna</a:t>
            </a:r>
            <a:r>
              <a:rPr lang="en-US" sz="235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235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destroy weeds</a:t>
            </a:r>
            <a:endParaRPr lang="en-US" sz="235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20805" y="4455101"/>
            <a:ext cx="2431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Healthy plants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19" descr="j01197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130" y="3581400"/>
            <a:ext cx="3722687" cy="32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844758" y="2157315"/>
            <a:ext cx="225440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5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Better insect management</a:t>
            </a:r>
            <a:endParaRPr lang="en-US" sz="23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22" descr="j01190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5307" y="2743994"/>
            <a:ext cx="21558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 bwMode="auto">
          <a:xfrm>
            <a:off x="4991100" y="381000"/>
            <a:ext cx="2206268" cy="838200"/>
          </a:xfrm>
          <a:prstGeom prst="wedgeRectCallout">
            <a:avLst>
              <a:gd name="adj1" fmla="val 62500"/>
              <a:gd name="adj2" fmla="val 52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838701" y="2157330"/>
            <a:ext cx="2025804" cy="991709"/>
          </a:xfrm>
          <a:prstGeom prst="wedgeRectCallout">
            <a:avLst>
              <a:gd name="adj1" fmla="val 62500"/>
              <a:gd name="adj2" fmla="val 52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20805" y="4455101"/>
            <a:ext cx="2194486" cy="574129"/>
          </a:xfrm>
          <a:prstGeom prst="wedgeRectCallout">
            <a:avLst>
              <a:gd name="adj1" fmla="val 149753"/>
              <a:gd name="adj2" fmla="val -706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20805" y="2952936"/>
            <a:ext cx="2431896" cy="933264"/>
          </a:xfrm>
          <a:prstGeom prst="wedgeRectCallout">
            <a:avLst>
              <a:gd name="adj1" fmla="val 62500"/>
              <a:gd name="adj2" fmla="val 52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" name="Picture 14" descr="bd06774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2321">
            <a:off x="417033" y="70072"/>
            <a:ext cx="230663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C:\Users\Cerruti\AppData\Local\Microsoft\Windows\Temporary Internet Files\Content.IE5\EQKYH2U0\MC90004876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7980" y="1065156"/>
            <a:ext cx="1805027" cy="16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ular Callout 15"/>
          <p:cNvSpPr/>
          <p:nvPr/>
        </p:nvSpPr>
        <p:spPr bwMode="auto">
          <a:xfrm>
            <a:off x="2781300" y="170540"/>
            <a:ext cx="2057400" cy="570090"/>
          </a:xfrm>
          <a:prstGeom prst="wedgeRectCallout">
            <a:avLst>
              <a:gd name="adj1" fmla="val -14756"/>
              <a:gd name="adj2" fmla="val 1250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81306" y="228600"/>
            <a:ext cx="2077813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35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double crop</a:t>
            </a:r>
            <a:endParaRPr lang="en-US" sz="235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4016" y="228630"/>
            <a:ext cx="9399584" cy="903289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sz="3000" dirty="0" smtClean="0"/>
              <a:t>Cover crops manipulation</a:t>
            </a:r>
            <a:endParaRPr lang="en-US" sz="3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4019" y="914400"/>
            <a:ext cx="906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701" y="1066800"/>
            <a:ext cx="9753600" cy="3951288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itchFamily="2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itchFamily="2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itchFamily="2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itchFamily="2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itchFamily="2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charset="2"/>
              <a:buChar char="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1313" indent="-3413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Suppression</a:t>
            </a:r>
          </a:p>
          <a:p>
            <a:pPr marL="801688" lvl="1" indent="-2270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Chemical suppression</a:t>
            </a:r>
          </a:p>
          <a:p>
            <a:pPr marL="801688" lvl="1" indent="-2270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Mechanical suppression</a:t>
            </a:r>
          </a:p>
          <a:p>
            <a:pPr marL="801688" lvl="1" indent="-2270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Cultivation </a:t>
            </a:r>
          </a:p>
          <a:p>
            <a:pPr marL="801688" lvl="1" indent="-2270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Natural suppression </a:t>
            </a:r>
            <a:endParaRPr lang="en-US" sz="1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/>
              <a:t>Cover cropping strategy</a:t>
            </a:r>
          </a:p>
          <a:p>
            <a:pPr marL="800100" lvl="1" indent="-228600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Green</a:t>
            </a:r>
            <a:r>
              <a:rPr lang="en-US" sz="2400" dirty="0" smtClean="0"/>
              <a:t> </a:t>
            </a:r>
          </a:p>
          <a:p>
            <a:pPr marL="800100" lvl="1" indent="-228600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Straw or hay mulch</a:t>
            </a:r>
          </a:p>
          <a:p>
            <a:pPr marL="800100" lvl="1" indent="-228600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FFFF99"/>
                </a:solidFill>
              </a:rPr>
              <a:t>Dying mulch</a:t>
            </a:r>
          </a:p>
          <a:p>
            <a:pPr marL="800100" lvl="1" indent="-228600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Living mulch</a:t>
            </a:r>
          </a:p>
          <a:p>
            <a:pPr marL="341313" indent="-341313">
              <a:lnSpc>
                <a:spcPct val="90000"/>
              </a:lnSpc>
              <a:spcBef>
                <a:spcPct val="60000"/>
              </a:spcBef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endParaRPr lang="en-US" sz="1200" dirty="0" smtClean="0"/>
          </a:p>
        </p:txBody>
      </p:sp>
      <p:grpSp>
        <p:nvGrpSpPr>
          <p:cNvPr id="62540" name="Group 62539"/>
          <p:cNvGrpSpPr/>
          <p:nvPr/>
        </p:nvGrpSpPr>
        <p:grpSpPr>
          <a:xfrm>
            <a:off x="2100030" y="4008892"/>
            <a:ext cx="839788" cy="914400"/>
            <a:chOff x="9256712" y="3179763"/>
            <a:chExt cx="839788" cy="914400"/>
          </a:xfrm>
        </p:grpSpPr>
        <p:sp>
          <p:nvSpPr>
            <p:cNvPr id="62509" name="Freeform 71"/>
            <p:cNvSpPr>
              <a:spLocks/>
            </p:cNvSpPr>
            <p:nvPr/>
          </p:nvSpPr>
          <p:spPr bwMode="auto">
            <a:xfrm>
              <a:off x="9840912" y="3668713"/>
              <a:ext cx="107950" cy="87313"/>
            </a:xfrm>
            <a:custGeom>
              <a:avLst/>
              <a:gdLst>
                <a:gd name="T0" fmla="*/ 478 w 478"/>
                <a:gd name="T1" fmla="*/ 0 h 386"/>
                <a:gd name="T2" fmla="*/ 476 w 478"/>
                <a:gd name="T3" fmla="*/ 5 h 386"/>
                <a:gd name="T4" fmla="*/ 471 w 478"/>
                <a:gd name="T5" fmla="*/ 18 h 386"/>
                <a:gd name="T6" fmla="*/ 465 w 478"/>
                <a:gd name="T7" fmla="*/ 54 h 386"/>
                <a:gd name="T8" fmla="*/ 455 w 478"/>
                <a:gd name="T9" fmla="*/ 90 h 386"/>
                <a:gd name="T10" fmla="*/ 439 w 478"/>
                <a:gd name="T11" fmla="*/ 124 h 386"/>
                <a:gd name="T12" fmla="*/ 419 w 478"/>
                <a:gd name="T13" fmla="*/ 155 h 386"/>
                <a:gd name="T14" fmla="*/ 393 w 478"/>
                <a:gd name="T15" fmla="*/ 183 h 386"/>
                <a:gd name="T16" fmla="*/ 364 w 478"/>
                <a:gd name="T17" fmla="*/ 212 h 386"/>
                <a:gd name="T18" fmla="*/ 331 w 478"/>
                <a:gd name="T19" fmla="*/ 238 h 386"/>
                <a:gd name="T20" fmla="*/ 297 w 478"/>
                <a:gd name="T21" fmla="*/ 261 h 386"/>
                <a:gd name="T22" fmla="*/ 264 w 478"/>
                <a:gd name="T23" fmla="*/ 279 h 386"/>
                <a:gd name="T24" fmla="*/ 230 w 478"/>
                <a:gd name="T25" fmla="*/ 297 h 386"/>
                <a:gd name="T26" fmla="*/ 196 w 478"/>
                <a:gd name="T27" fmla="*/ 313 h 386"/>
                <a:gd name="T28" fmla="*/ 160 w 478"/>
                <a:gd name="T29" fmla="*/ 328 h 386"/>
                <a:gd name="T30" fmla="*/ 83 w 478"/>
                <a:gd name="T31" fmla="*/ 354 h 386"/>
                <a:gd name="T32" fmla="*/ 3 w 478"/>
                <a:gd name="T33" fmla="*/ 378 h 386"/>
                <a:gd name="T34" fmla="*/ 0 w 478"/>
                <a:gd name="T35" fmla="*/ 386 h 386"/>
                <a:gd name="T36" fmla="*/ 93 w 478"/>
                <a:gd name="T37" fmla="*/ 360 h 386"/>
                <a:gd name="T38" fmla="*/ 140 w 478"/>
                <a:gd name="T39" fmla="*/ 344 h 386"/>
                <a:gd name="T40" fmla="*/ 181 w 478"/>
                <a:gd name="T41" fmla="*/ 326 h 386"/>
                <a:gd name="T42" fmla="*/ 222 w 478"/>
                <a:gd name="T43" fmla="*/ 307 h 386"/>
                <a:gd name="T44" fmla="*/ 264 w 478"/>
                <a:gd name="T45" fmla="*/ 289 h 386"/>
                <a:gd name="T46" fmla="*/ 300 w 478"/>
                <a:gd name="T47" fmla="*/ 269 h 386"/>
                <a:gd name="T48" fmla="*/ 333 w 478"/>
                <a:gd name="T49" fmla="*/ 245 h 386"/>
                <a:gd name="T50" fmla="*/ 364 w 478"/>
                <a:gd name="T51" fmla="*/ 219 h 386"/>
                <a:gd name="T52" fmla="*/ 393 w 478"/>
                <a:gd name="T53" fmla="*/ 194 h 386"/>
                <a:gd name="T54" fmla="*/ 419 w 478"/>
                <a:gd name="T55" fmla="*/ 168 h 386"/>
                <a:gd name="T56" fmla="*/ 439 w 478"/>
                <a:gd name="T57" fmla="*/ 137 h 386"/>
                <a:gd name="T58" fmla="*/ 455 w 478"/>
                <a:gd name="T59" fmla="*/ 106 h 386"/>
                <a:gd name="T60" fmla="*/ 468 w 478"/>
                <a:gd name="T61" fmla="*/ 72 h 386"/>
                <a:gd name="T62" fmla="*/ 476 w 478"/>
                <a:gd name="T63" fmla="*/ 36 h 386"/>
                <a:gd name="T64" fmla="*/ 478 w 478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8" h="386">
                  <a:moveTo>
                    <a:pt x="478" y="0"/>
                  </a:moveTo>
                  <a:lnTo>
                    <a:pt x="476" y="5"/>
                  </a:lnTo>
                  <a:lnTo>
                    <a:pt x="471" y="18"/>
                  </a:lnTo>
                  <a:lnTo>
                    <a:pt x="465" y="54"/>
                  </a:lnTo>
                  <a:lnTo>
                    <a:pt x="455" y="90"/>
                  </a:lnTo>
                  <a:lnTo>
                    <a:pt x="439" y="124"/>
                  </a:lnTo>
                  <a:lnTo>
                    <a:pt x="419" y="155"/>
                  </a:lnTo>
                  <a:lnTo>
                    <a:pt x="393" y="183"/>
                  </a:lnTo>
                  <a:lnTo>
                    <a:pt x="364" y="212"/>
                  </a:lnTo>
                  <a:lnTo>
                    <a:pt x="331" y="238"/>
                  </a:lnTo>
                  <a:lnTo>
                    <a:pt x="297" y="261"/>
                  </a:lnTo>
                  <a:lnTo>
                    <a:pt x="264" y="279"/>
                  </a:lnTo>
                  <a:lnTo>
                    <a:pt x="230" y="297"/>
                  </a:lnTo>
                  <a:lnTo>
                    <a:pt x="196" y="313"/>
                  </a:lnTo>
                  <a:lnTo>
                    <a:pt x="160" y="328"/>
                  </a:lnTo>
                  <a:lnTo>
                    <a:pt x="83" y="354"/>
                  </a:lnTo>
                  <a:lnTo>
                    <a:pt x="3" y="378"/>
                  </a:lnTo>
                  <a:lnTo>
                    <a:pt x="0" y="386"/>
                  </a:lnTo>
                  <a:lnTo>
                    <a:pt x="93" y="360"/>
                  </a:lnTo>
                  <a:lnTo>
                    <a:pt x="140" y="344"/>
                  </a:lnTo>
                  <a:lnTo>
                    <a:pt x="181" y="326"/>
                  </a:lnTo>
                  <a:lnTo>
                    <a:pt x="222" y="307"/>
                  </a:lnTo>
                  <a:lnTo>
                    <a:pt x="264" y="289"/>
                  </a:lnTo>
                  <a:lnTo>
                    <a:pt x="300" y="269"/>
                  </a:lnTo>
                  <a:lnTo>
                    <a:pt x="333" y="245"/>
                  </a:lnTo>
                  <a:lnTo>
                    <a:pt x="364" y="219"/>
                  </a:lnTo>
                  <a:lnTo>
                    <a:pt x="393" y="194"/>
                  </a:lnTo>
                  <a:lnTo>
                    <a:pt x="419" y="168"/>
                  </a:lnTo>
                  <a:lnTo>
                    <a:pt x="439" y="137"/>
                  </a:lnTo>
                  <a:lnTo>
                    <a:pt x="455" y="106"/>
                  </a:lnTo>
                  <a:lnTo>
                    <a:pt x="468" y="72"/>
                  </a:lnTo>
                  <a:lnTo>
                    <a:pt x="476" y="3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703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1" name="Freeform 73"/>
            <p:cNvSpPr>
              <a:spLocks/>
            </p:cNvSpPr>
            <p:nvPr/>
          </p:nvSpPr>
          <p:spPr bwMode="auto">
            <a:xfrm>
              <a:off x="9439275" y="3376613"/>
              <a:ext cx="36513" cy="28575"/>
            </a:xfrm>
            <a:custGeom>
              <a:avLst/>
              <a:gdLst>
                <a:gd name="T0" fmla="*/ 10 w 163"/>
                <a:gd name="T1" fmla="*/ 129 h 129"/>
                <a:gd name="T2" fmla="*/ 160 w 163"/>
                <a:gd name="T3" fmla="*/ 13 h 129"/>
                <a:gd name="T4" fmla="*/ 163 w 163"/>
                <a:gd name="T5" fmla="*/ 8 h 129"/>
                <a:gd name="T6" fmla="*/ 160 w 163"/>
                <a:gd name="T7" fmla="*/ 2 h 129"/>
                <a:gd name="T8" fmla="*/ 155 w 163"/>
                <a:gd name="T9" fmla="*/ 0 h 129"/>
                <a:gd name="T10" fmla="*/ 150 w 163"/>
                <a:gd name="T11" fmla="*/ 0 h 129"/>
                <a:gd name="T12" fmla="*/ 3 w 163"/>
                <a:gd name="T13" fmla="*/ 116 h 129"/>
                <a:gd name="T14" fmla="*/ 0 w 163"/>
                <a:gd name="T15" fmla="*/ 121 h 129"/>
                <a:gd name="T16" fmla="*/ 0 w 163"/>
                <a:gd name="T17" fmla="*/ 127 h 129"/>
                <a:gd name="T18" fmla="*/ 5 w 163"/>
                <a:gd name="T19" fmla="*/ 129 h 129"/>
                <a:gd name="T20" fmla="*/ 10 w 163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29">
                  <a:moveTo>
                    <a:pt x="10" y="129"/>
                  </a:moveTo>
                  <a:lnTo>
                    <a:pt x="160" y="13"/>
                  </a:lnTo>
                  <a:lnTo>
                    <a:pt x="163" y="8"/>
                  </a:lnTo>
                  <a:lnTo>
                    <a:pt x="160" y="2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3" y="116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5" y="129"/>
                  </a:lnTo>
                  <a:lnTo>
                    <a:pt x="10" y="129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2" name="Freeform 74"/>
            <p:cNvSpPr>
              <a:spLocks/>
            </p:cNvSpPr>
            <p:nvPr/>
          </p:nvSpPr>
          <p:spPr bwMode="auto">
            <a:xfrm>
              <a:off x="9301162" y="3370263"/>
              <a:ext cx="33338" cy="34925"/>
            </a:xfrm>
            <a:custGeom>
              <a:avLst/>
              <a:gdLst>
                <a:gd name="T0" fmla="*/ 150 w 152"/>
                <a:gd name="T1" fmla="*/ 139 h 152"/>
                <a:gd name="T2" fmla="*/ 13 w 152"/>
                <a:gd name="T3" fmla="*/ 2 h 152"/>
                <a:gd name="T4" fmla="*/ 7 w 152"/>
                <a:gd name="T5" fmla="*/ 0 h 152"/>
                <a:gd name="T6" fmla="*/ 2 w 152"/>
                <a:gd name="T7" fmla="*/ 2 h 152"/>
                <a:gd name="T8" fmla="*/ 0 w 152"/>
                <a:gd name="T9" fmla="*/ 7 h 152"/>
                <a:gd name="T10" fmla="*/ 2 w 152"/>
                <a:gd name="T11" fmla="*/ 12 h 152"/>
                <a:gd name="T12" fmla="*/ 139 w 152"/>
                <a:gd name="T13" fmla="*/ 150 h 152"/>
                <a:gd name="T14" fmla="*/ 145 w 152"/>
                <a:gd name="T15" fmla="*/ 152 h 152"/>
                <a:gd name="T16" fmla="*/ 150 w 152"/>
                <a:gd name="T17" fmla="*/ 150 h 152"/>
                <a:gd name="T18" fmla="*/ 152 w 152"/>
                <a:gd name="T19" fmla="*/ 144 h 152"/>
                <a:gd name="T20" fmla="*/ 150 w 152"/>
                <a:gd name="T21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52">
                  <a:moveTo>
                    <a:pt x="150" y="139"/>
                  </a:move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39" y="150"/>
                  </a:lnTo>
                  <a:lnTo>
                    <a:pt x="145" y="152"/>
                  </a:lnTo>
                  <a:lnTo>
                    <a:pt x="150" y="150"/>
                  </a:lnTo>
                  <a:lnTo>
                    <a:pt x="152" y="144"/>
                  </a:lnTo>
                  <a:lnTo>
                    <a:pt x="150" y="139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0" name="Freeform 82"/>
            <p:cNvSpPr>
              <a:spLocks/>
            </p:cNvSpPr>
            <p:nvPr/>
          </p:nvSpPr>
          <p:spPr bwMode="auto">
            <a:xfrm>
              <a:off x="9256712" y="3897313"/>
              <a:ext cx="839788" cy="196850"/>
            </a:xfrm>
            <a:custGeom>
              <a:avLst/>
              <a:gdLst>
                <a:gd name="T0" fmla="*/ 2926 w 3705"/>
                <a:gd name="T1" fmla="*/ 77 h 868"/>
                <a:gd name="T2" fmla="*/ 2898 w 3705"/>
                <a:gd name="T3" fmla="*/ 188 h 868"/>
                <a:gd name="T4" fmla="*/ 2841 w 3705"/>
                <a:gd name="T5" fmla="*/ 288 h 868"/>
                <a:gd name="T6" fmla="*/ 2758 w 3705"/>
                <a:gd name="T7" fmla="*/ 378 h 868"/>
                <a:gd name="T8" fmla="*/ 2649 w 3705"/>
                <a:gd name="T9" fmla="*/ 458 h 868"/>
                <a:gd name="T10" fmla="*/ 2520 w 3705"/>
                <a:gd name="T11" fmla="*/ 528 h 868"/>
                <a:gd name="T12" fmla="*/ 2369 w 3705"/>
                <a:gd name="T13" fmla="*/ 588 h 868"/>
                <a:gd name="T14" fmla="*/ 2204 w 3705"/>
                <a:gd name="T15" fmla="*/ 634 h 868"/>
                <a:gd name="T16" fmla="*/ 2020 w 3705"/>
                <a:gd name="T17" fmla="*/ 671 h 868"/>
                <a:gd name="T18" fmla="*/ 1690 w 3705"/>
                <a:gd name="T19" fmla="*/ 702 h 868"/>
                <a:gd name="T20" fmla="*/ 1341 w 3705"/>
                <a:gd name="T21" fmla="*/ 700 h 868"/>
                <a:gd name="T22" fmla="*/ 1048 w 3705"/>
                <a:gd name="T23" fmla="*/ 666 h 868"/>
                <a:gd name="T24" fmla="*/ 784 w 3705"/>
                <a:gd name="T25" fmla="*/ 603 h 868"/>
                <a:gd name="T26" fmla="*/ 559 w 3705"/>
                <a:gd name="T27" fmla="*/ 518 h 868"/>
                <a:gd name="T28" fmla="*/ 377 w 3705"/>
                <a:gd name="T29" fmla="*/ 407 h 868"/>
                <a:gd name="T30" fmla="*/ 284 w 3705"/>
                <a:gd name="T31" fmla="*/ 319 h 868"/>
                <a:gd name="T32" fmla="*/ 214 w 3705"/>
                <a:gd name="T33" fmla="*/ 212 h 868"/>
                <a:gd name="T34" fmla="*/ 114 w 3705"/>
                <a:gd name="T35" fmla="*/ 226 h 868"/>
                <a:gd name="T36" fmla="*/ 28 w 3705"/>
                <a:gd name="T37" fmla="*/ 306 h 868"/>
                <a:gd name="T38" fmla="*/ 2 w 3705"/>
                <a:gd name="T39" fmla="*/ 360 h 868"/>
                <a:gd name="T40" fmla="*/ 2 w 3705"/>
                <a:gd name="T41" fmla="*/ 414 h 868"/>
                <a:gd name="T42" fmla="*/ 39 w 3705"/>
                <a:gd name="T43" fmla="*/ 487 h 868"/>
                <a:gd name="T44" fmla="*/ 111 w 3705"/>
                <a:gd name="T45" fmla="*/ 554 h 868"/>
                <a:gd name="T46" fmla="*/ 222 w 3705"/>
                <a:gd name="T47" fmla="*/ 616 h 868"/>
                <a:gd name="T48" fmla="*/ 367 w 3705"/>
                <a:gd name="T49" fmla="*/ 677 h 868"/>
                <a:gd name="T50" fmla="*/ 544 w 3705"/>
                <a:gd name="T51" fmla="*/ 728 h 868"/>
                <a:gd name="T52" fmla="*/ 968 w 3705"/>
                <a:gd name="T53" fmla="*/ 811 h 868"/>
                <a:gd name="T54" fmla="*/ 1478 w 3705"/>
                <a:gd name="T55" fmla="*/ 858 h 868"/>
                <a:gd name="T56" fmla="*/ 2041 w 3705"/>
                <a:gd name="T57" fmla="*/ 865 h 868"/>
                <a:gd name="T58" fmla="*/ 2574 w 3705"/>
                <a:gd name="T59" fmla="*/ 832 h 868"/>
                <a:gd name="T60" fmla="*/ 3029 w 3705"/>
                <a:gd name="T61" fmla="*/ 759 h 868"/>
                <a:gd name="T62" fmla="*/ 3281 w 3705"/>
                <a:gd name="T63" fmla="*/ 695 h 868"/>
                <a:gd name="T64" fmla="*/ 3436 w 3705"/>
                <a:gd name="T65" fmla="*/ 637 h 868"/>
                <a:gd name="T66" fmla="*/ 3558 w 3705"/>
                <a:gd name="T67" fmla="*/ 575 h 868"/>
                <a:gd name="T68" fmla="*/ 3646 w 3705"/>
                <a:gd name="T69" fmla="*/ 510 h 868"/>
                <a:gd name="T70" fmla="*/ 3695 w 3705"/>
                <a:gd name="T71" fmla="*/ 438 h 868"/>
                <a:gd name="T72" fmla="*/ 3703 w 3705"/>
                <a:gd name="T73" fmla="*/ 376 h 868"/>
                <a:gd name="T74" fmla="*/ 3690 w 3705"/>
                <a:gd name="T75" fmla="*/ 329 h 868"/>
                <a:gd name="T76" fmla="*/ 3618 w 3705"/>
                <a:gd name="T77" fmla="*/ 246 h 868"/>
                <a:gd name="T78" fmla="*/ 3491 w 3705"/>
                <a:gd name="T79" fmla="*/ 165 h 868"/>
                <a:gd name="T80" fmla="*/ 3315 w 3705"/>
                <a:gd name="T81" fmla="*/ 95 h 868"/>
                <a:gd name="T82" fmla="*/ 3094 w 3705"/>
                <a:gd name="T83" fmla="*/ 3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05" h="868">
                  <a:moveTo>
                    <a:pt x="2923" y="0"/>
                  </a:moveTo>
                  <a:lnTo>
                    <a:pt x="2926" y="41"/>
                  </a:lnTo>
                  <a:lnTo>
                    <a:pt x="2926" y="77"/>
                  </a:lnTo>
                  <a:lnTo>
                    <a:pt x="2918" y="116"/>
                  </a:lnTo>
                  <a:lnTo>
                    <a:pt x="2910" y="152"/>
                  </a:lnTo>
                  <a:lnTo>
                    <a:pt x="2898" y="188"/>
                  </a:lnTo>
                  <a:lnTo>
                    <a:pt x="2882" y="223"/>
                  </a:lnTo>
                  <a:lnTo>
                    <a:pt x="2864" y="257"/>
                  </a:lnTo>
                  <a:lnTo>
                    <a:pt x="2841" y="288"/>
                  </a:lnTo>
                  <a:lnTo>
                    <a:pt x="2817" y="319"/>
                  </a:lnTo>
                  <a:lnTo>
                    <a:pt x="2789" y="350"/>
                  </a:lnTo>
                  <a:lnTo>
                    <a:pt x="2758" y="378"/>
                  </a:lnTo>
                  <a:lnTo>
                    <a:pt x="2724" y="407"/>
                  </a:lnTo>
                  <a:lnTo>
                    <a:pt x="2688" y="433"/>
                  </a:lnTo>
                  <a:lnTo>
                    <a:pt x="2649" y="458"/>
                  </a:lnTo>
                  <a:lnTo>
                    <a:pt x="2608" y="482"/>
                  </a:lnTo>
                  <a:lnTo>
                    <a:pt x="2564" y="505"/>
                  </a:lnTo>
                  <a:lnTo>
                    <a:pt x="2520" y="528"/>
                  </a:lnTo>
                  <a:lnTo>
                    <a:pt x="2470" y="549"/>
                  </a:lnTo>
                  <a:lnTo>
                    <a:pt x="2421" y="567"/>
                  </a:lnTo>
                  <a:lnTo>
                    <a:pt x="2369" y="588"/>
                  </a:lnTo>
                  <a:lnTo>
                    <a:pt x="2315" y="603"/>
                  </a:lnTo>
                  <a:lnTo>
                    <a:pt x="2260" y="619"/>
                  </a:lnTo>
                  <a:lnTo>
                    <a:pt x="2204" y="634"/>
                  </a:lnTo>
                  <a:lnTo>
                    <a:pt x="2144" y="647"/>
                  </a:lnTo>
                  <a:lnTo>
                    <a:pt x="2082" y="661"/>
                  </a:lnTo>
                  <a:lnTo>
                    <a:pt x="2020" y="671"/>
                  </a:lnTo>
                  <a:lnTo>
                    <a:pt x="1958" y="679"/>
                  </a:lnTo>
                  <a:lnTo>
                    <a:pt x="1826" y="695"/>
                  </a:lnTo>
                  <a:lnTo>
                    <a:pt x="1690" y="702"/>
                  </a:lnTo>
                  <a:lnTo>
                    <a:pt x="1551" y="705"/>
                  </a:lnTo>
                  <a:lnTo>
                    <a:pt x="1445" y="705"/>
                  </a:lnTo>
                  <a:lnTo>
                    <a:pt x="1341" y="700"/>
                  </a:lnTo>
                  <a:lnTo>
                    <a:pt x="1243" y="692"/>
                  </a:lnTo>
                  <a:lnTo>
                    <a:pt x="1145" y="679"/>
                  </a:lnTo>
                  <a:lnTo>
                    <a:pt x="1048" y="666"/>
                  </a:lnTo>
                  <a:lnTo>
                    <a:pt x="958" y="647"/>
                  </a:lnTo>
                  <a:lnTo>
                    <a:pt x="870" y="626"/>
                  </a:lnTo>
                  <a:lnTo>
                    <a:pt x="784" y="603"/>
                  </a:lnTo>
                  <a:lnTo>
                    <a:pt x="704" y="577"/>
                  </a:lnTo>
                  <a:lnTo>
                    <a:pt x="629" y="549"/>
                  </a:lnTo>
                  <a:lnTo>
                    <a:pt x="559" y="518"/>
                  </a:lnTo>
                  <a:lnTo>
                    <a:pt x="492" y="482"/>
                  </a:lnTo>
                  <a:lnTo>
                    <a:pt x="433" y="445"/>
                  </a:lnTo>
                  <a:lnTo>
                    <a:pt x="377" y="407"/>
                  </a:lnTo>
                  <a:lnTo>
                    <a:pt x="328" y="365"/>
                  </a:lnTo>
                  <a:lnTo>
                    <a:pt x="305" y="342"/>
                  </a:lnTo>
                  <a:lnTo>
                    <a:pt x="284" y="319"/>
                  </a:lnTo>
                  <a:lnTo>
                    <a:pt x="258" y="285"/>
                  </a:lnTo>
                  <a:lnTo>
                    <a:pt x="233" y="249"/>
                  </a:lnTo>
                  <a:lnTo>
                    <a:pt x="214" y="212"/>
                  </a:lnTo>
                  <a:lnTo>
                    <a:pt x="196" y="173"/>
                  </a:lnTo>
                  <a:lnTo>
                    <a:pt x="152" y="199"/>
                  </a:lnTo>
                  <a:lnTo>
                    <a:pt x="114" y="226"/>
                  </a:lnTo>
                  <a:lnTo>
                    <a:pt x="80" y="251"/>
                  </a:lnTo>
                  <a:lnTo>
                    <a:pt x="52" y="277"/>
                  </a:lnTo>
                  <a:lnTo>
                    <a:pt x="28" y="306"/>
                  </a:lnTo>
                  <a:lnTo>
                    <a:pt x="13" y="332"/>
                  </a:lnTo>
                  <a:lnTo>
                    <a:pt x="7" y="347"/>
                  </a:lnTo>
                  <a:lnTo>
                    <a:pt x="2" y="360"/>
                  </a:lnTo>
                  <a:lnTo>
                    <a:pt x="0" y="376"/>
                  </a:lnTo>
                  <a:lnTo>
                    <a:pt x="0" y="389"/>
                  </a:lnTo>
                  <a:lnTo>
                    <a:pt x="2" y="414"/>
                  </a:lnTo>
                  <a:lnTo>
                    <a:pt x="10" y="438"/>
                  </a:lnTo>
                  <a:lnTo>
                    <a:pt x="21" y="464"/>
                  </a:lnTo>
                  <a:lnTo>
                    <a:pt x="39" y="487"/>
                  </a:lnTo>
                  <a:lnTo>
                    <a:pt x="59" y="510"/>
                  </a:lnTo>
                  <a:lnTo>
                    <a:pt x="83" y="531"/>
                  </a:lnTo>
                  <a:lnTo>
                    <a:pt x="111" y="554"/>
                  </a:lnTo>
                  <a:lnTo>
                    <a:pt x="145" y="575"/>
                  </a:lnTo>
                  <a:lnTo>
                    <a:pt x="183" y="598"/>
                  </a:lnTo>
                  <a:lnTo>
                    <a:pt x="222" y="616"/>
                  </a:lnTo>
                  <a:lnTo>
                    <a:pt x="269" y="637"/>
                  </a:lnTo>
                  <a:lnTo>
                    <a:pt x="315" y="659"/>
                  </a:lnTo>
                  <a:lnTo>
                    <a:pt x="367" y="677"/>
                  </a:lnTo>
                  <a:lnTo>
                    <a:pt x="422" y="695"/>
                  </a:lnTo>
                  <a:lnTo>
                    <a:pt x="482" y="713"/>
                  </a:lnTo>
                  <a:lnTo>
                    <a:pt x="544" y="728"/>
                  </a:lnTo>
                  <a:lnTo>
                    <a:pt x="673" y="759"/>
                  </a:lnTo>
                  <a:lnTo>
                    <a:pt x="815" y="788"/>
                  </a:lnTo>
                  <a:lnTo>
                    <a:pt x="968" y="811"/>
                  </a:lnTo>
                  <a:lnTo>
                    <a:pt x="1132" y="832"/>
                  </a:lnTo>
                  <a:lnTo>
                    <a:pt x="1303" y="847"/>
                  </a:lnTo>
                  <a:lnTo>
                    <a:pt x="1478" y="858"/>
                  </a:lnTo>
                  <a:lnTo>
                    <a:pt x="1662" y="865"/>
                  </a:lnTo>
                  <a:lnTo>
                    <a:pt x="1852" y="868"/>
                  </a:lnTo>
                  <a:lnTo>
                    <a:pt x="2041" y="865"/>
                  </a:lnTo>
                  <a:lnTo>
                    <a:pt x="2224" y="858"/>
                  </a:lnTo>
                  <a:lnTo>
                    <a:pt x="2403" y="847"/>
                  </a:lnTo>
                  <a:lnTo>
                    <a:pt x="2574" y="832"/>
                  </a:lnTo>
                  <a:lnTo>
                    <a:pt x="2735" y="811"/>
                  </a:lnTo>
                  <a:lnTo>
                    <a:pt x="2887" y="788"/>
                  </a:lnTo>
                  <a:lnTo>
                    <a:pt x="3029" y="759"/>
                  </a:lnTo>
                  <a:lnTo>
                    <a:pt x="3161" y="728"/>
                  </a:lnTo>
                  <a:lnTo>
                    <a:pt x="3224" y="713"/>
                  </a:lnTo>
                  <a:lnTo>
                    <a:pt x="3281" y="695"/>
                  </a:lnTo>
                  <a:lnTo>
                    <a:pt x="3336" y="677"/>
                  </a:lnTo>
                  <a:lnTo>
                    <a:pt x="3387" y="659"/>
                  </a:lnTo>
                  <a:lnTo>
                    <a:pt x="3436" y="637"/>
                  </a:lnTo>
                  <a:lnTo>
                    <a:pt x="3480" y="616"/>
                  </a:lnTo>
                  <a:lnTo>
                    <a:pt x="3522" y="598"/>
                  </a:lnTo>
                  <a:lnTo>
                    <a:pt x="3558" y="575"/>
                  </a:lnTo>
                  <a:lnTo>
                    <a:pt x="3592" y="554"/>
                  </a:lnTo>
                  <a:lnTo>
                    <a:pt x="3620" y="531"/>
                  </a:lnTo>
                  <a:lnTo>
                    <a:pt x="3646" y="510"/>
                  </a:lnTo>
                  <a:lnTo>
                    <a:pt x="3667" y="487"/>
                  </a:lnTo>
                  <a:lnTo>
                    <a:pt x="3682" y="464"/>
                  </a:lnTo>
                  <a:lnTo>
                    <a:pt x="3695" y="438"/>
                  </a:lnTo>
                  <a:lnTo>
                    <a:pt x="3703" y="414"/>
                  </a:lnTo>
                  <a:lnTo>
                    <a:pt x="3705" y="389"/>
                  </a:lnTo>
                  <a:lnTo>
                    <a:pt x="3703" y="376"/>
                  </a:lnTo>
                  <a:lnTo>
                    <a:pt x="3700" y="360"/>
                  </a:lnTo>
                  <a:lnTo>
                    <a:pt x="3695" y="345"/>
                  </a:lnTo>
                  <a:lnTo>
                    <a:pt x="3690" y="329"/>
                  </a:lnTo>
                  <a:lnTo>
                    <a:pt x="3672" y="301"/>
                  </a:lnTo>
                  <a:lnTo>
                    <a:pt x="3649" y="272"/>
                  </a:lnTo>
                  <a:lnTo>
                    <a:pt x="3618" y="246"/>
                  </a:lnTo>
                  <a:lnTo>
                    <a:pt x="3581" y="217"/>
                  </a:lnTo>
                  <a:lnTo>
                    <a:pt x="3540" y="191"/>
                  </a:lnTo>
                  <a:lnTo>
                    <a:pt x="3491" y="165"/>
                  </a:lnTo>
                  <a:lnTo>
                    <a:pt x="3439" y="142"/>
                  </a:lnTo>
                  <a:lnTo>
                    <a:pt x="3380" y="119"/>
                  </a:lnTo>
                  <a:lnTo>
                    <a:pt x="3315" y="95"/>
                  </a:lnTo>
                  <a:lnTo>
                    <a:pt x="3245" y="75"/>
                  </a:lnTo>
                  <a:lnTo>
                    <a:pt x="3172" y="54"/>
                  </a:lnTo>
                  <a:lnTo>
                    <a:pt x="3094" y="33"/>
                  </a:lnTo>
                  <a:lnTo>
                    <a:pt x="3011" y="15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Freeform 83"/>
            <p:cNvSpPr>
              <a:spLocks/>
            </p:cNvSpPr>
            <p:nvPr/>
          </p:nvSpPr>
          <p:spPr bwMode="auto">
            <a:xfrm>
              <a:off x="9299575" y="3432175"/>
              <a:ext cx="617538" cy="622300"/>
            </a:xfrm>
            <a:custGeom>
              <a:avLst/>
              <a:gdLst>
                <a:gd name="T0" fmla="*/ 2372 w 2721"/>
                <a:gd name="T1" fmla="*/ 1440 h 2744"/>
                <a:gd name="T2" fmla="*/ 2383 w 2721"/>
                <a:gd name="T3" fmla="*/ 1346 h 2744"/>
                <a:gd name="T4" fmla="*/ 2365 w 2721"/>
                <a:gd name="T5" fmla="*/ 1222 h 2744"/>
                <a:gd name="T6" fmla="*/ 2313 w 2721"/>
                <a:gd name="T7" fmla="*/ 1097 h 2744"/>
                <a:gd name="T8" fmla="*/ 2227 w 2721"/>
                <a:gd name="T9" fmla="*/ 978 h 2744"/>
                <a:gd name="T10" fmla="*/ 2115 w 2721"/>
                <a:gd name="T11" fmla="*/ 866 h 2744"/>
                <a:gd name="T12" fmla="*/ 1981 w 2721"/>
                <a:gd name="T13" fmla="*/ 768 h 2744"/>
                <a:gd name="T14" fmla="*/ 1937 w 2721"/>
                <a:gd name="T15" fmla="*/ 703 h 2744"/>
                <a:gd name="T16" fmla="*/ 1924 w 2721"/>
                <a:gd name="T17" fmla="*/ 610 h 2744"/>
                <a:gd name="T18" fmla="*/ 1877 w 2721"/>
                <a:gd name="T19" fmla="*/ 470 h 2744"/>
                <a:gd name="T20" fmla="*/ 1808 w 2721"/>
                <a:gd name="T21" fmla="*/ 353 h 2744"/>
                <a:gd name="T22" fmla="*/ 1720 w 2721"/>
                <a:gd name="T23" fmla="*/ 257 h 2744"/>
                <a:gd name="T24" fmla="*/ 1624 w 2721"/>
                <a:gd name="T25" fmla="*/ 180 h 2744"/>
                <a:gd name="T26" fmla="*/ 1522 w 2721"/>
                <a:gd name="T27" fmla="*/ 118 h 2744"/>
                <a:gd name="T28" fmla="*/ 1331 w 2721"/>
                <a:gd name="T29" fmla="*/ 39 h 2744"/>
                <a:gd name="T30" fmla="*/ 1202 w 2721"/>
                <a:gd name="T31" fmla="*/ 6 h 2744"/>
                <a:gd name="T32" fmla="*/ 1243 w 2721"/>
                <a:gd name="T33" fmla="*/ 34 h 2744"/>
                <a:gd name="T34" fmla="*/ 1336 w 2721"/>
                <a:gd name="T35" fmla="*/ 120 h 2744"/>
                <a:gd name="T36" fmla="*/ 1390 w 2721"/>
                <a:gd name="T37" fmla="*/ 221 h 2744"/>
                <a:gd name="T38" fmla="*/ 1302 w 2721"/>
                <a:gd name="T39" fmla="*/ 245 h 2744"/>
                <a:gd name="T40" fmla="*/ 1137 w 2721"/>
                <a:gd name="T41" fmla="*/ 283 h 2744"/>
                <a:gd name="T42" fmla="*/ 997 w 2721"/>
                <a:gd name="T43" fmla="*/ 361 h 2744"/>
                <a:gd name="T44" fmla="*/ 885 w 2721"/>
                <a:gd name="T45" fmla="*/ 464 h 2744"/>
                <a:gd name="T46" fmla="*/ 813 w 2721"/>
                <a:gd name="T47" fmla="*/ 582 h 2744"/>
                <a:gd name="T48" fmla="*/ 787 w 2721"/>
                <a:gd name="T49" fmla="*/ 703 h 2744"/>
                <a:gd name="T50" fmla="*/ 743 w 2721"/>
                <a:gd name="T51" fmla="*/ 768 h 2744"/>
                <a:gd name="T52" fmla="*/ 606 w 2721"/>
                <a:gd name="T53" fmla="*/ 866 h 2744"/>
                <a:gd name="T54" fmla="*/ 495 w 2721"/>
                <a:gd name="T55" fmla="*/ 978 h 2744"/>
                <a:gd name="T56" fmla="*/ 412 w 2721"/>
                <a:gd name="T57" fmla="*/ 1097 h 2744"/>
                <a:gd name="T58" fmla="*/ 357 w 2721"/>
                <a:gd name="T59" fmla="*/ 1222 h 2744"/>
                <a:gd name="T60" fmla="*/ 339 w 2721"/>
                <a:gd name="T61" fmla="*/ 1346 h 2744"/>
                <a:gd name="T62" fmla="*/ 347 w 2721"/>
                <a:gd name="T63" fmla="*/ 1416 h 2744"/>
                <a:gd name="T64" fmla="*/ 389 w 2721"/>
                <a:gd name="T65" fmla="*/ 1523 h 2744"/>
                <a:gd name="T66" fmla="*/ 264 w 2721"/>
                <a:gd name="T67" fmla="*/ 1621 h 2744"/>
                <a:gd name="T68" fmla="*/ 160 w 2721"/>
                <a:gd name="T69" fmla="*/ 1724 h 2744"/>
                <a:gd name="T70" fmla="*/ 80 w 2721"/>
                <a:gd name="T71" fmla="*/ 1833 h 2744"/>
                <a:gd name="T72" fmla="*/ 28 w 2721"/>
                <a:gd name="T73" fmla="*/ 1945 h 2744"/>
                <a:gd name="T74" fmla="*/ 2 w 2721"/>
                <a:gd name="T75" fmla="*/ 2056 h 2744"/>
                <a:gd name="T76" fmla="*/ 7 w 2721"/>
                <a:gd name="T77" fmla="*/ 2167 h 2744"/>
                <a:gd name="T78" fmla="*/ 44 w 2721"/>
                <a:gd name="T79" fmla="*/ 2268 h 2744"/>
                <a:gd name="T80" fmla="*/ 108 w 2721"/>
                <a:gd name="T81" fmla="*/ 2362 h 2744"/>
                <a:gd name="T82" fmla="*/ 196 w 2721"/>
                <a:gd name="T83" fmla="*/ 2448 h 2744"/>
                <a:gd name="T84" fmla="*/ 311 w 2721"/>
                <a:gd name="T85" fmla="*/ 2523 h 2744"/>
                <a:gd name="T86" fmla="*/ 448 w 2721"/>
                <a:gd name="T87" fmla="*/ 2587 h 2744"/>
                <a:gd name="T88" fmla="*/ 601 w 2721"/>
                <a:gd name="T89" fmla="*/ 2642 h 2744"/>
                <a:gd name="T90" fmla="*/ 771 w 2721"/>
                <a:gd name="T91" fmla="*/ 2686 h 2744"/>
                <a:gd name="T92" fmla="*/ 1088 w 2721"/>
                <a:gd name="T93" fmla="*/ 2733 h 2744"/>
                <a:gd name="T94" fmla="*/ 1501 w 2721"/>
                <a:gd name="T95" fmla="*/ 2741 h 2744"/>
                <a:gd name="T96" fmla="*/ 1890 w 2721"/>
                <a:gd name="T97" fmla="*/ 2699 h 2744"/>
                <a:gd name="T98" fmla="*/ 2066 w 2721"/>
                <a:gd name="T99" fmla="*/ 2657 h 2744"/>
                <a:gd name="T100" fmla="*/ 2227 w 2721"/>
                <a:gd name="T101" fmla="*/ 2608 h 2744"/>
                <a:gd name="T102" fmla="*/ 2370 w 2721"/>
                <a:gd name="T103" fmla="*/ 2546 h 2744"/>
                <a:gd name="T104" fmla="*/ 2491 w 2721"/>
                <a:gd name="T105" fmla="*/ 2474 h 2744"/>
                <a:gd name="T106" fmla="*/ 2587 w 2721"/>
                <a:gd name="T107" fmla="*/ 2393 h 2744"/>
                <a:gd name="T108" fmla="*/ 2662 w 2721"/>
                <a:gd name="T109" fmla="*/ 2303 h 2744"/>
                <a:gd name="T110" fmla="*/ 2706 w 2721"/>
                <a:gd name="T111" fmla="*/ 2201 h 2744"/>
                <a:gd name="T112" fmla="*/ 2721 w 2721"/>
                <a:gd name="T113" fmla="*/ 2095 h 2744"/>
                <a:gd name="T114" fmla="*/ 2706 w 2721"/>
                <a:gd name="T115" fmla="*/ 1984 h 2744"/>
                <a:gd name="T116" fmla="*/ 2662 w 2721"/>
                <a:gd name="T117" fmla="*/ 1873 h 2744"/>
                <a:gd name="T118" fmla="*/ 2592 w 2721"/>
                <a:gd name="T119" fmla="*/ 1760 h 2744"/>
                <a:gd name="T120" fmla="*/ 2496 w 2721"/>
                <a:gd name="T121" fmla="*/ 1654 h 2744"/>
                <a:gd name="T122" fmla="*/ 2380 w 2721"/>
                <a:gd name="T123" fmla="*/ 1556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1" h="2744">
                  <a:moveTo>
                    <a:pt x="2336" y="1523"/>
                  </a:moveTo>
                  <a:lnTo>
                    <a:pt x="2357" y="1484"/>
                  </a:lnTo>
                  <a:lnTo>
                    <a:pt x="2372" y="1440"/>
                  </a:lnTo>
                  <a:lnTo>
                    <a:pt x="2380" y="1392"/>
                  </a:lnTo>
                  <a:lnTo>
                    <a:pt x="2383" y="1369"/>
                  </a:lnTo>
                  <a:lnTo>
                    <a:pt x="2383" y="1346"/>
                  </a:lnTo>
                  <a:lnTo>
                    <a:pt x="2380" y="1304"/>
                  </a:lnTo>
                  <a:lnTo>
                    <a:pt x="2375" y="1263"/>
                  </a:lnTo>
                  <a:lnTo>
                    <a:pt x="2365" y="1222"/>
                  </a:lnTo>
                  <a:lnTo>
                    <a:pt x="2352" y="1180"/>
                  </a:lnTo>
                  <a:lnTo>
                    <a:pt x="2334" y="1139"/>
                  </a:lnTo>
                  <a:lnTo>
                    <a:pt x="2313" y="1097"/>
                  </a:lnTo>
                  <a:lnTo>
                    <a:pt x="2286" y="1059"/>
                  </a:lnTo>
                  <a:lnTo>
                    <a:pt x="2260" y="1017"/>
                  </a:lnTo>
                  <a:lnTo>
                    <a:pt x="2227" y="978"/>
                  </a:lnTo>
                  <a:lnTo>
                    <a:pt x="2193" y="939"/>
                  </a:lnTo>
                  <a:lnTo>
                    <a:pt x="2157" y="902"/>
                  </a:lnTo>
                  <a:lnTo>
                    <a:pt x="2115" y="866"/>
                  </a:lnTo>
                  <a:lnTo>
                    <a:pt x="2074" y="833"/>
                  </a:lnTo>
                  <a:lnTo>
                    <a:pt x="2030" y="799"/>
                  </a:lnTo>
                  <a:lnTo>
                    <a:pt x="1981" y="768"/>
                  </a:lnTo>
                  <a:lnTo>
                    <a:pt x="1932" y="740"/>
                  </a:lnTo>
                  <a:lnTo>
                    <a:pt x="1934" y="721"/>
                  </a:lnTo>
                  <a:lnTo>
                    <a:pt x="1937" y="703"/>
                  </a:lnTo>
                  <a:lnTo>
                    <a:pt x="1937" y="683"/>
                  </a:lnTo>
                  <a:lnTo>
                    <a:pt x="1934" y="662"/>
                  </a:lnTo>
                  <a:lnTo>
                    <a:pt x="1924" y="610"/>
                  </a:lnTo>
                  <a:lnTo>
                    <a:pt x="1911" y="561"/>
                  </a:lnTo>
                  <a:lnTo>
                    <a:pt x="1895" y="514"/>
                  </a:lnTo>
                  <a:lnTo>
                    <a:pt x="1877" y="470"/>
                  </a:lnTo>
                  <a:lnTo>
                    <a:pt x="1857" y="428"/>
                  </a:lnTo>
                  <a:lnTo>
                    <a:pt x="1833" y="389"/>
                  </a:lnTo>
                  <a:lnTo>
                    <a:pt x="1808" y="353"/>
                  </a:lnTo>
                  <a:lnTo>
                    <a:pt x="1779" y="320"/>
                  </a:lnTo>
                  <a:lnTo>
                    <a:pt x="1751" y="289"/>
                  </a:lnTo>
                  <a:lnTo>
                    <a:pt x="1720" y="257"/>
                  </a:lnTo>
                  <a:lnTo>
                    <a:pt x="1689" y="229"/>
                  </a:lnTo>
                  <a:lnTo>
                    <a:pt x="1658" y="203"/>
                  </a:lnTo>
                  <a:lnTo>
                    <a:pt x="1624" y="180"/>
                  </a:lnTo>
                  <a:lnTo>
                    <a:pt x="1589" y="157"/>
                  </a:lnTo>
                  <a:lnTo>
                    <a:pt x="1556" y="139"/>
                  </a:lnTo>
                  <a:lnTo>
                    <a:pt x="1522" y="118"/>
                  </a:lnTo>
                  <a:lnTo>
                    <a:pt x="1455" y="86"/>
                  </a:lnTo>
                  <a:lnTo>
                    <a:pt x="1390" y="60"/>
                  </a:lnTo>
                  <a:lnTo>
                    <a:pt x="1331" y="39"/>
                  </a:lnTo>
                  <a:lnTo>
                    <a:pt x="1279" y="24"/>
                  </a:lnTo>
                  <a:lnTo>
                    <a:pt x="1235" y="13"/>
                  </a:lnTo>
                  <a:lnTo>
                    <a:pt x="1202" y="6"/>
                  </a:lnTo>
                  <a:lnTo>
                    <a:pt x="1170" y="0"/>
                  </a:lnTo>
                  <a:lnTo>
                    <a:pt x="1207" y="13"/>
                  </a:lnTo>
                  <a:lnTo>
                    <a:pt x="1243" y="34"/>
                  </a:lnTo>
                  <a:lnTo>
                    <a:pt x="1276" y="57"/>
                  </a:lnTo>
                  <a:lnTo>
                    <a:pt x="1307" y="88"/>
                  </a:lnTo>
                  <a:lnTo>
                    <a:pt x="1336" y="120"/>
                  </a:lnTo>
                  <a:lnTo>
                    <a:pt x="1362" y="159"/>
                  </a:lnTo>
                  <a:lnTo>
                    <a:pt x="1383" y="198"/>
                  </a:lnTo>
                  <a:lnTo>
                    <a:pt x="1390" y="221"/>
                  </a:lnTo>
                  <a:lnTo>
                    <a:pt x="1398" y="242"/>
                  </a:lnTo>
                  <a:lnTo>
                    <a:pt x="1362" y="242"/>
                  </a:lnTo>
                  <a:lnTo>
                    <a:pt x="1302" y="245"/>
                  </a:lnTo>
                  <a:lnTo>
                    <a:pt x="1245" y="252"/>
                  </a:lnTo>
                  <a:lnTo>
                    <a:pt x="1191" y="265"/>
                  </a:lnTo>
                  <a:lnTo>
                    <a:pt x="1137" y="283"/>
                  </a:lnTo>
                  <a:lnTo>
                    <a:pt x="1088" y="307"/>
                  </a:lnTo>
                  <a:lnTo>
                    <a:pt x="1041" y="333"/>
                  </a:lnTo>
                  <a:lnTo>
                    <a:pt x="997" y="361"/>
                  </a:lnTo>
                  <a:lnTo>
                    <a:pt x="956" y="392"/>
                  </a:lnTo>
                  <a:lnTo>
                    <a:pt x="916" y="428"/>
                  </a:lnTo>
                  <a:lnTo>
                    <a:pt x="885" y="464"/>
                  </a:lnTo>
                  <a:lnTo>
                    <a:pt x="854" y="501"/>
                  </a:lnTo>
                  <a:lnTo>
                    <a:pt x="831" y="543"/>
                  </a:lnTo>
                  <a:lnTo>
                    <a:pt x="813" y="582"/>
                  </a:lnTo>
                  <a:lnTo>
                    <a:pt x="797" y="623"/>
                  </a:lnTo>
                  <a:lnTo>
                    <a:pt x="789" y="665"/>
                  </a:lnTo>
                  <a:lnTo>
                    <a:pt x="787" y="703"/>
                  </a:lnTo>
                  <a:lnTo>
                    <a:pt x="787" y="721"/>
                  </a:lnTo>
                  <a:lnTo>
                    <a:pt x="792" y="740"/>
                  </a:lnTo>
                  <a:lnTo>
                    <a:pt x="743" y="768"/>
                  </a:lnTo>
                  <a:lnTo>
                    <a:pt x="694" y="799"/>
                  </a:lnTo>
                  <a:lnTo>
                    <a:pt x="650" y="833"/>
                  </a:lnTo>
                  <a:lnTo>
                    <a:pt x="606" y="866"/>
                  </a:lnTo>
                  <a:lnTo>
                    <a:pt x="567" y="902"/>
                  </a:lnTo>
                  <a:lnTo>
                    <a:pt x="528" y="939"/>
                  </a:lnTo>
                  <a:lnTo>
                    <a:pt x="495" y="978"/>
                  </a:lnTo>
                  <a:lnTo>
                    <a:pt x="463" y="1017"/>
                  </a:lnTo>
                  <a:lnTo>
                    <a:pt x="435" y="1059"/>
                  </a:lnTo>
                  <a:lnTo>
                    <a:pt x="412" y="1097"/>
                  </a:lnTo>
                  <a:lnTo>
                    <a:pt x="391" y="1139"/>
                  </a:lnTo>
                  <a:lnTo>
                    <a:pt x="373" y="1180"/>
                  </a:lnTo>
                  <a:lnTo>
                    <a:pt x="357" y="1222"/>
                  </a:lnTo>
                  <a:lnTo>
                    <a:pt x="350" y="1263"/>
                  </a:lnTo>
                  <a:lnTo>
                    <a:pt x="342" y="1304"/>
                  </a:lnTo>
                  <a:lnTo>
                    <a:pt x="339" y="1346"/>
                  </a:lnTo>
                  <a:lnTo>
                    <a:pt x="342" y="1369"/>
                  </a:lnTo>
                  <a:lnTo>
                    <a:pt x="345" y="1392"/>
                  </a:lnTo>
                  <a:lnTo>
                    <a:pt x="347" y="1416"/>
                  </a:lnTo>
                  <a:lnTo>
                    <a:pt x="352" y="1440"/>
                  </a:lnTo>
                  <a:lnTo>
                    <a:pt x="368" y="1484"/>
                  </a:lnTo>
                  <a:lnTo>
                    <a:pt x="389" y="1523"/>
                  </a:lnTo>
                  <a:lnTo>
                    <a:pt x="345" y="1554"/>
                  </a:lnTo>
                  <a:lnTo>
                    <a:pt x="303" y="1587"/>
                  </a:lnTo>
                  <a:lnTo>
                    <a:pt x="264" y="1621"/>
                  </a:lnTo>
                  <a:lnTo>
                    <a:pt x="226" y="1654"/>
                  </a:lnTo>
                  <a:lnTo>
                    <a:pt x="191" y="1688"/>
                  </a:lnTo>
                  <a:lnTo>
                    <a:pt x="160" y="1724"/>
                  </a:lnTo>
                  <a:lnTo>
                    <a:pt x="131" y="1760"/>
                  </a:lnTo>
                  <a:lnTo>
                    <a:pt x="103" y="1797"/>
                  </a:lnTo>
                  <a:lnTo>
                    <a:pt x="80" y="1833"/>
                  </a:lnTo>
                  <a:lnTo>
                    <a:pt x="59" y="1873"/>
                  </a:lnTo>
                  <a:lnTo>
                    <a:pt x="41" y="1909"/>
                  </a:lnTo>
                  <a:lnTo>
                    <a:pt x="28" y="1945"/>
                  </a:lnTo>
                  <a:lnTo>
                    <a:pt x="15" y="1984"/>
                  </a:lnTo>
                  <a:lnTo>
                    <a:pt x="7" y="2020"/>
                  </a:lnTo>
                  <a:lnTo>
                    <a:pt x="2" y="2056"/>
                  </a:lnTo>
                  <a:lnTo>
                    <a:pt x="0" y="2095"/>
                  </a:lnTo>
                  <a:lnTo>
                    <a:pt x="2" y="2131"/>
                  </a:lnTo>
                  <a:lnTo>
                    <a:pt x="7" y="2167"/>
                  </a:lnTo>
                  <a:lnTo>
                    <a:pt x="15" y="2201"/>
                  </a:lnTo>
                  <a:lnTo>
                    <a:pt x="28" y="2235"/>
                  </a:lnTo>
                  <a:lnTo>
                    <a:pt x="44" y="2268"/>
                  </a:lnTo>
                  <a:lnTo>
                    <a:pt x="62" y="2303"/>
                  </a:lnTo>
                  <a:lnTo>
                    <a:pt x="82" y="2334"/>
                  </a:lnTo>
                  <a:lnTo>
                    <a:pt x="108" y="2362"/>
                  </a:lnTo>
                  <a:lnTo>
                    <a:pt x="134" y="2393"/>
                  </a:lnTo>
                  <a:lnTo>
                    <a:pt x="165" y="2422"/>
                  </a:lnTo>
                  <a:lnTo>
                    <a:pt x="196" y="2448"/>
                  </a:lnTo>
                  <a:lnTo>
                    <a:pt x="233" y="2474"/>
                  </a:lnTo>
                  <a:lnTo>
                    <a:pt x="272" y="2499"/>
                  </a:lnTo>
                  <a:lnTo>
                    <a:pt x="311" y="2523"/>
                  </a:lnTo>
                  <a:lnTo>
                    <a:pt x="355" y="2546"/>
                  </a:lnTo>
                  <a:lnTo>
                    <a:pt x="399" y="2567"/>
                  </a:lnTo>
                  <a:lnTo>
                    <a:pt x="448" y="2587"/>
                  </a:lnTo>
                  <a:lnTo>
                    <a:pt x="497" y="2608"/>
                  </a:lnTo>
                  <a:lnTo>
                    <a:pt x="546" y="2626"/>
                  </a:lnTo>
                  <a:lnTo>
                    <a:pt x="601" y="2642"/>
                  </a:lnTo>
                  <a:lnTo>
                    <a:pt x="655" y="2657"/>
                  </a:lnTo>
                  <a:lnTo>
                    <a:pt x="712" y="2673"/>
                  </a:lnTo>
                  <a:lnTo>
                    <a:pt x="771" y="2686"/>
                  </a:lnTo>
                  <a:lnTo>
                    <a:pt x="831" y="2699"/>
                  </a:lnTo>
                  <a:lnTo>
                    <a:pt x="958" y="2718"/>
                  </a:lnTo>
                  <a:lnTo>
                    <a:pt x="1088" y="2733"/>
                  </a:lnTo>
                  <a:lnTo>
                    <a:pt x="1222" y="2741"/>
                  </a:lnTo>
                  <a:lnTo>
                    <a:pt x="1362" y="2744"/>
                  </a:lnTo>
                  <a:lnTo>
                    <a:pt x="1501" y="2741"/>
                  </a:lnTo>
                  <a:lnTo>
                    <a:pt x="1637" y="2733"/>
                  </a:lnTo>
                  <a:lnTo>
                    <a:pt x="1766" y="2718"/>
                  </a:lnTo>
                  <a:lnTo>
                    <a:pt x="1890" y="2699"/>
                  </a:lnTo>
                  <a:lnTo>
                    <a:pt x="1952" y="2686"/>
                  </a:lnTo>
                  <a:lnTo>
                    <a:pt x="2009" y="2673"/>
                  </a:lnTo>
                  <a:lnTo>
                    <a:pt x="2066" y="2657"/>
                  </a:lnTo>
                  <a:lnTo>
                    <a:pt x="2123" y="2642"/>
                  </a:lnTo>
                  <a:lnTo>
                    <a:pt x="2175" y="2626"/>
                  </a:lnTo>
                  <a:lnTo>
                    <a:pt x="2227" y="2608"/>
                  </a:lnTo>
                  <a:lnTo>
                    <a:pt x="2276" y="2587"/>
                  </a:lnTo>
                  <a:lnTo>
                    <a:pt x="2323" y="2567"/>
                  </a:lnTo>
                  <a:lnTo>
                    <a:pt x="2370" y="2546"/>
                  </a:lnTo>
                  <a:lnTo>
                    <a:pt x="2411" y="2523"/>
                  </a:lnTo>
                  <a:lnTo>
                    <a:pt x="2453" y="2499"/>
                  </a:lnTo>
                  <a:lnTo>
                    <a:pt x="2491" y="2474"/>
                  </a:lnTo>
                  <a:lnTo>
                    <a:pt x="2525" y="2448"/>
                  </a:lnTo>
                  <a:lnTo>
                    <a:pt x="2559" y="2422"/>
                  </a:lnTo>
                  <a:lnTo>
                    <a:pt x="2587" y="2393"/>
                  </a:lnTo>
                  <a:lnTo>
                    <a:pt x="2615" y="2362"/>
                  </a:lnTo>
                  <a:lnTo>
                    <a:pt x="2639" y="2334"/>
                  </a:lnTo>
                  <a:lnTo>
                    <a:pt x="2662" y="2303"/>
                  </a:lnTo>
                  <a:lnTo>
                    <a:pt x="2680" y="2268"/>
                  </a:lnTo>
                  <a:lnTo>
                    <a:pt x="2696" y="2235"/>
                  </a:lnTo>
                  <a:lnTo>
                    <a:pt x="2706" y="2201"/>
                  </a:lnTo>
                  <a:lnTo>
                    <a:pt x="2716" y="2167"/>
                  </a:lnTo>
                  <a:lnTo>
                    <a:pt x="2721" y="2131"/>
                  </a:lnTo>
                  <a:lnTo>
                    <a:pt x="2721" y="2095"/>
                  </a:lnTo>
                  <a:lnTo>
                    <a:pt x="2721" y="2056"/>
                  </a:lnTo>
                  <a:lnTo>
                    <a:pt x="2716" y="2020"/>
                  </a:lnTo>
                  <a:lnTo>
                    <a:pt x="2706" y="1984"/>
                  </a:lnTo>
                  <a:lnTo>
                    <a:pt x="2696" y="1945"/>
                  </a:lnTo>
                  <a:lnTo>
                    <a:pt x="2680" y="1909"/>
                  </a:lnTo>
                  <a:lnTo>
                    <a:pt x="2662" y="1873"/>
                  </a:lnTo>
                  <a:lnTo>
                    <a:pt x="2641" y="1833"/>
                  </a:lnTo>
                  <a:lnTo>
                    <a:pt x="2618" y="1797"/>
                  </a:lnTo>
                  <a:lnTo>
                    <a:pt x="2592" y="1760"/>
                  </a:lnTo>
                  <a:lnTo>
                    <a:pt x="2564" y="1724"/>
                  </a:lnTo>
                  <a:lnTo>
                    <a:pt x="2533" y="1691"/>
                  </a:lnTo>
                  <a:lnTo>
                    <a:pt x="2496" y="1654"/>
                  </a:lnTo>
                  <a:lnTo>
                    <a:pt x="2460" y="1621"/>
                  </a:lnTo>
                  <a:lnTo>
                    <a:pt x="2422" y="1587"/>
                  </a:lnTo>
                  <a:lnTo>
                    <a:pt x="2380" y="1556"/>
                  </a:lnTo>
                  <a:lnTo>
                    <a:pt x="2336" y="1523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2" name="Freeform 84"/>
            <p:cNvSpPr>
              <a:spLocks/>
            </p:cNvSpPr>
            <p:nvPr/>
          </p:nvSpPr>
          <p:spPr bwMode="auto">
            <a:xfrm>
              <a:off x="9296400" y="3427413"/>
              <a:ext cx="623888" cy="630238"/>
            </a:xfrm>
            <a:custGeom>
              <a:avLst/>
              <a:gdLst>
                <a:gd name="T0" fmla="*/ 2409 w 2753"/>
                <a:gd name="T1" fmla="*/ 1434 h 2774"/>
                <a:gd name="T2" fmla="*/ 2381 w 2753"/>
                <a:gd name="T3" fmla="*/ 1190 h 2774"/>
                <a:gd name="T4" fmla="*/ 2183 w 2753"/>
                <a:gd name="T5" fmla="*/ 905 h 2774"/>
                <a:gd name="T6" fmla="*/ 1963 w 2753"/>
                <a:gd name="T7" fmla="*/ 757 h 2774"/>
                <a:gd name="T8" fmla="*/ 1927 w 2753"/>
                <a:gd name="T9" fmla="*/ 523 h 2774"/>
                <a:gd name="T10" fmla="*/ 1715 w 2753"/>
                <a:gd name="T11" fmla="*/ 234 h 2774"/>
                <a:gd name="T12" fmla="*/ 1368 w 2753"/>
                <a:gd name="T13" fmla="*/ 44 h 2774"/>
                <a:gd name="T14" fmla="*/ 1173 w 2753"/>
                <a:gd name="T15" fmla="*/ 5 h 2774"/>
                <a:gd name="T16" fmla="*/ 1251 w 2753"/>
                <a:gd name="T17" fmla="*/ 62 h 2774"/>
                <a:gd name="T18" fmla="*/ 1414 w 2753"/>
                <a:gd name="T19" fmla="*/ 257 h 2774"/>
                <a:gd name="T20" fmla="*/ 1096 w 2753"/>
                <a:gd name="T21" fmla="*/ 306 h 2774"/>
                <a:gd name="T22" fmla="*/ 834 w 2753"/>
                <a:gd name="T23" fmla="*/ 549 h 2774"/>
                <a:gd name="T24" fmla="*/ 808 w 2753"/>
                <a:gd name="T25" fmla="*/ 755 h 2774"/>
                <a:gd name="T26" fmla="*/ 534 w 2753"/>
                <a:gd name="T27" fmla="*/ 943 h 2774"/>
                <a:gd name="T28" fmla="*/ 361 w 2753"/>
                <a:gd name="T29" fmla="*/ 1231 h 2774"/>
                <a:gd name="T30" fmla="*/ 353 w 2753"/>
                <a:gd name="T31" fmla="*/ 1457 h 2774"/>
                <a:gd name="T32" fmla="*/ 350 w 2753"/>
                <a:gd name="T33" fmla="*/ 1558 h 2774"/>
                <a:gd name="T34" fmla="*/ 109 w 2753"/>
                <a:gd name="T35" fmla="*/ 1804 h 2774"/>
                <a:gd name="T36" fmla="*/ 3 w 2753"/>
                <a:gd name="T37" fmla="*/ 2071 h 2774"/>
                <a:gd name="T38" fmla="*/ 65 w 2753"/>
                <a:gd name="T39" fmla="*/ 2326 h 2774"/>
                <a:gd name="T40" fmla="*/ 319 w 2753"/>
                <a:gd name="T41" fmla="*/ 2551 h 2774"/>
                <a:gd name="T42" fmla="*/ 875 w 2753"/>
                <a:gd name="T43" fmla="*/ 2735 h 2774"/>
                <a:gd name="T44" fmla="*/ 1653 w 2753"/>
                <a:gd name="T45" fmla="*/ 2764 h 2774"/>
                <a:gd name="T46" fmla="*/ 2142 w 2753"/>
                <a:gd name="T47" fmla="*/ 2672 h 2774"/>
                <a:gd name="T48" fmla="*/ 2476 w 2753"/>
                <a:gd name="T49" fmla="*/ 2527 h 2774"/>
                <a:gd name="T50" fmla="*/ 2691 w 2753"/>
                <a:gd name="T51" fmla="*/ 2326 h 2774"/>
                <a:gd name="T52" fmla="*/ 2753 w 2753"/>
                <a:gd name="T53" fmla="*/ 2071 h 2774"/>
                <a:gd name="T54" fmla="*/ 2647 w 2753"/>
                <a:gd name="T55" fmla="*/ 1804 h 2774"/>
                <a:gd name="T56" fmla="*/ 2407 w 2753"/>
                <a:gd name="T57" fmla="*/ 1558 h 2774"/>
                <a:gd name="T58" fmla="*/ 2427 w 2753"/>
                <a:gd name="T59" fmla="*/ 1615 h 2774"/>
                <a:gd name="T60" fmla="*/ 2644 w 2753"/>
                <a:gd name="T61" fmla="*/ 1859 h 2774"/>
                <a:gd name="T62" fmla="*/ 2722 w 2753"/>
                <a:gd name="T63" fmla="*/ 2110 h 2774"/>
                <a:gd name="T64" fmla="*/ 2644 w 2753"/>
                <a:gd name="T65" fmla="*/ 2339 h 2774"/>
                <a:gd name="T66" fmla="*/ 2287 w 2753"/>
                <a:gd name="T67" fmla="*/ 2589 h 2774"/>
                <a:gd name="T68" fmla="*/ 1684 w 2753"/>
                <a:gd name="T69" fmla="*/ 2730 h 2774"/>
                <a:gd name="T70" fmla="*/ 849 w 2753"/>
                <a:gd name="T71" fmla="*/ 2698 h 2774"/>
                <a:gd name="T72" fmla="*/ 469 w 2753"/>
                <a:gd name="T73" fmla="*/ 2589 h 2774"/>
                <a:gd name="T74" fmla="*/ 191 w 2753"/>
                <a:gd name="T75" fmla="*/ 2424 h 2774"/>
                <a:gd name="T76" fmla="*/ 47 w 2753"/>
                <a:gd name="T77" fmla="*/ 2211 h 2774"/>
                <a:gd name="T78" fmla="*/ 57 w 2753"/>
                <a:gd name="T79" fmla="*/ 1965 h 2774"/>
                <a:gd name="T80" fmla="*/ 220 w 2753"/>
                <a:gd name="T81" fmla="*/ 1716 h 2774"/>
                <a:gd name="T82" fmla="*/ 417 w 2753"/>
                <a:gd name="T83" fmla="*/ 1543 h 2774"/>
                <a:gd name="T84" fmla="*/ 373 w 2753"/>
                <a:gd name="T85" fmla="*/ 1322 h 2774"/>
                <a:gd name="T86" fmla="*/ 492 w 2753"/>
                <a:gd name="T87" fmla="*/ 1043 h 2774"/>
                <a:gd name="T88" fmla="*/ 766 w 2753"/>
                <a:gd name="T89" fmla="*/ 796 h 2774"/>
                <a:gd name="T90" fmla="*/ 829 w 2753"/>
                <a:gd name="T91" fmla="*/ 643 h 2774"/>
                <a:gd name="T92" fmla="*/ 1021 w 2753"/>
                <a:gd name="T93" fmla="*/ 389 h 2774"/>
                <a:gd name="T94" fmla="*/ 1378 w 2753"/>
                <a:gd name="T95" fmla="*/ 272 h 2774"/>
                <a:gd name="T96" fmla="*/ 1411 w 2753"/>
                <a:gd name="T97" fmla="*/ 208 h 2774"/>
                <a:gd name="T98" fmla="*/ 1192 w 2753"/>
                <a:gd name="T99" fmla="*/ 0 h 2774"/>
                <a:gd name="T100" fmla="*/ 1383 w 2753"/>
                <a:gd name="T101" fmla="*/ 83 h 2774"/>
                <a:gd name="T102" fmla="*/ 1718 w 2753"/>
                <a:gd name="T103" fmla="*/ 275 h 2774"/>
                <a:gd name="T104" fmla="*/ 1883 w 2753"/>
                <a:gd name="T105" fmla="*/ 503 h 2774"/>
                <a:gd name="T106" fmla="*/ 1935 w 2753"/>
                <a:gd name="T107" fmla="*/ 734 h 2774"/>
                <a:gd name="T108" fmla="*/ 2124 w 2753"/>
                <a:gd name="T109" fmla="*/ 894 h 2774"/>
                <a:gd name="T110" fmla="*/ 2337 w 2753"/>
                <a:gd name="T111" fmla="*/ 1162 h 2774"/>
                <a:gd name="T112" fmla="*/ 2373 w 2753"/>
                <a:gd name="T113" fmla="*/ 1450 h 2774"/>
                <a:gd name="T114" fmla="*/ 2352 w 2753"/>
                <a:gd name="T115" fmla="*/ 1538 h 2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3" h="2774">
                  <a:moveTo>
                    <a:pt x="2352" y="1538"/>
                  </a:moveTo>
                  <a:lnTo>
                    <a:pt x="2365" y="1545"/>
                  </a:lnTo>
                  <a:lnTo>
                    <a:pt x="2378" y="1525"/>
                  </a:lnTo>
                  <a:lnTo>
                    <a:pt x="2386" y="1504"/>
                  </a:lnTo>
                  <a:lnTo>
                    <a:pt x="2396" y="1481"/>
                  </a:lnTo>
                  <a:lnTo>
                    <a:pt x="2401" y="1457"/>
                  </a:lnTo>
                  <a:lnTo>
                    <a:pt x="2409" y="1434"/>
                  </a:lnTo>
                  <a:lnTo>
                    <a:pt x="2412" y="1410"/>
                  </a:lnTo>
                  <a:lnTo>
                    <a:pt x="2414" y="1384"/>
                  </a:lnTo>
                  <a:lnTo>
                    <a:pt x="2414" y="1361"/>
                  </a:lnTo>
                  <a:lnTo>
                    <a:pt x="2412" y="1317"/>
                  </a:lnTo>
                  <a:lnTo>
                    <a:pt x="2407" y="1275"/>
                  </a:lnTo>
                  <a:lnTo>
                    <a:pt x="2396" y="1231"/>
                  </a:lnTo>
                  <a:lnTo>
                    <a:pt x="2381" y="1190"/>
                  </a:lnTo>
                  <a:lnTo>
                    <a:pt x="2362" y="1149"/>
                  </a:lnTo>
                  <a:lnTo>
                    <a:pt x="2342" y="1105"/>
                  </a:lnTo>
                  <a:lnTo>
                    <a:pt x="2315" y="1063"/>
                  </a:lnTo>
                  <a:lnTo>
                    <a:pt x="2287" y="1024"/>
                  </a:lnTo>
                  <a:lnTo>
                    <a:pt x="2256" y="982"/>
                  </a:lnTo>
                  <a:lnTo>
                    <a:pt x="2222" y="943"/>
                  </a:lnTo>
                  <a:lnTo>
                    <a:pt x="2183" y="905"/>
                  </a:lnTo>
                  <a:lnTo>
                    <a:pt x="2142" y="868"/>
                  </a:lnTo>
                  <a:lnTo>
                    <a:pt x="2100" y="835"/>
                  </a:lnTo>
                  <a:lnTo>
                    <a:pt x="2054" y="801"/>
                  </a:lnTo>
                  <a:lnTo>
                    <a:pt x="2005" y="770"/>
                  </a:lnTo>
                  <a:lnTo>
                    <a:pt x="1955" y="742"/>
                  </a:lnTo>
                  <a:lnTo>
                    <a:pt x="1948" y="755"/>
                  </a:lnTo>
                  <a:lnTo>
                    <a:pt x="1963" y="757"/>
                  </a:lnTo>
                  <a:lnTo>
                    <a:pt x="1966" y="739"/>
                  </a:lnTo>
                  <a:lnTo>
                    <a:pt x="1968" y="718"/>
                  </a:lnTo>
                  <a:lnTo>
                    <a:pt x="1968" y="698"/>
                  </a:lnTo>
                  <a:lnTo>
                    <a:pt x="1966" y="674"/>
                  </a:lnTo>
                  <a:lnTo>
                    <a:pt x="1955" y="623"/>
                  </a:lnTo>
                  <a:lnTo>
                    <a:pt x="1943" y="571"/>
                  </a:lnTo>
                  <a:lnTo>
                    <a:pt x="1927" y="523"/>
                  </a:lnTo>
                  <a:lnTo>
                    <a:pt x="1906" y="479"/>
                  </a:lnTo>
                  <a:lnTo>
                    <a:pt x="1886" y="435"/>
                  </a:lnTo>
                  <a:lnTo>
                    <a:pt x="1862" y="397"/>
                  </a:lnTo>
                  <a:lnTo>
                    <a:pt x="1837" y="360"/>
                  </a:lnTo>
                  <a:lnTo>
                    <a:pt x="1808" y="324"/>
                  </a:lnTo>
                  <a:lnTo>
                    <a:pt x="1764" y="275"/>
                  </a:lnTo>
                  <a:lnTo>
                    <a:pt x="1715" y="234"/>
                  </a:lnTo>
                  <a:lnTo>
                    <a:pt x="1666" y="195"/>
                  </a:lnTo>
                  <a:lnTo>
                    <a:pt x="1613" y="159"/>
                  </a:lnTo>
                  <a:lnTo>
                    <a:pt x="1561" y="130"/>
                  </a:lnTo>
                  <a:lnTo>
                    <a:pt x="1510" y="101"/>
                  </a:lnTo>
                  <a:lnTo>
                    <a:pt x="1461" y="80"/>
                  </a:lnTo>
                  <a:lnTo>
                    <a:pt x="1411" y="59"/>
                  </a:lnTo>
                  <a:lnTo>
                    <a:pt x="1368" y="44"/>
                  </a:lnTo>
                  <a:lnTo>
                    <a:pt x="1323" y="31"/>
                  </a:lnTo>
                  <a:lnTo>
                    <a:pt x="1254" y="13"/>
                  </a:lnTo>
                  <a:lnTo>
                    <a:pt x="1207" y="3"/>
                  </a:lnTo>
                  <a:lnTo>
                    <a:pt x="1189" y="0"/>
                  </a:lnTo>
                  <a:lnTo>
                    <a:pt x="1184" y="0"/>
                  </a:lnTo>
                  <a:lnTo>
                    <a:pt x="1179" y="3"/>
                  </a:lnTo>
                  <a:lnTo>
                    <a:pt x="1173" y="5"/>
                  </a:lnTo>
                  <a:lnTo>
                    <a:pt x="1171" y="13"/>
                  </a:lnTo>
                  <a:lnTo>
                    <a:pt x="1171" y="18"/>
                  </a:lnTo>
                  <a:lnTo>
                    <a:pt x="1173" y="23"/>
                  </a:lnTo>
                  <a:lnTo>
                    <a:pt x="1176" y="28"/>
                  </a:lnTo>
                  <a:lnTo>
                    <a:pt x="1181" y="31"/>
                  </a:lnTo>
                  <a:lnTo>
                    <a:pt x="1218" y="44"/>
                  </a:lnTo>
                  <a:lnTo>
                    <a:pt x="1251" y="62"/>
                  </a:lnTo>
                  <a:lnTo>
                    <a:pt x="1282" y="85"/>
                  </a:lnTo>
                  <a:lnTo>
                    <a:pt x="1313" y="114"/>
                  </a:lnTo>
                  <a:lnTo>
                    <a:pt x="1342" y="146"/>
                  </a:lnTo>
                  <a:lnTo>
                    <a:pt x="1365" y="182"/>
                  </a:lnTo>
                  <a:lnTo>
                    <a:pt x="1383" y="221"/>
                  </a:lnTo>
                  <a:lnTo>
                    <a:pt x="1399" y="262"/>
                  </a:lnTo>
                  <a:lnTo>
                    <a:pt x="1414" y="257"/>
                  </a:lnTo>
                  <a:lnTo>
                    <a:pt x="1414" y="241"/>
                  </a:lnTo>
                  <a:lnTo>
                    <a:pt x="1378" y="241"/>
                  </a:lnTo>
                  <a:lnTo>
                    <a:pt x="1318" y="244"/>
                  </a:lnTo>
                  <a:lnTo>
                    <a:pt x="1259" y="252"/>
                  </a:lnTo>
                  <a:lnTo>
                    <a:pt x="1202" y="265"/>
                  </a:lnTo>
                  <a:lnTo>
                    <a:pt x="1148" y="283"/>
                  </a:lnTo>
                  <a:lnTo>
                    <a:pt x="1096" y="306"/>
                  </a:lnTo>
                  <a:lnTo>
                    <a:pt x="1049" y="332"/>
                  </a:lnTo>
                  <a:lnTo>
                    <a:pt x="1003" y="363"/>
                  </a:lnTo>
                  <a:lnTo>
                    <a:pt x="961" y="397"/>
                  </a:lnTo>
                  <a:lnTo>
                    <a:pt x="922" y="430"/>
                  </a:lnTo>
                  <a:lnTo>
                    <a:pt x="888" y="469"/>
                  </a:lnTo>
                  <a:lnTo>
                    <a:pt x="860" y="508"/>
                  </a:lnTo>
                  <a:lnTo>
                    <a:pt x="834" y="549"/>
                  </a:lnTo>
                  <a:lnTo>
                    <a:pt x="813" y="592"/>
                  </a:lnTo>
                  <a:lnTo>
                    <a:pt x="798" y="633"/>
                  </a:lnTo>
                  <a:lnTo>
                    <a:pt x="790" y="677"/>
                  </a:lnTo>
                  <a:lnTo>
                    <a:pt x="787" y="718"/>
                  </a:lnTo>
                  <a:lnTo>
                    <a:pt x="790" y="739"/>
                  </a:lnTo>
                  <a:lnTo>
                    <a:pt x="792" y="757"/>
                  </a:lnTo>
                  <a:lnTo>
                    <a:pt x="808" y="755"/>
                  </a:lnTo>
                  <a:lnTo>
                    <a:pt x="800" y="742"/>
                  </a:lnTo>
                  <a:lnTo>
                    <a:pt x="748" y="770"/>
                  </a:lnTo>
                  <a:lnTo>
                    <a:pt x="702" y="801"/>
                  </a:lnTo>
                  <a:lnTo>
                    <a:pt x="655" y="835"/>
                  </a:lnTo>
                  <a:lnTo>
                    <a:pt x="611" y="868"/>
                  </a:lnTo>
                  <a:lnTo>
                    <a:pt x="573" y="907"/>
                  </a:lnTo>
                  <a:lnTo>
                    <a:pt x="534" y="943"/>
                  </a:lnTo>
                  <a:lnTo>
                    <a:pt x="500" y="982"/>
                  </a:lnTo>
                  <a:lnTo>
                    <a:pt x="467" y="1024"/>
                  </a:lnTo>
                  <a:lnTo>
                    <a:pt x="438" y="1063"/>
                  </a:lnTo>
                  <a:lnTo>
                    <a:pt x="415" y="1105"/>
                  </a:lnTo>
                  <a:lnTo>
                    <a:pt x="392" y="1149"/>
                  </a:lnTo>
                  <a:lnTo>
                    <a:pt x="373" y="1190"/>
                  </a:lnTo>
                  <a:lnTo>
                    <a:pt x="361" y="1231"/>
                  </a:lnTo>
                  <a:lnTo>
                    <a:pt x="350" y="1275"/>
                  </a:lnTo>
                  <a:lnTo>
                    <a:pt x="342" y="1317"/>
                  </a:lnTo>
                  <a:lnTo>
                    <a:pt x="340" y="1361"/>
                  </a:lnTo>
                  <a:lnTo>
                    <a:pt x="342" y="1384"/>
                  </a:lnTo>
                  <a:lnTo>
                    <a:pt x="345" y="1410"/>
                  </a:lnTo>
                  <a:lnTo>
                    <a:pt x="348" y="1434"/>
                  </a:lnTo>
                  <a:lnTo>
                    <a:pt x="353" y="1457"/>
                  </a:lnTo>
                  <a:lnTo>
                    <a:pt x="361" y="1481"/>
                  </a:lnTo>
                  <a:lnTo>
                    <a:pt x="368" y="1504"/>
                  </a:lnTo>
                  <a:lnTo>
                    <a:pt x="379" y="1525"/>
                  </a:lnTo>
                  <a:lnTo>
                    <a:pt x="389" y="1545"/>
                  </a:lnTo>
                  <a:lnTo>
                    <a:pt x="405" y="1538"/>
                  </a:lnTo>
                  <a:lnTo>
                    <a:pt x="394" y="1525"/>
                  </a:lnTo>
                  <a:lnTo>
                    <a:pt x="350" y="1558"/>
                  </a:lnTo>
                  <a:lnTo>
                    <a:pt x="309" y="1589"/>
                  </a:lnTo>
                  <a:lnTo>
                    <a:pt x="270" y="1623"/>
                  </a:lnTo>
                  <a:lnTo>
                    <a:pt x="230" y="1659"/>
                  </a:lnTo>
                  <a:lnTo>
                    <a:pt x="197" y="1693"/>
                  </a:lnTo>
                  <a:lnTo>
                    <a:pt x="163" y="1729"/>
                  </a:lnTo>
                  <a:lnTo>
                    <a:pt x="134" y="1765"/>
                  </a:lnTo>
                  <a:lnTo>
                    <a:pt x="109" y="1804"/>
                  </a:lnTo>
                  <a:lnTo>
                    <a:pt x="83" y="1840"/>
                  </a:lnTo>
                  <a:lnTo>
                    <a:pt x="62" y="1880"/>
                  </a:lnTo>
                  <a:lnTo>
                    <a:pt x="44" y="1919"/>
                  </a:lnTo>
                  <a:lnTo>
                    <a:pt x="28" y="1955"/>
                  </a:lnTo>
                  <a:lnTo>
                    <a:pt x="18" y="1994"/>
                  </a:lnTo>
                  <a:lnTo>
                    <a:pt x="8" y="2032"/>
                  </a:lnTo>
                  <a:lnTo>
                    <a:pt x="3" y="2071"/>
                  </a:lnTo>
                  <a:lnTo>
                    <a:pt x="0" y="2110"/>
                  </a:lnTo>
                  <a:lnTo>
                    <a:pt x="3" y="2146"/>
                  </a:lnTo>
                  <a:lnTo>
                    <a:pt x="8" y="2185"/>
                  </a:lnTo>
                  <a:lnTo>
                    <a:pt x="18" y="2221"/>
                  </a:lnTo>
                  <a:lnTo>
                    <a:pt x="31" y="2257"/>
                  </a:lnTo>
                  <a:lnTo>
                    <a:pt x="47" y="2292"/>
                  </a:lnTo>
                  <a:lnTo>
                    <a:pt x="65" y="2326"/>
                  </a:lnTo>
                  <a:lnTo>
                    <a:pt x="88" y="2357"/>
                  </a:lnTo>
                  <a:lnTo>
                    <a:pt x="111" y="2388"/>
                  </a:lnTo>
                  <a:lnTo>
                    <a:pt x="132" y="2411"/>
                  </a:lnTo>
                  <a:lnTo>
                    <a:pt x="155" y="2434"/>
                  </a:lnTo>
                  <a:lnTo>
                    <a:pt x="204" y="2476"/>
                  </a:lnTo>
                  <a:lnTo>
                    <a:pt x="260" y="2514"/>
                  </a:lnTo>
                  <a:lnTo>
                    <a:pt x="319" y="2551"/>
                  </a:lnTo>
                  <a:lnTo>
                    <a:pt x="386" y="2587"/>
                  </a:lnTo>
                  <a:lnTo>
                    <a:pt x="456" y="2618"/>
                  </a:lnTo>
                  <a:lnTo>
                    <a:pt x="531" y="2646"/>
                  </a:lnTo>
                  <a:lnTo>
                    <a:pt x="611" y="2672"/>
                  </a:lnTo>
                  <a:lnTo>
                    <a:pt x="697" y="2695"/>
                  </a:lnTo>
                  <a:lnTo>
                    <a:pt x="785" y="2716"/>
                  </a:lnTo>
                  <a:lnTo>
                    <a:pt x="875" y="2735"/>
                  </a:lnTo>
                  <a:lnTo>
                    <a:pt x="972" y="2748"/>
                  </a:lnTo>
                  <a:lnTo>
                    <a:pt x="1070" y="2761"/>
                  </a:lnTo>
                  <a:lnTo>
                    <a:pt x="1168" y="2769"/>
                  </a:lnTo>
                  <a:lnTo>
                    <a:pt x="1272" y="2774"/>
                  </a:lnTo>
                  <a:lnTo>
                    <a:pt x="1378" y="2774"/>
                  </a:lnTo>
                  <a:lnTo>
                    <a:pt x="1517" y="2771"/>
                  </a:lnTo>
                  <a:lnTo>
                    <a:pt x="1653" y="2764"/>
                  </a:lnTo>
                  <a:lnTo>
                    <a:pt x="1785" y="2748"/>
                  </a:lnTo>
                  <a:lnTo>
                    <a:pt x="1847" y="2740"/>
                  </a:lnTo>
                  <a:lnTo>
                    <a:pt x="1909" y="2730"/>
                  </a:lnTo>
                  <a:lnTo>
                    <a:pt x="1971" y="2716"/>
                  </a:lnTo>
                  <a:lnTo>
                    <a:pt x="2031" y="2703"/>
                  </a:lnTo>
                  <a:lnTo>
                    <a:pt x="2087" y="2688"/>
                  </a:lnTo>
                  <a:lnTo>
                    <a:pt x="2142" y="2672"/>
                  </a:lnTo>
                  <a:lnTo>
                    <a:pt x="2196" y="2657"/>
                  </a:lnTo>
                  <a:lnTo>
                    <a:pt x="2248" y="2636"/>
                  </a:lnTo>
                  <a:lnTo>
                    <a:pt x="2297" y="2618"/>
                  </a:lnTo>
                  <a:lnTo>
                    <a:pt x="2347" y="2597"/>
                  </a:lnTo>
                  <a:lnTo>
                    <a:pt x="2391" y="2574"/>
                  </a:lnTo>
                  <a:lnTo>
                    <a:pt x="2435" y="2551"/>
                  </a:lnTo>
                  <a:lnTo>
                    <a:pt x="2476" y="2527"/>
                  </a:lnTo>
                  <a:lnTo>
                    <a:pt x="2515" y="2502"/>
                  </a:lnTo>
                  <a:lnTo>
                    <a:pt x="2551" y="2476"/>
                  </a:lnTo>
                  <a:lnTo>
                    <a:pt x="2585" y="2447"/>
                  </a:lnTo>
                  <a:lnTo>
                    <a:pt x="2616" y="2419"/>
                  </a:lnTo>
                  <a:lnTo>
                    <a:pt x="2644" y="2388"/>
                  </a:lnTo>
                  <a:lnTo>
                    <a:pt x="2668" y="2357"/>
                  </a:lnTo>
                  <a:lnTo>
                    <a:pt x="2691" y="2326"/>
                  </a:lnTo>
                  <a:lnTo>
                    <a:pt x="2709" y="2292"/>
                  </a:lnTo>
                  <a:lnTo>
                    <a:pt x="2725" y="2257"/>
                  </a:lnTo>
                  <a:lnTo>
                    <a:pt x="2737" y="2221"/>
                  </a:lnTo>
                  <a:lnTo>
                    <a:pt x="2745" y="2185"/>
                  </a:lnTo>
                  <a:lnTo>
                    <a:pt x="2753" y="2146"/>
                  </a:lnTo>
                  <a:lnTo>
                    <a:pt x="2753" y="2110"/>
                  </a:lnTo>
                  <a:lnTo>
                    <a:pt x="2753" y="2071"/>
                  </a:lnTo>
                  <a:lnTo>
                    <a:pt x="2748" y="2032"/>
                  </a:lnTo>
                  <a:lnTo>
                    <a:pt x="2737" y="1994"/>
                  </a:lnTo>
                  <a:lnTo>
                    <a:pt x="2727" y="1955"/>
                  </a:lnTo>
                  <a:lnTo>
                    <a:pt x="2712" y="1919"/>
                  </a:lnTo>
                  <a:lnTo>
                    <a:pt x="2693" y="1880"/>
                  </a:lnTo>
                  <a:lnTo>
                    <a:pt x="2670" y="1840"/>
                  </a:lnTo>
                  <a:lnTo>
                    <a:pt x="2647" y="1804"/>
                  </a:lnTo>
                  <a:lnTo>
                    <a:pt x="2621" y="1765"/>
                  </a:lnTo>
                  <a:lnTo>
                    <a:pt x="2590" y="1729"/>
                  </a:lnTo>
                  <a:lnTo>
                    <a:pt x="2559" y="1693"/>
                  </a:lnTo>
                  <a:lnTo>
                    <a:pt x="2523" y="1659"/>
                  </a:lnTo>
                  <a:lnTo>
                    <a:pt x="2487" y="1623"/>
                  </a:lnTo>
                  <a:lnTo>
                    <a:pt x="2448" y="1589"/>
                  </a:lnTo>
                  <a:lnTo>
                    <a:pt x="2407" y="1558"/>
                  </a:lnTo>
                  <a:lnTo>
                    <a:pt x="2362" y="1525"/>
                  </a:lnTo>
                  <a:lnTo>
                    <a:pt x="2352" y="1538"/>
                  </a:lnTo>
                  <a:lnTo>
                    <a:pt x="2365" y="1545"/>
                  </a:lnTo>
                  <a:lnTo>
                    <a:pt x="2352" y="1538"/>
                  </a:lnTo>
                  <a:lnTo>
                    <a:pt x="2344" y="1550"/>
                  </a:lnTo>
                  <a:lnTo>
                    <a:pt x="2386" y="1581"/>
                  </a:lnTo>
                  <a:lnTo>
                    <a:pt x="2427" y="1615"/>
                  </a:lnTo>
                  <a:lnTo>
                    <a:pt x="2466" y="1646"/>
                  </a:lnTo>
                  <a:lnTo>
                    <a:pt x="2502" y="1680"/>
                  </a:lnTo>
                  <a:lnTo>
                    <a:pt x="2536" y="1716"/>
                  </a:lnTo>
                  <a:lnTo>
                    <a:pt x="2567" y="1750"/>
                  </a:lnTo>
                  <a:lnTo>
                    <a:pt x="2595" y="1786"/>
                  </a:lnTo>
                  <a:lnTo>
                    <a:pt x="2621" y="1822"/>
                  </a:lnTo>
                  <a:lnTo>
                    <a:pt x="2644" y="1859"/>
                  </a:lnTo>
                  <a:lnTo>
                    <a:pt x="2665" y="1893"/>
                  </a:lnTo>
                  <a:lnTo>
                    <a:pt x="2683" y="1929"/>
                  </a:lnTo>
                  <a:lnTo>
                    <a:pt x="2696" y="1965"/>
                  </a:lnTo>
                  <a:lnTo>
                    <a:pt x="2709" y="2001"/>
                  </a:lnTo>
                  <a:lnTo>
                    <a:pt x="2717" y="2038"/>
                  </a:lnTo>
                  <a:lnTo>
                    <a:pt x="2722" y="2074"/>
                  </a:lnTo>
                  <a:lnTo>
                    <a:pt x="2722" y="2110"/>
                  </a:lnTo>
                  <a:lnTo>
                    <a:pt x="2722" y="2144"/>
                  </a:lnTo>
                  <a:lnTo>
                    <a:pt x="2717" y="2180"/>
                  </a:lnTo>
                  <a:lnTo>
                    <a:pt x="2706" y="2211"/>
                  </a:lnTo>
                  <a:lnTo>
                    <a:pt x="2696" y="2245"/>
                  </a:lnTo>
                  <a:lnTo>
                    <a:pt x="2681" y="2276"/>
                  </a:lnTo>
                  <a:lnTo>
                    <a:pt x="2665" y="2308"/>
                  </a:lnTo>
                  <a:lnTo>
                    <a:pt x="2644" y="2339"/>
                  </a:lnTo>
                  <a:lnTo>
                    <a:pt x="2619" y="2367"/>
                  </a:lnTo>
                  <a:lnTo>
                    <a:pt x="2580" y="2411"/>
                  </a:lnTo>
                  <a:lnTo>
                    <a:pt x="2531" y="2450"/>
                  </a:lnTo>
                  <a:lnTo>
                    <a:pt x="2479" y="2489"/>
                  </a:lnTo>
                  <a:lnTo>
                    <a:pt x="2419" y="2525"/>
                  </a:lnTo>
                  <a:lnTo>
                    <a:pt x="2357" y="2558"/>
                  </a:lnTo>
                  <a:lnTo>
                    <a:pt x="2287" y="2589"/>
                  </a:lnTo>
                  <a:lnTo>
                    <a:pt x="2211" y="2618"/>
                  </a:lnTo>
                  <a:lnTo>
                    <a:pt x="2134" y="2644"/>
                  </a:lnTo>
                  <a:lnTo>
                    <a:pt x="2051" y="2665"/>
                  </a:lnTo>
                  <a:lnTo>
                    <a:pt x="1963" y="2685"/>
                  </a:lnTo>
                  <a:lnTo>
                    <a:pt x="1873" y="2703"/>
                  </a:lnTo>
                  <a:lnTo>
                    <a:pt x="1780" y="2716"/>
                  </a:lnTo>
                  <a:lnTo>
                    <a:pt x="1684" y="2730"/>
                  </a:lnTo>
                  <a:lnTo>
                    <a:pt x="1582" y="2738"/>
                  </a:lnTo>
                  <a:lnTo>
                    <a:pt x="1481" y="2743"/>
                  </a:lnTo>
                  <a:lnTo>
                    <a:pt x="1378" y="2743"/>
                  </a:lnTo>
                  <a:lnTo>
                    <a:pt x="1238" y="2740"/>
                  </a:lnTo>
                  <a:lnTo>
                    <a:pt x="1104" y="2733"/>
                  </a:lnTo>
                  <a:lnTo>
                    <a:pt x="974" y="2716"/>
                  </a:lnTo>
                  <a:lnTo>
                    <a:pt x="849" y="2698"/>
                  </a:lnTo>
                  <a:lnTo>
                    <a:pt x="790" y="2685"/>
                  </a:lnTo>
                  <a:lnTo>
                    <a:pt x="733" y="2672"/>
                  </a:lnTo>
                  <a:lnTo>
                    <a:pt x="676" y="2659"/>
                  </a:lnTo>
                  <a:lnTo>
                    <a:pt x="622" y="2644"/>
                  </a:lnTo>
                  <a:lnTo>
                    <a:pt x="567" y="2626"/>
                  </a:lnTo>
                  <a:lnTo>
                    <a:pt x="518" y="2608"/>
                  </a:lnTo>
                  <a:lnTo>
                    <a:pt x="469" y="2589"/>
                  </a:lnTo>
                  <a:lnTo>
                    <a:pt x="423" y="2569"/>
                  </a:lnTo>
                  <a:lnTo>
                    <a:pt x="379" y="2548"/>
                  </a:lnTo>
                  <a:lnTo>
                    <a:pt x="335" y="2525"/>
                  </a:lnTo>
                  <a:lnTo>
                    <a:pt x="296" y="2502"/>
                  </a:lnTo>
                  <a:lnTo>
                    <a:pt x="260" y="2476"/>
                  </a:lnTo>
                  <a:lnTo>
                    <a:pt x="222" y="2450"/>
                  </a:lnTo>
                  <a:lnTo>
                    <a:pt x="191" y="2424"/>
                  </a:lnTo>
                  <a:lnTo>
                    <a:pt x="160" y="2396"/>
                  </a:lnTo>
                  <a:lnTo>
                    <a:pt x="134" y="2367"/>
                  </a:lnTo>
                  <a:lnTo>
                    <a:pt x="111" y="2339"/>
                  </a:lnTo>
                  <a:lnTo>
                    <a:pt x="91" y="2308"/>
                  </a:lnTo>
                  <a:lnTo>
                    <a:pt x="72" y="2276"/>
                  </a:lnTo>
                  <a:lnTo>
                    <a:pt x="60" y="2245"/>
                  </a:lnTo>
                  <a:lnTo>
                    <a:pt x="47" y="2211"/>
                  </a:lnTo>
                  <a:lnTo>
                    <a:pt x="39" y="2180"/>
                  </a:lnTo>
                  <a:lnTo>
                    <a:pt x="34" y="2144"/>
                  </a:lnTo>
                  <a:lnTo>
                    <a:pt x="31" y="2110"/>
                  </a:lnTo>
                  <a:lnTo>
                    <a:pt x="34" y="2074"/>
                  </a:lnTo>
                  <a:lnTo>
                    <a:pt x="39" y="2038"/>
                  </a:lnTo>
                  <a:lnTo>
                    <a:pt x="47" y="2001"/>
                  </a:lnTo>
                  <a:lnTo>
                    <a:pt x="57" y="1965"/>
                  </a:lnTo>
                  <a:lnTo>
                    <a:pt x="72" y="1929"/>
                  </a:lnTo>
                  <a:lnTo>
                    <a:pt x="91" y="1893"/>
                  </a:lnTo>
                  <a:lnTo>
                    <a:pt x="109" y="1859"/>
                  </a:lnTo>
                  <a:lnTo>
                    <a:pt x="132" y="1822"/>
                  </a:lnTo>
                  <a:lnTo>
                    <a:pt x="158" y="1786"/>
                  </a:lnTo>
                  <a:lnTo>
                    <a:pt x="186" y="1750"/>
                  </a:lnTo>
                  <a:lnTo>
                    <a:pt x="220" y="1716"/>
                  </a:lnTo>
                  <a:lnTo>
                    <a:pt x="254" y="1680"/>
                  </a:lnTo>
                  <a:lnTo>
                    <a:pt x="291" y="1646"/>
                  </a:lnTo>
                  <a:lnTo>
                    <a:pt x="330" y="1615"/>
                  </a:lnTo>
                  <a:lnTo>
                    <a:pt x="368" y="1581"/>
                  </a:lnTo>
                  <a:lnTo>
                    <a:pt x="412" y="1550"/>
                  </a:lnTo>
                  <a:lnTo>
                    <a:pt x="417" y="1548"/>
                  </a:lnTo>
                  <a:lnTo>
                    <a:pt x="417" y="1543"/>
                  </a:lnTo>
                  <a:lnTo>
                    <a:pt x="420" y="1535"/>
                  </a:lnTo>
                  <a:lnTo>
                    <a:pt x="417" y="1530"/>
                  </a:lnTo>
                  <a:lnTo>
                    <a:pt x="397" y="1491"/>
                  </a:lnTo>
                  <a:lnTo>
                    <a:pt x="384" y="1450"/>
                  </a:lnTo>
                  <a:lnTo>
                    <a:pt x="376" y="1405"/>
                  </a:lnTo>
                  <a:lnTo>
                    <a:pt x="371" y="1361"/>
                  </a:lnTo>
                  <a:lnTo>
                    <a:pt x="373" y="1322"/>
                  </a:lnTo>
                  <a:lnTo>
                    <a:pt x="379" y="1280"/>
                  </a:lnTo>
                  <a:lnTo>
                    <a:pt x="389" y="1242"/>
                  </a:lnTo>
                  <a:lnTo>
                    <a:pt x="402" y="1200"/>
                  </a:lnTo>
                  <a:lnTo>
                    <a:pt x="420" y="1162"/>
                  </a:lnTo>
                  <a:lnTo>
                    <a:pt x="441" y="1120"/>
                  </a:lnTo>
                  <a:lnTo>
                    <a:pt x="464" y="1081"/>
                  </a:lnTo>
                  <a:lnTo>
                    <a:pt x="492" y="1043"/>
                  </a:lnTo>
                  <a:lnTo>
                    <a:pt x="523" y="1004"/>
                  </a:lnTo>
                  <a:lnTo>
                    <a:pt x="557" y="964"/>
                  </a:lnTo>
                  <a:lnTo>
                    <a:pt x="593" y="928"/>
                  </a:lnTo>
                  <a:lnTo>
                    <a:pt x="632" y="894"/>
                  </a:lnTo>
                  <a:lnTo>
                    <a:pt x="673" y="861"/>
                  </a:lnTo>
                  <a:lnTo>
                    <a:pt x="717" y="827"/>
                  </a:lnTo>
                  <a:lnTo>
                    <a:pt x="766" y="796"/>
                  </a:lnTo>
                  <a:lnTo>
                    <a:pt x="816" y="768"/>
                  </a:lnTo>
                  <a:lnTo>
                    <a:pt x="821" y="762"/>
                  </a:lnTo>
                  <a:lnTo>
                    <a:pt x="823" y="752"/>
                  </a:lnTo>
                  <a:lnTo>
                    <a:pt x="818" y="734"/>
                  </a:lnTo>
                  <a:lnTo>
                    <a:pt x="818" y="718"/>
                  </a:lnTo>
                  <a:lnTo>
                    <a:pt x="821" y="682"/>
                  </a:lnTo>
                  <a:lnTo>
                    <a:pt x="829" y="643"/>
                  </a:lnTo>
                  <a:lnTo>
                    <a:pt x="841" y="604"/>
                  </a:lnTo>
                  <a:lnTo>
                    <a:pt x="860" y="566"/>
                  </a:lnTo>
                  <a:lnTo>
                    <a:pt x="883" y="526"/>
                  </a:lnTo>
                  <a:lnTo>
                    <a:pt x="911" y="487"/>
                  </a:lnTo>
                  <a:lnTo>
                    <a:pt x="946" y="454"/>
                  </a:lnTo>
                  <a:lnTo>
                    <a:pt x="982" y="420"/>
                  </a:lnTo>
                  <a:lnTo>
                    <a:pt x="1021" y="389"/>
                  </a:lnTo>
                  <a:lnTo>
                    <a:pt x="1065" y="360"/>
                  </a:lnTo>
                  <a:lnTo>
                    <a:pt x="1111" y="335"/>
                  </a:lnTo>
                  <a:lnTo>
                    <a:pt x="1161" y="314"/>
                  </a:lnTo>
                  <a:lnTo>
                    <a:pt x="1210" y="296"/>
                  </a:lnTo>
                  <a:lnTo>
                    <a:pt x="1264" y="283"/>
                  </a:lnTo>
                  <a:lnTo>
                    <a:pt x="1321" y="275"/>
                  </a:lnTo>
                  <a:lnTo>
                    <a:pt x="1378" y="272"/>
                  </a:lnTo>
                  <a:lnTo>
                    <a:pt x="1411" y="272"/>
                  </a:lnTo>
                  <a:lnTo>
                    <a:pt x="1419" y="272"/>
                  </a:lnTo>
                  <a:lnTo>
                    <a:pt x="1424" y="267"/>
                  </a:lnTo>
                  <a:lnTo>
                    <a:pt x="1427" y="262"/>
                  </a:lnTo>
                  <a:lnTo>
                    <a:pt x="1427" y="254"/>
                  </a:lnTo>
                  <a:lnTo>
                    <a:pt x="1422" y="231"/>
                  </a:lnTo>
                  <a:lnTo>
                    <a:pt x="1411" y="208"/>
                  </a:lnTo>
                  <a:lnTo>
                    <a:pt x="1391" y="166"/>
                  </a:lnTo>
                  <a:lnTo>
                    <a:pt x="1365" y="128"/>
                  </a:lnTo>
                  <a:lnTo>
                    <a:pt x="1336" y="91"/>
                  </a:lnTo>
                  <a:lnTo>
                    <a:pt x="1303" y="62"/>
                  </a:lnTo>
                  <a:lnTo>
                    <a:pt x="1267" y="36"/>
                  </a:lnTo>
                  <a:lnTo>
                    <a:pt x="1230" y="15"/>
                  </a:lnTo>
                  <a:lnTo>
                    <a:pt x="1192" y="0"/>
                  </a:lnTo>
                  <a:lnTo>
                    <a:pt x="1186" y="15"/>
                  </a:lnTo>
                  <a:lnTo>
                    <a:pt x="1184" y="31"/>
                  </a:lnTo>
                  <a:lnTo>
                    <a:pt x="1192" y="31"/>
                  </a:lnTo>
                  <a:lnTo>
                    <a:pt x="1241" y="41"/>
                  </a:lnTo>
                  <a:lnTo>
                    <a:pt x="1282" y="52"/>
                  </a:lnTo>
                  <a:lnTo>
                    <a:pt x="1329" y="65"/>
                  </a:lnTo>
                  <a:lnTo>
                    <a:pt x="1383" y="83"/>
                  </a:lnTo>
                  <a:lnTo>
                    <a:pt x="1440" y="103"/>
                  </a:lnTo>
                  <a:lnTo>
                    <a:pt x="1502" y="133"/>
                  </a:lnTo>
                  <a:lnTo>
                    <a:pt x="1564" y="166"/>
                  </a:lnTo>
                  <a:lnTo>
                    <a:pt x="1626" y="205"/>
                  </a:lnTo>
                  <a:lnTo>
                    <a:pt x="1658" y="226"/>
                  </a:lnTo>
                  <a:lnTo>
                    <a:pt x="1687" y="249"/>
                  </a:lnTo>
                  <a:lnTo>
                    <a:pt x="1718" y="275"/>
                  </a:lnTo>
                  <a:lnTo>
                    <a:pt x="1743" y="301"/>
                  </a:lnTo>
                  <a:lnTo>
                    <a:pt x="1772" y="329"/>
                  </a:lnTo>
                  <a:lnTo>
                    <a:pt x="1798" y="360"/>
                  </a:lnTo>
                  <a:lnTo>
                    <a:pt x="1821" y="394"/>
                  </a:lnTo>
                  <a:lnTo>
                    <a:pt x="1844" y="428"/>
                  </a:lnTo>
                  <a:lnTo>
                    <a:pt x="1865" y="464"/>
                  </a:lnTo>
                  <a:lnTo>
                    <a:pt x="1883" y="503"/>
                  </a:lnTo>
                  <a:lnTo>
                    <a:pt x="1901" y="544"/>
                  </a:lnTo>
                  <a:lnTo>
                    <a:pt x="1914" y="586"/>
                  </a:lnTo>
                  <a:lnTo>
                    <a:pt x="1925" y="633"/>
                  </a:lnTo>
                  <a:lnTo>
                    <a:pt x="1935" y="680"/>
                  </a:lnTo>
                  <a:lnTo>
                    <a:pt x="1937" y="700"/>
                  </a:lnTo>
                  <a:lnTo>
                    <a:pt x="1937" y="718"/>
                  </a:lnTo>
                  <a:lnTo>
                    <a:pt x="1935" y="734"/>
                  </a:lnTo>
                  <a:lnTo>
                    <a:pt x="1932" y="752"/>
                  </a:lnTo>
                  <a:lnTo>
                    <a:pt x="1932" y="762"/>
                  </a:lnTo>
                  <a:lnTo>
                    <a:pt x="1940" y="768"/>
                  </a:lnTo>
                  <a:lnTo>
                    <a:pt x="1989" y="796"/>
                  </a:lnTo>
                  <a:lnTo>
                    <a:pt x="2036" y="827"/>
                  </a:lnTo>
                  <a:lnTo>
                    <a:pt x="2080" y="858"/>
                  </a:lnTo>
                  <a:lnTo>
                    <a:pt x="2124" y="894"/>
                  </a:lnTo>
                  <a:lnTo>
                    <a:pt x="2162" y="928"/>
                  </a:lnTo>
                  <a:lnTo>
                    <a:pt x="2199" y="964"/>
                  </a:lnTo>
                  <a:lnTo>
                    <a:pt x="2232" y="1004"/>
                  </a:lnTo>
                  <a:lnTo>
                    <a:pt x="2263" y="1043"/>
                  </a:lnTo>
                  <a:lnTo>
                    <a:pt x="2289" y="1081"/>
                  </a:lnTo>
                  <a:lnTo>
                    <a:pt x="2315" y="1120"/>
                  </a:lnTo>
                  <a:lnTo>
                    <a:pt x="2337" y="1162"/>
                  </a:lnTo>
                  <a:lnTo>
                    <a:pt x="2352" y="1200"/>
                  </a:lnTo>
                  <a:lnTo>
                    <a:pt x="2365" y="1242"/>
                  </a:lnTo>
                  <a:lnTo>
                    <a:pt x="2375" y="1280"/>
                  </a:lnTo>
                  <a:lnTo>
                    <a:pt x="2383" y="1322"/>
                  </a:lnTo>
                  <a:lnTo>
                    <a:pt x="2383" y="1361"/>
                  </a:lnTo>
                  <a:lnTo>
                    <a:pt x="2381" y="1405"/>
                  </a:lnTo>
                  <a:lnTo>
                    <a:pt x="2373" y="1450"/>
                  </a:lnTo>
                  <a:lnTo>
                    <a:pt x="2357" y="1491"/>
                  </a:lnTo>
                  <a:lnTo>
                    <a:pt x="2339" y="1530"/>
                  </a:lnTo>
                  <a:lnTo>
                    <a:pt x="2337" y="1538"/>
                  </a:lnTo>
                  <a:lnTo>
                    <a:pt x="2337" y="1543"/>
                  </a:lnTo>
                  <a:lnTo>
                    <a:pt x="2339" y="1548"/>
                  </a:lnTo>
                  <a:lnTo>
                    <a:pt x="2344" y="1550"/>
                  </a:lnTo>
                  <a:lnTo>
                    <a:pt x="2352" y="1538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3" name="Freeform 85"/>
            <p:cNvSpPr>
              <a:spLocks/>
            </p:cNvSpPr>
            <p:nvPr/>
          </p:nvSpPr>
          <p:spPr bwMode="auto">
            <a:xfrm>
              <a:off x="9299575" y="3711575"/>
              <a:ext cx="617538" cy="342900"/>
            </a:xfrm>
            <a:custGeom>
              <a:avLst/>
              <a:gdLst>
                <a:gd name="T0" fmla="*/ 2721 w 2721"/>
                <a:gd name="T1" fmla="*/ 899 h 1512"/>
                <a:gd name="T2" fmla="*/ 2706 w 2721"/>
                <a:gd name="T3" fmla="*/ 969 h 1512"/>
                <a:gd name="T4" fmla="*/ 2680 w 2721"/>
                <a:gd name="T5" fmla="*/ 1036 h 1512"/>
                <a:gd name="T6" fmla="*/ 2639 w 2721"/>
                <a:gd name="T7" fmla="*/ 1102 h 1512"/>
                <a:gd name="T8" fmla="*/ 2587 w 2721"/>
                <a:gd name="T9" fmla="*/ 1161 h 1512"/>
                <a:gd name="T10" fmla="*/ 2525 w 2721"/>
                <a:gd name="T11" fmla="*/ 1216 h 1512"/>
                <a:gd name="T12" fmla="*/ 2453 w 2721"/>
                <a:gd name="T13" fmla="*/ 1267 h 1512"/>
                <a:gd name="T14" fmla="*/ 2370 w 2721"/>
                <a:gd name="T15" fmla="*/ 1314 h 1512"/>
                <a:gd name="T16" fmla="*/ 2276 w 2721"/>
                <a:gd name="T17" fmla="*/ 1355 h 1512"/>
                <a:gd name="T18" fmla="*/ 2175 w 2721"/>
                <a:gd name="T19" fmla="*/ 1394 h 1512"/>
                <a:gd name="T20" fmla="*/ 2066 w 2721"/>
                <a:gd name="T21" fmla="*/ 1425 h 1512"/>
                <a:gd name="T22" fmla="*/ 1952 w 2721"/>
                <a:gd name="T23" fmla="*/ 1454 h 1512"/>
                <a:gd name="T24" fmla="*/ 1766 w 2721"/>
                <a:gd name="T25" fmla="*/ 1486 h 1512"/>
                <a:gd name="T26" fmla="*/ 1501 w 2721"/>
                <a:gd name="T27" fmla="*/ 1509 h 1512"/>
                <a:gd name="T28" fmla="*/ 1222 w 2721"/>
                <a:gd name="T29" fmla="*/ 1509 h 1512"/>
                <a:gd name="T30" fmla="*/ 958 w 2721"/>
                <a:gd name="T31" fmla="*/ 1486 h 1512"/>
                <a:gd name="T32" fmla="*/ 771 w 2721"/>
                <a:gd name="T33" fmla="*/ 1454 h 1512"/>
                <a:gd name="T34" fmla="*/ 655 w 2721"/>
                <a:gd name="T35" fmla="*/ 1425 h 1512"/>
                <a:gd name="T36" fmla="*/ 546 w 2721"/>
                <a:gd name="T37" fmla="*/ 1394 h 1512"/>
                <a:gd name="T38" fmla="*/ 448 w 2721"/>
                <a:gd name="T39" fmla="*/ 1355 h 1512"/>
                <a:gd name="T40" fmla="*/ 355 w 2721"/>
                <a:gd name="T41" fmla="*/ 1314 h 1512"/>
                <a:gd name="T42" fmla="*/ 272 w 2721"/>
                <a:gd name="T43" fmla="*/ 1267 h 1512"/>
                <a:gd name="T44" fmla="*/ 196 w 2721"/>
                <a:gd name="T45" fmla="*/ 1216 h 1512"/>
                <a:gd name="T46" fmla="*/ 134 w 2721"/>
                <a:gd name="T47" fmla="*/ 1161 h 1512"/>
                <a:gd name="T48" fmla="*/ 82 w 2721"/>
                <a:gd name="T49" fmla="*/ 1102 h 1512"/>
                <a:gd name="T50" fmla="*/ 44 w 2721"/>
                <a:gd name="T51" fmla="*/ 1036 h 1512"/>
                <a:gd name="T52" fmla="*/ 15 w 2721"/>
                <a:gd name="T53" fmla="*/ 969 h 1512"/>
                <a:gd name="T54" fmla="*/ 2 w 2721"/>
                <a:gd name="T55" fmla="*/ 899 h 1512"/>
                <a:gd name="T56" fmla="*/ 2 w 2721"/>
                <a:gd name="T57" fmla="*/ 824 h 1512"/>
                <a:gd name="T58" fmla="*/ 15 w 2721"/>
                <a:gd name="T59" fmla="*/ 749 h 1512"/>
                <a:gd name="T60" fmla="*/ 44 w 2721"/>
                <a:gd name="T61" fmla="*/ 674 h 1512"/>
                <a:gd name="T62" fmla="*/ 82 w 2721"/>
                <a:gd name="T63" fmla="*/ 598 h 1512"/>
                <a:gd name="T64" fmla="*/ 134 w 2721"/>
                <a:gd name="T65" fmla="*/ 523 h 1512"/>
                <a:gd name="T66" fmla="*/ 196 w 2721"/>
                <a:gd name="T67" fmla="*/ 451 h 1512"/>
                <a:gd name="T68" fmla="*/ 272 w 2721"/>
                <a:gd name="T69" fmla="*/ 381 h 1512"/>
                <a:gd name="T70" fmla="*/ 355 w 2721"/>
                <a:gd name="T71" fmla="*/ 314 h 1512"/>
                <a:gd name="T72" fmla="*/ 448 w 2721"/>
                <a:gd name="T73" fmla="*/ 252 h 1512"/>
                <a:gd name="T74" fmla="*/ 546 w 2721"/>
                <a:gd name="T75" fmla="*/ 195 h 1512"/>
                <a:gd name="T76" fmla="*/ 655 w 2721"/>
                <a:gd name="T77" fmla="*/ 142 h 1512"/>
                <a:gd name="T78" fmla="*/ 771 w 2721"/>
                <a:gd name="T79" fmla="*/ 98 h 1512"/>
                <a:gd name="T80" fmla="*/ 893 w 2721"/>
                <a:gd name="T81" fmla="*/ 62 h 1512"/>
                <a:gd name="T82" fmla="*/ 1021 w 2721"/>
                <a:gd name="T83" fmla="*/ 31 h 1512"/>
                <a:gd name="T84" fmla="*/ 1155 w 2721"/>
                <a:gd name="T85" fmla="*/ 13 h 1512"/>
                <a:gd name="T86" fmla="*/ 1292 w 2721"/>
                <a:gd name="T87" fmla="*/ 2 h 1512"/>
                <a:gd name="T88" fmla="*/ 1432 w 2721"/>
                <a:gd name="T89" fmla="*/ 2 h 1512"/>
                <a:gd name="T90" fmla="*/ 1569 w 2721"/>
                <a:gd name="T91" fmla="*/ 13 h 1512"/>
                <a:gd name="T92" fmla="*/ 1702 w 2721"/>
                <a:gd name="T93" fmla="*/ 31 h 1512"/>
                <a:gd name="T94" fmla="*/ 1828 w 2721"/>
                <a:gd name="T95" fmla="*/ 62 h 1512"/>
                <a:gd name="T96" fmla="*/ 1952 w 2721"/>
                <a:gd name="T97" fmla="*/ 98 h 1512"/>
                <a:gd name="T98" fmla="*/ 2066 w 2721"/>
                <a:gd name="T99" fmla="*/ 142 h 1512"/>
                <a:gd name="T100" fmla="*/ 2175 w 2721"/>
                <a:gd name="T101" fmla="*/ 195 h 1512"/>
                <a:gd name="T102" fmla="*/ 2276 w 2721"/>
                <a:gd name="T103" fmla="*/ 252 h 1512"/>
                <a:gd name="T104" fmla="*/ 2370 w 2721"/>
                <a:gd name="T105" fmla="*/ 314 h 1512"/>
                <a:gd name="T106" fmla="*/ 2453 w 2721"/>
                <a:gd name="T107" fmla="*/ 381 h 1512"/>
                <a:gd name="T108" fmla="*/ 2525 w 2721"/>
                <a:gd name="T109" fmla="*/ 451 h 1512"/>
                <a:gd name="T110" fmla="*/ 2587 w 2721"/>
                <a:gd name="T111" fmla="*/ 523 h 1512"/>
                <a:gd name="T112" fmla="*/ 2639 w 2721"/>
                <a:gd name="T113" fmla="*/ 598 h 1512"/>
                <a:gd name="T114" fmla="*/ 2680 w 2721"/>
                <a:gd name="T115" fmla="*/ 674 h 1512"/>
                <a:gd name="T116" fmla="*/ 2706 w 2721"/>
                <a:gd name="T117" fmla="*/ 749 h 1512"/>
                <a:gd name="T118" fmla="*/ 2721 w 2721"/>
                <a:gd name="T119" fmla="*/ 82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21" h="1512">
                  <a:moveTo>
                    <a:pt x="2721" y="863"/>
                  </a:moveTo>
                  <a:lnTo>
                    <a:pt x="2721" y="899"/>
                  </a:lnTo>
                  <a:lnTo>
                    <a:pt x="2716" y="935"/>
                  </a:lnTo>
                  <a:lnTo>
                    <a:pt x="2706" y="969"/>
                  </a:lnTo>
                  <a:lnTo>
                    <a:pt x="2696" y="1003"/>
                  </a:lnTo>
                  <a:lnTo>
                    <a:pt x="2680" y="1036"/>
                  </a:lnTo>
                  <a:lnTo>
                    <a:pt x="2662" y="1071"/>
                  </a:lnTo>
                  <a:lnTo>
                    <a:pt x="2639" y="1102"/>
                  </a:lnTo>
                  <a:lnTo>
                    <a:pt x="2615" y="1130"/>
                  </a:lnTo>
                  <a:lnTo>
                    <a:pt x="2587" y="1161"/>
                  </a:lnTo>
                  <a:lnTo>
                    <a:pt x="2559" y="1190"/>
                  </a:lnTo>
                  <a:lnTo>
                    <a:pt x="2525" y="1216"/>
                  </a:lnTo>
                  <a:lnTo>
                    <a:pt x="2491" y="1242"/>
                  </a:lnTo>
                  <a:lnTo>
                    <a:pt x="2453" y="1267"/>
                  </a:lnTo>
                  <a:lnTo>
                    <a:pt x="2411" y="1291"/>
                  </a:lnTo>
                  <a:lnTo>
                    <a:pt x="2370" y="1314"/>
                  </a:lnTo>
                  <a:lnTo>
                    <a:pt x="2323" y="1335"/>
                  </a:lnTo>
                  <a:lnTo>
                    <a:pt x="2276" y="1355"/>
                  </a:lnTo>
                  <a:lnTo>
                    <a:pt x="2227" y="1376"/>
                  </a:lnTo>
                  <a:lnTo>
                    <a:pt x="2175" y="1394"/>
                  </a:lnTo>
                  <a:lnTo>
                    <a:pt x="2123" y="1410"/>
                  </a:lnTo>
                  <a:lnTo>
                    <a:pt x="2066" y="1425"/>
                  </a:lnTo>
                  <a:lnTo>
                    <a:pt x="2009" y="1441"/>
                  </a:lnTo>
                  <a:lnTo>
                    <a:pt x="1952" y="1454"/>
                  </a:lnTo>
                  <a:lnTo>
                    <a:pt x="1890" y="1467"/>
                  </a:lnTo>
                  <a:lnTo>
                    <a:pt x="1766" y="1486"/>
                  </a:lnTo>
                  <a:lnTo>
                    <a:pt x="1637" y="1501"/>
                  </a:lnTo>
                  <a:lnTo>
                    <a:pt x="1501" y="1509"/>
                  </a:lnTo>
                  <a:lnTo>
                    <a:pt x="1362" y="1512"/>
                  </a:lnTo>
                  <a:lnTo>
                    <a:pt x="1222" y="1509"/>
                  </a:lnTo>
                  <a:lnTo>
                    <a:pt x="1088" y="1501"/>
                  </a:lnTo>
                  <a:lnTo>
                    <a:pt x="958" y="1486"/>
                  </a:lnTo>
                  <a:lnTo>
                    <a:pt x="831" y="1467"/>
                  </a:lnTo>
                  <a:lnTo>
                    <a:pt x="771" y="1454"/>
                  </a:lnTo>
                  <a:lnTo>
                    <a:pt x="712" y="1441"/>
                  </a:lnTo>
                  <a:lnTo>
                    <a:pt x="655" y="1425"/>
                  </a:lnTo>
                  <a:lnTo>
                    <a:pt x="601" y="1410"/>
                  </a:lnTo>
                  <a:lnTo>
                    <a:pt x="546" y="1394"/>
                  </a:lnTo>
                  <a:lnTo>
                    <a:pt x="497" y="1376"/>
                  </a:lnTo>
                  <a:lnTo>
                    <a:pt x="448" y="1355"/>
                  </a:lnTo>
                  <a:lnTo>
                    <a:pt x="399" y="1335"/>
                  </a:lnTo>
                  <a:lnTo>
                    <a:pt x="355" y="1314"/>
                  </a:lnTo>
                  <a:lnTo>
                    <a:pt x="311" y="1291"/>
                  </a:lnTo>
                  <a:lnTo>
                    <a:pt x="272" y="1267"/>
                  </a:lnTo>
                  <a:lnTo>
                    <a:pt x="233" y="1242"/>
                  </a:lnTo>
                  <a:lnTo>
                    <a:pt x="196" y="1216"/>
                  </a:lnTo>
                  <a:lnTo>
                    <a:pt x="165" y="1190"/>
                  </a:lnTo>
                  <a:lnTo>
                    <a:pt x="134" y="1161"/>
                  </a:lnTo>
                  <a:lnTo>
                    <a:pt x="108" y="1130"/>
                  </a:lnTo>
                  <a:lnTo>
                    <a:pt x="82" y="1102"/>
                  </a:lnTo>
                  <a:lnTo>
                    <a:pt x="62" y="1071"/>
                  </a:lnTo>
                  <a:lnTo>
                    <a:pt x="44" y="1036"/>
                  </a:lnTo>
                  <a:lnTo>
                    <a:pt x="28" y="1003"/>
                  </a:lnTo>
                  <a:lnTo>
                    <a:pt x="15" y="969"/>
                  </a:lnTo>
                  <a:lnTo>
                    <a:pt x="7" y="935"/>
                  </a:lnTo>
                  <a:lnTo>
                    <a:pt x="2" y="899"/>
                  </a:lnTo>
                  <a:lnTo>
                    <a:pt x="0" y="863"/>
                  </a:lnTo>
                  <a:lnTo>
                    <a:pt x="2" y="824"/>
                  </a:lnTo>
                  <a:lnTo>
                    <a:pt x="7" y="788"/>
                  </a:lnTo>
                  <a:lnTo>
                    <a:pt x="15" y="749"/>
                  </a:lnTo>
                  <a:lnTo>
                    <a:pt x="28" y="710"/>
                  </a:lnTo>
                  <a:lnTo>
                    <a:pt x="44" y="674"/>
                  </a:lnTo>
                  <a:lnTo>
                    <a:pt x="62" y="635"/>
                  </a:lnTo>
                  <a:lnTo>
                    <a:pt x="82" y="598"/>
                  </a:lnTo>
                  <a:lnTo>
                    <a:pt x="108" y="559"/>
                  </a:lnTo>
                  <a:lnTo>
                    <a:pt x="134" y="523"/>
                  </a:lnTo>
                  <a:lnTo>
                    <a:pt x="165" y="487"/>
                  </a:lnTo>
                  <a:lnTo>
                    <a:pt x="196" y="451"/>
                  </a:lnTo>
                  <a:lnTo>
                    <a:pt x="233" y="415"/>
                  </a:lnTo>
                  <a:lnTo>
                    <a:pt x="272" y="381"/>
                  </a:lnTo>
                  <a:lnTo>
                    <a:pt x="311" y="347"/>
                  </a:lnTo>
                  <a:lnTo>
                    <a:pt x="355" y="314"/>
                  </a:lnTo>
                  <a:lnTo>
                    <a:pt x="399" y="283"/>
                  </a:lnTo>
                  <a:lnTo>
                    <a:pt x="448" y="252"/>
                  </a:lnTo>
                  <a:lnTo>
                    <a:pt x="497" y="223"/>
                  </a:lnTo>
                  <a:lnTo>
                    <a:pt x="546" y="195"/>
                  </a:lnTo>
                  <a:lnTo>
                    <a:pt x="601" y="168"/>
                  </a:lnTo>
                  <a:lnTo>
                    <a:pt x="655" y="142"/>
                  </a:lnTo>
                  <a:lnTo>
                    <a:pt x="712" y="119"/>
                  </a:lnTo>
                  <a:lnTo>
                    <a:pt x="771" y="98"/>
                  </a:lnTo>
                  <a:lnTo>
                    <a:pt x="831" y="80"/>
                  </a:lnTo>
                  <a:lnTo>
                    <a:pt x="893" y="62"/>
                  </a:lnTo>
                  <a:lnTo>
                    <a:pt x="958" y="46"/>
                  </a:lnTo>
                  <a:lnTo>
                    <a:pt x="1021" y="31"/>
                  </a:lnTo>
                  <a:lnTo>
                    <a:pt x="1088" y="21"/>
                  </a:lnTo>
                  <a:lnTo>
                    <a:pt x="1155" y="13"/>
                  </a:lnTo>
                  <a:lnTo>
                    <a:pt x="1222" y="5"/>
                  </a:lnTo>
                  <a:lnTo>
                    <a:pt x="1292" y="2"/>
                  </a:lnTo>
                  <a:lnTo>
                    <a:pt x="1362" y="0"/>
                  </a:lnTo>
                  <a:lnTo>
                    <a:pt x="1432" y="2"/>
                  </a:lnTo>
                  <a:lnTo>
                    <a:pt x="1501" y="5"/>
                  </a:lnTo>
                  <a:lnTo>
                    <a:pt x="1569" y="13"/>
                  </a:lnTo>
                  <a:lnTo>
                    <a:pt x="1637" y="21"/>
                  </a:lnTo>
                  <a:lnTo>
                    <a:pt x="1702" y="31"/>
                  </a:lnTo>
                  <a:lnTo>
                    <a:pt x="1766" y="46"/>
                  </a:lnTo>
                  <a:lnTo>
                    <a:pt x="1828" y="62"/>
                  </a:lnTo>
                  <a:lnTo>
                    <a:pt x="1890" y="80"/>
                  </a:lnTo>
                  <a:lnTo>
                    <a:pt x="1952" y="98"/>
                  </a:lnTo>
                  <a:lnTo>
                    <a:pt x="2009" y="119"/>
                  </a:lnTo>
                  <a:lnTo>
                    <a:pt x="2066" y="142"/>
                  </a:lnTo>
                  <a:lnTo>
                    <a:pt x="2123" y="168"/>
                  </a:lnTo>
                  <a:lnTo>
                    <a:pt x="2175" y="195"/>
                  </a:lnTo>
                  <a:lnTo>
                    <a:pt x="2227" y="223"/>
                  </a:lnTo>
                  <a:lnTo>
                    <a:pt x="2276" y="252"/>
                  </a:lnTo>
                  <a:lnTo>
                    <a:pt x="2323" y="283"/>
                  </a:lnTo>
                  <a:lnTo>
                    <a:pt x="2370" y="314"/>
                  </a:lnTo>
                  <a:lnTo>
                    <a:pt x="2411" y="347"/>
                  </a:lnTo>
                  <a:lnTo>
                    <a:pt x="2453" y="381"/>
                  </a:lnTo>
                  <a:lnTo>
                    <a:pt x="2491" y="415"/>
                  </a:lnTo>
                  <a:lnTo>
                    <a:pt x="2525" y="451"/>
                  </a:lnTo>
                  <a:lnTo>
                    <a:pt x="2559" y="487"/>
                  </a:lnTo>
                  <a:lnTo>
                    <a:pt x="2587" y="523"/>
                  </a:lnTo>
                  <a:lnTo>
                    <a:pt x="2615" y="559"/>
                  </a:lnTo>
                  <a:lnTo>
                    <a:pt x="2639" y="598"/>
                  </a:lnTo>
                  <a:lnTo>
                    <a:pt x="2662" y="635"/>
                  </a:lnTo>
                  <a:lnTo>
                    <a:pt x="2680" y="674"/>
                  </a:lnTo>
                  <a:lnTo>
                    <a:pt x="2696" y="710"/>
                  </a:lnTo>
                  <a:lnTo>
                    <a:pt x="2706" y="749"/>
                  </a:lnTo>
                  <a:lnTo>
                    <a:pt x="2716" y="788"/>
                  </a:lnTo>
                  <a:lnTo>
                    <a:pt x="2721" y="824"/>
                  </a:lnTo>
                  <a:lnTo>
                    <a:pt x="2721" y="863"/>
                  </a:lnTo>
                  <a:close/>
                </a:path>
              </a:pathLst>
            </a:custGeom>
            <a:solidFill>
              <a:srgbClr val="F3E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4" name="Freeform 86"/>
            <p:cNvSpPr>
              <a:spLocks/>
            </p:cNvSpPr>
            <p:nvPr/>
          </p:nvSpPr>
          <p:spPr bwMode="auto">
            <a:xfrm>
              <a:off x="9297987" y="3708400"/>
              <a:ext cx="620713" cy="347663"/>
            </a:xfrm>
            <a:custGeom>
              <a:avLst/>
              <a:gdLst>
                <a:gd name="T0" fmla="*/ 2717 w 2737"/>
                <a:gd name="T1" fmla="*/ 941 h 1527"/>
                <a:gd name="T2" fmla="*/ 2662 w 2737"/>
                <a:gd name="T3" fmla="*/ 1074 h 1527"/>
                <a:gd name="T4" fmla="*/ 2528 w 2737"/>
                <a:gd name="T5" fmla="*/ 1219 h 1527"/>
                <a:gd name="T6" fmla="*/ 2281 w 2737"/>
                <a:gd name="T7" fmla="*/ 1358 h 1527"/>
                <a:gd name="T8" fmla="*/ 1958 w 2737"/>
                <a:gd name="T9" fmla="*/ 1454 h 1527"/>
                <a:gd name="T10" fmla="*/ 1577 w 2737"/>
                <a:gd name="T11" fmla="*/ 1507 h 1527"/>
                <a:gd name="T12" fmla="*/ 1096 w 2737"/>
                <a:gd name="T13" fmla="*/ 1501 h 1527"/>
                <a:gd name="T14" fmla="*/ 722 w 2737"/>
                <a:gd name="T15" fmla="*/ 1441 h 1527"/>
                <a:gd name="T16" fmla="*/ 508 w 2737"/>
                <a:gd name="T17" fmla="*/ 1376 h 1527"/>
                <a:gd name="T18" fmla="*/ 324 w 2737"/>
                <a:gd name="T19" fmla="*/ 1294 h 1527"/>
                <a:gd name="T20" fmla="*/ 178 w 2737"/>
                <a:gd name="T21" fmla="*/ 1190 h 1527"/>
                <a:gd name="T22" fmla="*/ 77 w 2737"/>
                <a:gd name="T23" fmla="*/ 1074 h 1527"/>
                <a:gd name="T24" fmla="*/ 23 w 2737"/>
                <a:gd name="T25" fmla="*/ 941 h 1527"/>
                <a:gd name="T26" fmla="*/ 23 w 2737"/>
                <a:gd name="T27" fmla="*/ 796 h 1527"/>
                <a:gd name="T28" fmla="*/ 77 w 2737"/>
                <a:gd name="T29" fmla="*/ 649 h 1527"/>
                <a:gd name="T30" fmla="*/ 178 w 2737"/>
                <a:gd name="T31" fmla="*/ 500 h 1527"/>
                <a:gd name="T32" fmla="*/ 324 w 2737"/>
                <a:gd name="T33" fmla="*/ 361 h 1527"/>
                <a:gd name="T34" fmla="*/ 508 w 2737"/>
                <a:gd name="T35" fmla="*/ 239 h 1527"/>
                <a:gd name="T36" fmla="*/ 722 w 2737"/>
                <a:gd name="T37" fmla="*/ 135 h 1527"/>
                <a:gd name="T38" fmla="*/ 966 w 2737"/>
                <a:gd name="T39" fmla="*/ 62 h 1527"/>
                <a:gd name="T40" fmla="*/ 1230 w 2737"/>
                <a:gd name="T41" fmla="*/ 21 h 1527"/>
                <a:gd name="T42" fmla="*/ 1507 w 2737"/>
                <a:gd name="T43" fmla="*/ 21 h 1527"/>
                <a:gd name="T44" fmla="*/ 1772 w 2737"/>
                <a:gd name="T45" fmla="*/ 62 h 1527"/>
                <a:gd name="T46" fmla="*/ 2015 w 2737"/>
                <a:gd name="T47" fmla="*/ 135 h 1527"/>
                <a:gd name="T48" fmla="*/ 2232 w 2737"/>
                <a:gd name="T49" fmla="*/ 239 h 1527"/>
                <a:gd name="T50" fmla="*/ 2414 w 2737"/>
                <a:gd name="T51" fmla="*/ 361 h 1527"/>
                <a:gd name="T52" fmla="*/ 2561 w 2737"/>
                <a:gd name="T53" fmla="*/ 500 h 1527"/>
                <a:gd name="T54" fmla="*/ 2662 w 2737"/>
                <a:gd name="T55" fmla="*/ 649 h 1527"/>
                <a:gd name="T56" fmla="*/ 2717 w 2737"/>
                <a:gd name="T57" fmla="*/ 796 h 1527"/>
                <a:gd name="T58" fmla="*/ 2737 w 2737"/>
                <a:gd name="T59" fmla="*/ 871 h 1527"/>
                <a:gd name="T60" fmla="*/ 2709 w 2737"/>
                <a:gd name="T61" fmla="*/ 716 h 1527"/>
                <a:gd name="T62" fmla="*/ 2629 w 2737"/>
                <a:gd name="T63" fmla="*/ 562 h 1527"/>
                <a:gd name="T64" fmla="*/ 2504 w 2737"/>
                <a:gd name="T65" fmla="*/ 417 h 1527"/>
                <a:gd name="T66" fmla="*/ 2336 w 2737"/>
                <a:gd name="T67" fmla="*/ 283 h 1527"/>
                <a:gd name="T68" fmla="*/ 2134 w 2737"/>
                <a:gd name="T69" fmla="*/ 168 h 1527"/>
                <a:gd name="T70" fmla="*/ 1901 w 2737"/>
                <a:gd name="T71" fmla="*/ 80 h 1527"/>
                <a:gd name="T72" fmla="*/ 1645 w 2737"/>
                <a:gd name="T73" fmla="*/ 21 h 1527"/>
                <a:gd name="T74" fmla="*/ 1370 w 2737"/>
                <a:gd name="T75" fmla="*/ 0 h 1527"/>
                <a:gd name="T76" fmla="*/ 1093 w 2737"/>
                <a:gd name="T77" fmla="*/ 21 h 1527"/>
                <a:gd name="T78" fmla="*/ 836 w 2737"/>
                <a:gd name="T79" fmla="*/ 80 h 1527"/>
                <a:gd name="T80" fmla="*/ 606 w 2737"/>
                <a:gd name="T81" fmla="*/ 168 h 1527"/>
                <a:gd name="T82" fmla="*/ 404 w 2737"/>
                <a:gd name="T83" fmla="*/ 283 h 1527"/>
                <a:gd name="T84" fmla="*/ 236 w 2737"/>
                <a:gd name="T85" fmla="*/ 417 h 1527"/>
                <a:gd name="T86" fmla="*/ 108 w 2737"/>
                <a:gd name="T87" fmla="*/ 562 h 1527"/>
                <a:gd name="T88" fmla="*/ 28 w 2737"/>
                <a:gd name="T89" fmla="*/ 716 h 1527"/>
                <a:gd name="T90" fmla="*/ 0 w 2737"/>
                <a:gd name="T91" fmla="*/ 871 h 1527"/>
                <a:gd name="T92" fmla="*/ 28 w 2737"/>
                <a:gd name="T93" fmla="*/ 1013 h 1527"/>
                <a:gd name="T94" fmla="*/ 108 w 2737"/>
                <a:gd name="T95" fmla="*/ 1144 h 1527"/>
                <a:gd name="T96" fmla="*/ 257 w 2737"/>
                <a:gd name="T97" fmla="*/ 1270 h 1527"/>
                <a:gd name="T98" fmla="*/ 526 w 2737"/>
                <a:gd name="T99" fmla="*/ 1400 h 1527"/>
                <a:gd name="T100" fmla="*/ 870 w 2737"/>
                <a:gd name="T101" fmla="*/ 1489 h 1527"/>
                <a:gd name="T102" fmla="*/ 1264 w 2737"/>
                <a:gd name="T103" fmla="*/ 1527 h 1527"/>
                <a:gd name="T104" fmla="*/ 1774 w 2737"/>
                <a:gd name="T105" fmla="*/ 1501 h 1527"/>
                <a:gd name="T106" fmla="*/ 2020 w 2737"/>
                <a:gd name="T107" fmla="*/ 1456 h 1527"/>
                <a:gd name="T108" fmla="*/ 2237 w 2737"/>
                <a:gd name="T109" fmla="*/ 1392 h 1527"/>
                <a:gd name="T110" fmla="*/ 2424 w 2737"/>
                <a:gd name="T111" fmla="*/ 1307 h 1527"/>
                <a:gd name="T112" fmla="*/ 2572 w 2737"/>
                <a:gd name="T113" fmla="*/ 1203 h 1527"/>
                <a:gd name="T114" fmla="*/ 2675 w 2737"/>
                <a:gd name="T115" fmla="*/ 1081 h 1527"/>
                <a:gd name="T116" fmla="*/ 2729 w 2737"/>
                <a:gd name="T117" fmla="*/ 94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37" h="1527">
                  <a:moveTo>
                    <a:pt x="2729" y="871"/>
                  </a:moveTo>
                  <a:lnTo>
                    <a:pt x="2722" y="871"/>
                  </a:lnTo>
                  <a:lnTo>
                    <a:pt x="2722" y="907"/>
                  </a:lnTo>
                  <a:lnTo>
                    <a:pt x="2717" y="941"/>
                  </a:lnTo>
                  <a:lnTo>
                    <a:pt x="2706" y="974"/>
                  </a:lnTo>
                  <a:lnTo>
                    <a:pt x="2696" y="1008"/>
                  </a:lnTo>
                  <a:lnTo>
                    <a:pt x="2680" y="1042"/>
                  </a:lnTo>
                  <a:lnTo>
                    <a:pt x="2662" y="1074"/>
                  </a:lnTo>
                  <a:lnTo>
                    <a:pt x="2642" y="1105"/>
                  </a:lnTo>
                  <a:lnTo>
                    <a:pt x="2618" y="1133"/>
                  </a:lnTo>
                  <a:lnTo>
                    <a:pt x="2577" y="1177"/>
                  </a:lnTo>
                  <a:lnTo>
                    <a:pt x="2528" y="1219"/>
                  </a:lnTo>
                  <a:lnTo>
                    <a:pt x="2476" y="1257"/>
                  </a:lnTo>
                  <a:lnTo>
                    <a:pt x="2417" y="1294"/>
                  </a:lnTo>
                  <a:lnTo>
                    <a:pt x="2352" y="1327"/>
                  </a:lnTo>
                  <a:lnTo>
                    <a:pt x="2281" y="1358"/>
                  </a:lnTo>
                  <a:lnTo>
                    <a:pt x="2206" y="1387"/>
                  </a:lnTo>
                  <a:lnTo>
                    <a:pt x="2129" y="1413"/>
                  </a:lnTo>
                  <a:lnTo>
                    <a:pt x="2046" y="1433"/>
                  </a:lnTo>
                  <a:lnTo>
                    <a:pt x="1958" y="1454"/>
                  </a:lnTo>
                  <a:lnTo>
                    <a:pt x="1867" y="1472"/>
                  </a:lnTo>
                  <a:lnTo>
                    <a:pt x="1774" y="1486"/>
                  </a:lnTo>
                  <a:lnTo>
                    <a:pt x="1676" y="1499"/>
                  </a:lnTo>
                  <a:lnTo>
                    <a:pt x="1577" y="1507"/>
                  </a:lnTo>
                  <a:lnTo>
                    <a:pt x="1473" y="1512"/>
                  </a:lnTo>
                  <a:lnTo>
                    <a:pt x="1370" y="1512"/>
                  </a:lnTo>
                  <a:lnTo>
                    <a:pt x="1230" y="1509"/>
                  </a:lnTo>
                  <a:lnTo>
                    <a:pt x="1096" y="1501"/>
                  </a:lnTo>
                  <a:lnTo>
                    <a:pt x="966" y="1486"/>
                  </a:lnTo>
                  <a:lnTo>
                    <a:pt x="841" y="1467"/>
                  </a:lnTo>
                  <a:lnTo>
                    <a:pt x="782" y="1454"/>
                  </a:lnTo>
                  <a:lnTo>
                    <a:pt x="722" y="1441"/>
                  </a:lnTo>
                  <a:lnTo>
                    <a:pt x="665" y="1428"/>
                  </a:lnTo>
                  <a:lnTo>
                    <a:pt x="611" y="1413"/>
                  </a:lnTo>
                  <a:lnTo>
                    <a:pt x="557" y="1394"/>
                  </a:lnTo>
                  <a:lnTo>
                    <a:pt x="508" y="1376"/>
                  </a:lnTo>
                  <a:lnTo>
                    <a:pt x="459" y="1358"/>
                  </a:lnTo>
                  <a:lnTo>
                    <a:pt x="412" y="1338"/>
                  </a:lnTo>
                  <a:lnTo>
                    <a:pt x="365" y="1314"/>
                  </a:lnTo>
                  <a:lnTo>
                    <a:pt x="324" y="1294"/>
                  </a:lnTo>
                  <a:lnTo>
                    <a:pt x="283" y="1268"/>
                  </a:lnTo>
                  <a:lnTo>
                    <a:pt x="246" y="1244"/>
                  </a:lnTo>
                  <a:lnTo>
                    <a:pt x="209" y="1219"/>
                  </a:lnTo>
                  <a:lnTo>
                    <a:pt x="178" y="1190"/>
                  </a:lnTo>
                  <a:lnTo>
                    <a:pt x="147" y="1164"/>
                  </a:lnTo>
                  <a:lnTo>
                    <a:pt x="121" y="1133"/>
                  </a:lnTo>
                  <a:lnTo>
                    <a:pt x="98" y="1105"/>
                  </a:lnTo>
                  <a:lnTo>
                    <a:pt x="77" y="1074"/>
                  </a:lnTo>
                  <a:lnTo>
                    <a:pt x="59" y="1042"/>
                  </a:lnTo>
                  <a:lnTo>
                    <a:pt x="44" y="1008"/>
                  </a:lnTo>
                  <a:lnTo>
                    <a:pt x="31" y="974"/>
                  </a:lnTo>
                  <a:lnTo>
                    <a:pt x="23" y="941"/>
                  </a:lnTo>
                  <a:lnTo>
                    <a:pt x="18" y="907"/>
                  </a:lnTo>
                  <a:lnTo>
                    <a:pt x="15" y="871"/>
                  </a:lnTo>
                  <a:lnTo>
                    <a:pt x="18" y="832"/>
                  </a:lnTo>
                  <a:lnTo>
                    <a:pt x="23" y="796"/>
                  </a:lnTo>
                  <a:lnTo>
                    <a:pt x="31" y="760"/>
                  </a:lnTo>
                  <a:lnTo>
                    <a:pt x="44" y="721"/>
                  </a:lnTo>
                  <a:lnTo>
                    <a:pt x="59" y="685"/>
                  </a:lnTo>
                  <a:lnTo>
                    <a:pt x="77" y="649"/>
                  </a:lnTo>
                  <a:lnTo>
                    <a:pt x="98" y="609"/>
                  </a:lnTo>
                  <a:lnTo>
                    <a:pt x="121" y="573"/>
                  </a:lnTo>
                  <a:lnTo>
                    <a:pt x="150" y="536"/>
                  </a:lnTo>
                  <a:lnTo>
                    <a:pt x="178" y="500"/>
                  </a:lnTo>
                  <a:lnTo>
                    <a:pt x="212" y="464"/>
                  </a:lnTo>
                  <a:lnTo>
                    <a:pt x="246" y="428"/>
                  </a:lnTo>
                  <a:lnTo>
                    <a:pt x="285" y="394"/>
                  </a:lnTo>
                  <a:lnTo>
                    <a:pt x="324" y="361"/>
                  </a:lnTo>
                  <a:lnTo>
                    <a:pt x="368" y="330"/>
                  </a:lnTo>
                  <a:lnTo>
                    <a:pt x="412" y="296"/>
                  </a:lnTo>
                  <a:lnTo>
                    <a:pt x="459" y="268"/>
                  </a:lnTo>
                  <a:lnTo>
                    <a:pt x="508" y="239"/>
                  </a:lnTo>
                  <a:lnTo>
                    <a:pt x="559" y="211"/>
                  </a:lnTo>
                  <a:lnTo>
                    <a:pt x="611" y="185"/>
                  </a:lnTo>
                  <a:lnTo>
                    <a:pt x="668" y="158"/>
                  </a:lnTo>
                  <a:lnTo>
                    <a:pt x="722" y="135"/>
                  </a:lnTo>
                  <a:lnTo>
                    <a:pt x="782" y="114"/>
                  </a:lnTo>
                  <a:lnTo>
                    <a:pt x="841" y="93"/>
                  </a:lnTo>
                  <a:lnTo>
                    <a:pt x="903" y="78"/>
                  </a:lnTo>
                  <a:lnTo>
                    <a:pt x="966" y="62"/>
                  </a:lnTo>
                  <a:lnTo>
                    <a:pt x="1031" y="47"/>
                  </a:lnTo>
                  <a:lnTo>
                    <a:pt x="1096" y="36"/>
                  </a:lnTo>
                  <a:lnTo>
                    <a:pt x="1163" y="29"/>
                  </a:lnTo>
                  <a:lnTo>
                    <a:pt x="1230" y="21"/>
                  </a:lnTo>
                  <a:lnTo>
                    <a:pt x="1300" y="18"/>
                  </a:lnTo>
                  <a:lnTo>
                    <a:pt x="1370" y="16"/>
                  </a:lnTo>
                  <a:lnTo>
                    <a:pt x="1440" y="18"/>
                  </a:lnTo>
                  <a:lnTo>
                    <a:pt x="1507" y="21"/>
                  </a:lnTo>
                  <a:lnTo>
                    <a:pt x="1577" y="29"/>
                  </a:lnTo>
                  <a:lnTo>
                    <a:pt x="1642" y="36"/>
                  </a:lnTo>
                  <a:lnTo>
                    <a:pt x="1710" y="47"/>
                  </a:lnTo>
                  <a:lnTo>
                    <a:pt x="1772" y="62"/>
                  </a:lnTo>
                  <a:lnTo>
                    <a:pt x="1836" y="78"/>
                  </a:lnTo>
                  <a:lnTo>
                    <a:pt x="1896" y="93"/>
                  </a:lnTo>
                  <a:lnTo>
                    <a:pt x="1958" y="114"/>
                  </a:lnTo>
                  <a:lnTo>
                    <a:pt x="2015" y="135"/>
                  </a:lnTo>
                  <a:lnTo>
                    <a:pt x="2072" y="158"/>
                  </a:lnTo>
                  <a:lnTo>
                    <a:pt x="2126" y="185"/>
                  </a:lnTo>
                  <a:lnTo>
                    <a:pt x="2180" y="211"/>
                  </a:lnTo>
                  <a:lnTo>
                    <a:pt x="2232" y="239"/>
                  </a:lnTo>
                  <a:lnTo>
                    <a:pt x="2281" y="268"/>
                  </a:lnTo>
                  <a:lnTo>
                    <a:pt x="2329" y="296"/>
                  </a:lnTo>
                  <a:lnTo>
                    <a:pt x="2373" y="330"/>
                  </a:lnTo>
                  <a:lnTo>
                    <a:pt x="2414" y="361"/>
                  </a:lnTo>
                  <a:lnTo>
                    <a:pt x="2455" y="394"/>
                  </a:lnTo>
                  <a:lnTo>
                    <a:pt x="2492" y="428"/>
                  </a:lnTo>
                  <a:lnTo>
                    <a:pt x="2528" y="464"/>
                  </a:lnTo>
                  <a:lnTo>
                    <a:pt x="2561" y="500"/>
                  </a:lnTo>
                  <a:lnTo>
                    <a:pt x="2590" y="536"/>
                  </a:lnTo>
                  <a:lnTo>
                    <a:pt x="2616" y="573"/>
                  </a:lnTo>
                  <a:lnTo>
                    <a:pt x="2642" y="609"/>
                  </a:lnTo>
                  <a:lnTo>
                    <a:pt x="2662" y="649"/>
                  </a:lnTo>
                  <a:lnTo>
                    <a:pt x="2680" y="685"/>
                  </a:lnTo>
                  <a:lnTo>
                    <a:pt x="2696" y="721"/>
                  </a:lnTo>
                  <a:lnTo>
                    <a:pt x="2706" y="760"/>
                  </a:lnTo>
                  <a:lnTo>
                    <a:pt x="2717" y="796"/>
                  </a:lnTo>
                  <a:lnTo>
                    <a:pt x="2722" y="832"/>
                  </a:lnTo>
                  <a:lnTo>
                    <a:pt x="2722" y="871"/>
                  </a:lnTo>
                  <a:lnTo>
                    <a:pt x="2729" y="871"/>
                  </a:lnTo>
                  <a:lnTo>
                    <a:pt x="2737" y="871"/>
                  </a:lnTo>
                  <a:lnTo>
                    <a:pt x="2737" y="832"/>
                  </a:lnTo>
                  <a:lnTo>
                    <a:pt x="2729" y="793"/>
                  </a:lnTo>
                  <a:lnTo>
                    <a:pt x="2722" y="755"/>
                  </a:lnTo>
                  <a:lnTo>
                    <a:pt x="2709" y="716"/>
                  </a:lnTo>
                  <a:lnTo>
                    <a:pt x="2693" y="680"/>
                  </a:lnTo>
                  <a:lnTo>
                    <a:pt x="2675" y="641"/>
                  </a:lnTo>
                  <a:lnTo>
                    <a:pt x="2655" y="601"/>
                  </a:lnTo>
                  <a:lnTo>
                    <a:pt x="2629" y="562"/>
                  </a:lnTo>
                  <a:lnTo>
                    <a:pt x="2603" y="526"/>
                  </a:lnTo>
                  <a:lnTo>
                    <a:pt x="2572" y="490"/>
                  </a:lnTo>
                  <a:lnTo>
                    <a:pt x="2538" y="454"/>
                  </a:lnTo>
                  <a:lnTo>
                    <a:pt x="2504" y="417"/>
                  </a:lnTo>
                  <a:lnTo>
                    <a:pt x="2466" y="384"/>
                  </a:lnTo>
                  <a:lnTo>
                    <a:pt x="2424" y="348"/>
                  </a:lnTo>
                  <a:lnTo>
                    <a:pt x="2383" y="317"/>
                  </a:lnTo>
                  <a:lnTo>
                    <a:pt x="2336" y="283"/>
                  </a:lnTo>
                  <a:lnTo>
                    <a:pt x="2289" y="255"/>
                  </a:lnTo>
                  <a:lnTo>
                    <a:pt x="2240" y="224"/>
                  </a:lnTo>
                  <a:lnTo>
                    <a:pt x="2188" y="195"/>
                  </a:lnTo>
                  <a:lnTo>
                    <a:pt x="2134" y="168"/>
                  </a:lnTo>
                  <a:lnTo>
                    <a:pt x="2077" y="145"/>
                  </a:lnTo>
                  <a:lnTo>
                    <a:pt x="2020" y="122"/>
                  </a:lnTo>
                  <a:lnTo>
                    <a:pt x="1963" y="98"/>
                  </a:lnTo>
                  <a:lnTo>
                    <a:pt x="1901" y="80"/>
                  </a:lnTo>
                  <a:lnTo>
                    <a:pt x="1839" y="62"/>
                  </a:lnTo>
                  <a:lnTo>
                    <a:pt x="1777" y="47"/>
                  </a:lnTo>
                  <a:lnTo>
                    <a:pt x="1712" y="31"/>
                  </a:lnTo>
                  <a:lnTo>
                    <a:pt x="1645" y="21"/>
                  </a:lnTo>
                  <a:lnTo>
                    <a:pt x="1577" y="13"/>
                  </a:lnTo>
                  <a:lnTo>
                    <a:pt x="1509" y="5"/>
                  </a:lnTo>
                  <a:lnTo>
                    <a:pt x="1440" y="3"/>
                  </a:lnTo>
                  <a:lnTo>
                    <a:pt x="1370" y="0"/>
                  </a:lnTo>
                  <a:lnTo>
                    <a:pt x="1300" y="3"/>
                  </a:lnTo>
                  <a:lnTo>
                    <a:pt x="1230" y="5"/>
                  </a:lnTo>
                  <a:lnTo>
                    <a:pt x="1160" y="13"/>
                  </a:lnTo>
                  <a:lnTo>
                    <a:pt x="1093" y="21"/>
                  </a:lnTo>
                  <a:lnTo>
                    <a:pt x="1029" y="31"/>
                  </a:lnTo>
                  <a:lnTo>
                    <a:pt x="964" y="47"/>
                  </a:lnTo>
                  <a:lnTo>
                    <a:pt x="898" y="62"/>
                  </a:lnTo>
                  <a:lnTo>
                    <a:pt x="836" y="80"/>
                  </a:lnTo>
                  <a:lnTo>
                    <a:pt x="777" y="98"/>
                  </a:lnTo>
                  <a:lnTo>
                    <a:pt x="717" y="122"/>
                  </a:lnTo>
                  <a:lnTo>
                    <a:pt x="660" y="145"/>
                  </a:lnTo>
                  <a:lnTo>
                    <a:pt x="606" y="168"/>
                  </a:lnTo>
                  <a:lnTo>
                    <a:pt x="552" y="195"/>
                  </a:lnTo>
                  <a:lnTo>
                    <a:pt x="500" y="224"/>
                  </a:lnTo>
                  <a:lnTo>
                    <a:pt x="451" y="255"/>
                  </a:lnTo>
                  <a:lnTo>
                    <a:pt x="404" y="283"/>
                  </a:lnTo>
                  <a:lnTo>
                    <a:pt x="358" y="317"/>
                  </a:lnTo>
                  <a:lnTo>
                    <a:pt x="316" y="348"/>
                  </a:lnTo>
                  <a:lnTo>
                    <a:pt x="275" y="384"/>
                  </a:lnTo>
                  <a:lnTo>
                    <a:pt x="236" y="417"/>
                  </a:lnTo>
                  <a:lnTo>
                    <a:pt x="199" y="454"/>
                  </a:lnTo>
                  <a:lnTo>
                    <a:pt x="168" y="490"/>
                  </a:lnTo>
                  <a:lnTo>
                    <a:pt x="137" y="526"/>
                  </a:lnTo>
                  <a:lnTo>
                    <a:pt x="108" y="562"/>
                  </a:lnTo>
                  <a:lnTo>
                    <a:pt x="85" y="601"/>
                  </a:lnTo>
                  <a:lnTo>
                    <a:pt x="62" y="641"/>
                  </a:lnTo>
                  <a:lnTo>
                    <a:pt x="44" y="680"/>
                  </a:lnTo>
                  <a:lnTo>
                    <a:pt x="28" y="716"/>
                  </a:lnTo>
                  <a:lnTo>
                    <a:pt x="18" y="755"/>
                  </a:lnTo>
                  <a:lnTo>
                    <a:pt x="8" y="793"/>
                  </a:lnTo>
                  <a:lnTo>
                    <a:pt x="2" y="832"/>
                  </a:lnTo>
                  <a:lnTo>
                    <a:pt x="0" y="871"/>
                  </a:lnTo>
                  <a:lnTo>
                    <a:pt x="2" y="907"/>
                  </a:lnTo>
                  <a:lnTo>
                    <a:pt x="8" y="943"/>
                  </a:lnTo>
                  <a:lnTo>
                    <a:pt x="18" y="980"/>
                  </a:lnTo>
                  <a:lnTo>
                    <a:pt x="28" y="1013"/>
                  </a:lnTo>
                  <a:lnTo>
                    <a:pt x="44" y="1050"/>
                  </a:lnTo>
                  <a:lnTo>
                    <a:pt x="64" y="1081"/>
                  </a:lnTo>
                  <a:lnTo>
                    <a:pt x="85" y="1113"/>
                  </a:lnTo>
                  <a:lnTo>
                    <a:pt x="108" y="1144"/>
                  </a:lnTo>
                  <a:lnTo>
                    <a:pt x="129" y="1167"/>
                  </a:lnTo>
                  <a:lnTo>
                    <a:pt x="152" y="1188"/>
                  </a:lnTo>
                  <a:lnTo>
                    <a:pt x="202" y="1229"/>
                  </a:lnTo>
                  <a:lnTo>
                    <a:pt x="257" y="1270"/>
                  </a:lnTo>
                  <a:lnTo>
                    <a:pt x="316" y="1307"/>
                  </a:lnTo>
                  <a:lnTo>
                    <a:pt x="381" y="1340"/>
                  </a:lnTo>
                  <a:lnTo>
                    <a:pt x="451" y="1371"/>
                  </a:lnTo>
                  <a:lnTo>
                    <a:pt x="526" y="1400"/>
                  </a:lnTo>
                  <a:lnTo>
                    <a:pt x="606" y="1426"/>
                  </a:lnTo>
                  <a:lnTo>
                    <a:pt x="691" y="1449"/>
                  </a:lnTo>
                  <a:lnTo>
                    <a:pt x="777" y="1469"/>
                  </a:lnTo>
                  <a:lnTo>
                    <a:pt x="870" y="1489"/>
                  </a:lnTo>
                  <a:lnTo>
                    <a:pt x="964" y="1501"/>
                  </a:lnTo>
                  <a:lnTo>
                    <a:pt x="1062" y="1514"/>
                  </a:lnTo>
                  <a:lnTo>
                    <a:pt x="1163" y="1522"/>
                  </a:lnTo>
                  <a:lnTo>
                    <a:pt x="1264" y="1527"/>
                  </a:lnTo>
                  <a:lnTo>
                    <a:pt x="1370" y="1527"/>
                  </a:lnTo>
                  <a:lnTo>
                    <a:pt x="1509" y="1525"/>
                  </a:lnTo>
                  <a:lnTo>
                    <a:pt x="1645" y="1517"/>
                  </a:lnTo>
                  <a:lnTo>
                    <a:pt x="1774" y="1501"/>
                  </a:lnTo>
                  <a:lnTo>
                    <a:pt x="1839" y="1494"/>
                  </a:lnTo>
                  <a:lnTo>
                    <a:pt x="1901" y="1483"/>
                  </a:lnTo>
                  <a:lnTo>
                    <a:pt x="1960" y="1469"/>
                  </a:lnTo>
                  <a:lnTo>
                    <a:pt x="2020" y="1456"/>
                  </a:lnTo>
                  <a:lnTo>
                    <a:pt x="2077" y="1441"/>
                  </a:lnTo>
                  <a:lnTo>
                    <a:pt x="2131" y="1426"/>
                  </a:lnTo>
                  <a:lnTo>
                    <a:pt x="2185" y="1410"/>
                  </a:lnTo>
                  <a:lnTo>
                    <a:pt x="2237" y="1392"/>
                  </a:lnTo>
                  <a:lnTo>
                    <a:pt x="2286" y="1371"/>
                  </a:lnTo>
                  <a:lnTo>
                    <a:pt x="2336" y="1350"/>
                  </a:lnTo>
                  <a:lnTo>
                    <a:pt x="2380" y="1330"/>
                  </a:lnTo>
                  <a:lnTo>
                    <a:pt x="2424" y="1307"/>
                  </a:lnTo>
                  <a:lnTo>
                    <a:pt x="2463" y="1281"/>
                  </a:lnTo>
                  <a:lnTo>
                    <a:pt x="2502" y="1257"/>
                  </a:lnTo>
                  <a:lnTo>
                    <a:pt x="2538" y="1229"/>
                  </a:lnTo>
                  <a:lnTo>
                    <a:pt x="2572" y="1203"/>
                  </a:lnTo>
                  <a:lnTo>
                    <a:pt x="2603" y="1175"/>
                  </a:lnTo>
                  <a:lnTo>
                    <a:pt x="2629" y="1144"/>
                  </a:lnTo>
                  <a:lnTo>
                    <a:pt x="2655" y="1113"/>
                  </a:lnTo>
                  <a:lnTo>
                    <a:pt x="2675" y="1081"/>
                  </a:lnTo>
                  <a:lnTo>
                    <a:pt x="2693" y="1050"/>
                  </a:lnTo>
                  <a:lnTo>
                    <a:pt x="2709" y="1013"/>
                  </a:lnTo>
                  <a:lnTo>
                    <a:pt x="2722" y="980"/>
                  </a:lnTo>
                  <a:lnTo>
                    <a:pt x="2729" y="943"/>
                  </a:lnTo>
                  <a:lnTo>
                    <a:pt x="2737" y="907"/>
                  </a:lnTo>
                  <a:lnTo>
                    <a:pt x="2737" y="871"/>
                  </a:lnTo>
                  <a:lnTo>
                    <a:pt x="2729" y="871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5" name="Freeform 87"/>
            <p:cNvSpPr>
              <a:spLocks/>
            </p:cNvSpPr>
            <p:nvPr/>
          </p:nvSpPr>
          <p:spPr bwMode="auto">
            <a:xfrm>
              <a:off x="9301162" y="3779838"/>
              <a:ext cx="615950" cy="271463"/>
            </a:xfrm>
            <a:custGeom>
              <a:avLst/>
              <a:gdLst>
                <a:gd name="T0" fmla="*/ 2287 w 2714"/>
                <a:gd name="T1" fmla="*/ 60 h 1201"/>
                <a:gd name="T2" fmla="*/ 2196 w 2714"/>
                <a:gd name="T3" fmla="*/ 140 h 1201"/>
                <a:gd name="T4" fmla="*/ 2080 w 2714"/>
                <a:gd name="T5" fmla="*/ 205 h 1201"/>
                <a:gd name="T6" fmla="*/ 1976 w 2714"/>
                <a:gd name="T7" fmla="*/ 282 h 1201"/>
                <a:gd name="T8" fmla="*/ 2026 w 2714"/>
                <a:gd name="T9" fmla="*/ 364 h 1201"/>
                <a:gd name="T10" fmla="*/ 2046 w 2714"/>
                <a:gd name="T11" fmla="*/ 449 h 1201"/>
                <a:gd name="T12" fmla="*/ 2038 w 2714"/>
                <a:gd name="T13" fmla="*/ 511 h 1201"/>
                <a:gd name="T14" fmla="*/ 2015 w 2714"/>
                <a:gd name="T15" fmla="*/ 560 h 1201"/>
                <a:gd name="T16" fmla="*/ 1974 w 2714"/>
                <a:gd name="T17" fmla="*/ 601 h 1201"/>
                <a:gd name="T18" fmla="*/ 1847 w 2714"/>
                <a:gd name="T19" fmla="*/ 674 h 1201"/>
                <a:gd name="T20" fmla="*/ 1679 w 2714"/>
                <a:gd name="T21" fmla="*/ 726 h 1201"/>
                <a:gd name="T22" fmla="*/ 1482 w 2714"/>
                <a:gd name="T23" fmla="*/ 758 h 1201"/>
                <a:gd name="T24" fmla="*/ 1272 w 2714"/>
                <a:gd name="T25" fmla="*/ 768 h 1201"/>
                <a:gd name="T26" fmla="*/ 1086 w 2714"/>
                <a:gd name="T27" fmla="*/ 758 h 1201"/>
                <a:gd name="T28" fmla="*/ 870 w 2714"/>
                <a:gd name="T29" fmla="*/ 731 h 1201"/>
                <a:gd name="T30" fmla="*/ 643 w 2714"/>
                <a:gd name="T31" fmla="*/ 684 h 1201"/>
                <a:gd name="T32" fmla="*/ 433 w 2714"/>
                <a:gd name="T33" fmla="*/ 619 h 1201"/>
                <a:gd name="T34" fmla="*/ 270 w 2714"/>
                <a:gd name="T35" fmla="*/ 537 h 1201"/>
                <a:gd name="T36" fmla="*/ 210 w 2714"/>
                <a:gd name="T37" fmla="*/ 488 h 1201"/>
                <a:gd name="T38" fmla="*/ 171 w 2714"/>
                <a:gd name="T39" fmla="*/ 433 h 1201"/>
                <a:gd name="T40" fmla="*/ 156 w 2714"/>
                <a:gd name="T41" fmla="*/ 371 h 1201"/>
                <a:gd name="T42" fmla="*/ 163 w 2714"/>
                <a:gd name="T43" fmla="*/ 309 h 1201"/>
                <a:gd name="T44" fmla="*/ 187 w 2714"/>
                <a:gd name="T45" fmla="*/ 249 h 1201"/>
                <a:gd name="T46" fmla="*/ 265 w 2714"/>
                <a:gd name="T47" fmla="*/ 150 h 1201"/>
                <a:gd name="T48" fmla="*/ 407 w 2714"/>
                <a:gd name="T49" fmla="*/ 42 h 1201"/>
                <a:gd name="T50" fmla="*/ 335 w 2714"/>
                <a:gd name="T51" fmla="*/ 31 h 1201"/>
                <a:gd name="T52" fmla="*/ 221 w 2714"/>
                <a:gd name="T53" fmla="*/ 130 h 1201"/>
                <a:gd name="T54" fmla="*/ 127 w 2714"/>
                <a:gd name="T55" fmla="*/ 233 h 1201"/>
                <a:gd name="T56" fmla="*/ 57 w 2714"/>
                <a:gd name="T57" fmla="*/ 343 h 1201"/>
                <a:gd name="T58" fmla="*/ 16 w 2714"/>
                <a:gd name="T59" fmla="*/ 451 h 1201"/>
                <a:gd name="T60" fmla="*/ 0 w 2714"/>
                <a:gd name="T61" fmla="*/ 560 h 1201"/>
                <a:gd name="T62" fmla="*/ 16 w 2714"/>
                <a:gd name="T63" fmla="*/ 663 h 1201"/>
                <a:gd name="T64" fmla="*/ 62 w 2714"/>
                <a:gd name="T65" fmla="*/ 763 h 1201"/>
                <a:gd name="T66" fmla="*/ 132 w 2714"/>
                <a:gd name="T67" fmla="*/ 853 h 1201"/>
                <a:gd name="T68" fmla="*/ 231 w 2714"/>
                <a:gd name="T69" fmla="*/ 933 h 1201"/>
                <a:gd name="T70" fmla="*/ 350 w 2714"/>
                <a:gd name="T71" fmla="*/ 1003 h 1201"/>
                <a:gd name="T72" fmla="*/ 493 w 2714"/>
                <a:gd name="T73" fmla="*/ 1065 h 1201"/>
                <a:gd name="T74" fmla="*/ 650 w 2714"/>
                <a:gd name="T75" fmla="*/ 1117 h 1201"/>
                <a:gd name="T76" fmla="*/ 826 w 2714"/>
                <a:gd name="T77" fmla="*/ 1156 h 1201"/>
                <a:gd name="T78" fmla="*/ 1215 w 2714"/>
                <a:gd name="T79" fmla="*/ 1198 h 1201"/>
                <a:gd name="T80" fmla="*/ 1562 w 2714"/>
                <a:gd name="T81" fmla="*/ 1196 h 1201"/>
                <a:gd name="T82" fmla="*/ 1852 w 2714"/>
                <a:gd name="T83" fmla="*/ 1161 h 1201"/>
                <a:gd name="T84" fmla="*/ 2114 w 2714"/>
                <a:gd name="T85" fmla="*/ 1102 h 1201"/>
                <a:gd name="T86" fmla="*/ 2337 w 2714"/>
                <a:gd name="T87" fmla="*/ 1016 h 1201"/>
                <a:gd name="T88" fmla="*/ 2513 w 2714"/>
                <a:gd name="T89" fmla="*/ 908 h 1201"/>
                <a:gd name="T90" fmla="*/ 2627 w 2714"/>
                <a:gd name="T91" fmla="*/ 794 h 1201"/>
                <a:gd name="T92" fmla="*/ 2681 w 2714"/>
                <a:gd name="T93" fmla="*/ 697 h 1201"/>
                <a:gd name="T94" fmla="*/ 2707 w 2714"/>
                <a:gd name="T95" fmla="*/ 596 h 1201"/>
                <a:gd name="T96" fmla="*/ 2707 w 2714"/>
                <a:gd name="T97" fmla="*/ 560 h 1201"/>
                <a:gd name="T98" fmla="*/ 2694 w 2714"/>
                <a:gd name="T99" fmla="*/ 451 h 1201"/>
                <a:gd name="T100" fmla="*/ 2650 w 2714"/>
                <a:gd name="T101" fmla="*/ 343 h 1201"/>
                <a:gd name="T102" fmla="*/ 2583 w 2714"/>
                <a:gd name="T103" fmla="*/ 233 h 1201"/>
                <a:gd name="T104" fmla="*/ 2489 w 2714"/>
                <a:gd name="T105" fmla="*/ 130 h 1201"/>
                <a:gd name="T106" fmla="*/ 2376 w 2714"/>
                <a:gd name="T107" fmla="*/ 3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14" h="1201">
                  <a:moveTo>
                    <a:pt x="2332" y="0"/>
                  </a:moveTo>
                  <a:lnTo>
                    <a:pt x="2311" y="31"/>
                  </a:lnTo>
                  <a:lnTo>
                    <a:pt x="2287" y="60"/>
                  </a:lnTo>
                  <a:lnTo>
                    <a:pt x="2258" y="88"/>
                  </a:lnTo>
                  <a:lnTo>
                    <a:pt x="2227" y="114"/>
                  </a:lnTo>
                  <a:lnTo>
                    <a:pt x="2196" y="140"/>
                  </a:lnTo>
                  <a:lnTo>
                    <a:pt x="2160" y="163"/>
                  </a:lnTo>
                  <a:lnTo>
                    <a:pt x="2121" y="187"/>
                  </a:lnTo>
                  <a:lnTo>
                    <a:pt x="2080" y="205"/>
                  </a:lnTo>
                  <a:lnTo>
                    <a:pt x="2020" y="231"/>
                  </a:lnTo>
                  <a:lnTo>
                    <a:pt x="1956" y="254"/>
                  </a:lnTo>
                  <a:lnTo>
                    <a:pt x="1976" y="282"/>
                  </a:lnTo>
                  <a:lnTo>
                    <a:pt x="1997" y="309"/>
                  </a:lnTo>
                  <a:lnTo>
                    <a:pt x="2013" y="338"/>
                  </a:lnTo>
                  <a:lnTo>
                    <a:pt x="2026" y="364"/>
                  </a:lnTo>
                  <a:lnTo>
                    <a:pt x="2036" y="392"/>
                  </a:lnTo>
                  <a:lnTo>
                    <a:pt x="2044" y="420"/>
                  </a:lnTo>
                  <a:lnTo>
                    <a:pt x="2046" y="449"/>
                  </a:lnTo>
                  <a:lnTo>
                    <a:pt x="2046" y="477"/>
                  </a:lnTo>
                  <a:lnTo>
                    <a:pt x="2044" y="493"/>
                  </a:lnTo>
                  <a:lnTo>
                    <a:pt x="2038" y="511"/>
                  </a:lnTo>
                  <a:lnTo>
                    <a:pt x="2033" y="526"/>
                  </a:lnTo>
                  <a:lnTo>
                    <a:pt x="2026" y="545"/>
                  </a:lnTo>
                  <a:lnTo>
                    <a:pt x="2015" y="560"/>
                  </a:lnTo>
                  <a:lnTo>
                    <a:pt x="2002" y="573"/>
                  </a:lnTo>
                  <a:lnTo>
                    <a:pt x="1989" y="588"/>
                  </a:lnTo>
                  <a:lnTo>
                    <a:pt x="1974" y="601"/>
                  </a:lnTo>
                  <a:lnTo>
                    <a:pt x="1938" y="627"/>
                  </a:lnTo>
                  <a:lnTo>
                    <a:pt x="1896" y="651"/>
                  </a:lnTo>
                  <a:lnTo>
                    <a:pt x="1847" y="674"/>
                  </a:lnTo>
                  <a:lnTo>
                    <a:pt x="1795" y="692"/>
                  </a:lnTo>
                  <a:lnTo>
                    <a:pt x="1741" y="710"/>
                  </a:lnTo>
                  <a:lnTo>
                    <a:pt x="1679" y="726"/>
                  </a:lnTo>
                  <a:lnTo>
                    <a:pt x="1617" y="736"/>
                  </a:lnTo>
                  <a:lnTo>
                    <a:pt x="1551" y="747"/>
                  </a:lnTo>
                  <a:lnTo>
                    <a:pt x="1482" y="758"/>
                  </a:lnTo>
                  <a:lnTo>
                    <a:pt x="1412" y="763"/>
                  </a:lnTo>
                  <a:lnTo>
                    <a:pt x="1342" y="765"/>
                  </a:lnTo>
                  <a:lnTo>
                    <a:pt x="1272" y="768"/>
                  </a:lnTo>
                  <a:lnTo>
                    <a:pt x="1210" y="765"/>
                  </a:lnTo>
                  <a:lnTo>
                    <a:pt x="1148" y="763"/>
                  </a:lnTo>
                  <a:lnTo>
                    <a:pt x="1086" y="758"/>
                  </a:lnTo>
                  <a:lnTo>
                    <a:pt x="1026" y="752"/>
                  </a:lnTo>
                  <a:lnTo>
                    <a:pt x="949" y="742"/>
                  </a:lnTo>
                  <a:lnTo>
                    <a:pt x="870" y="731"/>
                  </a:lnTo>
                  <a:lnTo>
                    <a:pt x="795" y="715"/>
                  </a:lnTo>
                  <a:lnTo>
                    <a:pt x="718" y="700"/>
                  </a:lnTo>
                  <a:lnTo>
                    <a:pt x="643" y="684"/>
                  </a:lnTo>
                  <a:lnTo>
                    <a:pt x="568" y="663"/>
                  </a:lnTo>
                  <a:lnTo>
                    <a:pt x="500" y="643"/>
                  </a:lnTo>
                  <a:lnTo>
                    <a:pt x="433" y="619"/>
                  </a:lnTo>
                  <a:lnTo>
                    <a:pt x="374" y="594"/>
                  </a:lnTo>
                  <a:lnTo>
                    <a:pt x="317" y="568"/>
                  </a:lnTo>
                  <a:lnTo>
                    <a:pt x="270" y="537"/>
                  </a:lnTo>
                  <a:lnTo>
                    <a:pt x="247" y="521"/>
                  </a:lnTo>
                  <a:lnTo>
                    <a:pt x="229" y="506"/>
                  </a:lnTo>
                  <a:lnTo>
                    <a:pt x="210" y="488"/>
                  </a:lnTo>
                  <a:lnTo>
                    <a:pt x="194" y="470"/>
                  </a:lnTo>
                  <a:lnTo>
                    <a:pt x="181" y="451"/>
                  </a:lnTo>
                  <a:lnTo>
                    <a:pt x="171" y="433"/>
                  </a:lnTo>
                  <a:lnTo>
                    <a:pt x="163" y="413"/>
                  </a:lnTo>
                  <a:lnTo>
                    <a:pt x="158" y="392"/>
                  </a:lnTo>
                  <a:lnTo>
                    <a:pt x="156" y="371"/>
                  </a:lnTo>
                  <a:lnTo>
                    <a:pt x="156" y="351"/>
                  </a:lnTo>
                  <a:lnTo>
                    <a:pt x="158" y="330"/>
                  </a:lnTo>
                  <a:lnTo>
                    <a:pt x="163" y="309"/>
                  </a:lnTo>
                  <a:lnTo>
                    <a:pt x="168" y="290"/>
                  </a:lnTo>
                  <a:lnTo>
                    <a:pt x="176" y="269"/>
                  </a:lnTo>
                  <a:lnTo>
                    <a:pt x="187" y="249"/>
                  </a:lnTo>
                  <a:lnTo>
                    <a:pt x="199" y="228"/>
                  </a:lnTo>
                  <a:lnTo>
                    <a:pt x="229" y="189"/>
                  </a:lnTo>
                  <a:lnTo>
                    <a:pt x="265" y="150"/>
                  </a:lnTo>
                  <a:lnTo>
                    <a:pt x="307" y="112"/>
                  </a:lnTo>
                  <a:lnTo>
                    <a:pt x="353" y="75"/>
                  </a:lnTo>
                  <a:lnTo>
                    <a:pt x="407" y="42"/>
                  </a:lnTo>
                  <a:lnTo>
                    <a:pt x="392" y="21"/>
                  </a:lnTo>
                  <a:lnTo>
                    <a:pt x="379" y="0"/>
                  </a:lnTo>
                  <a:lnTo>
                    <a:pt x="335" y="31"/>
                  </a:lnTo>
                  <a:lnTo>
                    <a:pt x="294" y="63"/>
                  </a:lnTo>
                  <a:lnTo>
                    <a:pt x="257" y="96"/>
                  </a:lnTo>
                  <a:lnTo>
                    <a:pt x="221" y="130"/>
                  </a:lnTo>
                  <a:lnTo>
                    <a:pt x="187" y="163"/>
                  </a:lnTo>
                  <a:lnTo>
                    <a:pt x="156" y="197"/>
                  </a:lnTo>
                  <a:lnTo>
                    <a:pt x="127" y="233"/>
                  </a:lnTo>
                  <a:lnTo>
                    <a:pt x="101" y="269"/>
                  </a:lnTo>
                  <a:lnTo>
                    <a:pt x="78" y="307"/>
                  </a:lnTo>
                  <a:lnTo>
                    <a:pt x="57" y="343"/>
                  </a:lnTo>
                  <a:lnTo>
                    <a:pt x="42" y="379"/>
                  </a:lnTo>
                  <a:lnTo>
                    <a:pt x="26" y="415"/>
                  </a:lnTo>
                  <a:lnTo>
                    <a:pt x="16" y="451"/>
                  </a:lnTo>
                  <a:lnTo>
                    <a:pt x="8" y="488"/>
                  </a:lnTo>
                  <a:lnTo>
                    <a:pt x="3" y="524"/>
                  </a:lnTo>
                  <a:lnTo>
                    <a:pt x="0" y="560"/>
                  </a:lnTo>
                  <a:lnTo>
                    <a:pt x="3" y="596"/>
                  </a:lnTo>
                  <a:lnTo>
                    <a:pt x="8" y="630"/>
                  </a:lnTo>
                  <a:lnTo>
                    <a:pt x="16" y="663"/>
                  </a:lnTo>
                  <a:lnTo>
                    <a:pt x="29" y="697"/>
                  </a:lnTo>
                  <a:lnTo>
                    <a:pt x="44" y="731"/>
                  </a:lnTo>
                  <a:lnTo>
                    <a:pt x="62" y="763"/>
                  </a:lnTo>
                  <a:lnTo>
                    <a:pt x="83" y="794"/>
                  </a:lnTo>
                  <a:lnTo>
                    <a:pt x="106" y="822"/>
                  </a:lnTo>
                  <a:lnTo>
                    <a:pt x="132" y="853"/>
                  </a:lnTo>
                  <a:lnTo>
                    <a:pt x="163" y="879"/>
                  </a:lnTo>
                  <a:lnTo>
                    <a:pt x="194" y="908"/>
                  </a:lnTo>
                  <a:lnTo>
                    <a:pt x="231" y="933"/>
                  </a:lnTo>
                  <a:lnTo>
                    <a:pt x="268" y="957"/>
                  </a:lnTo>
                  <a:lnTo>
                    <a:pt x="309" y="983"/>
                  </a:lnTo>
                  <a:lnTo>
                    <a:pt x="350" y="1003"/>
                  </a:lnTo>
                  <a:lnTo>
                    <a:pt x="397" y="1027"/>
                  </a:lnTo>
                  <a:lnTo>
                    <a:pt x="444" y="1047"/>
                  </a:lnTo>
                  <a:lnTo>
                    <a:pt x="493" y="1065"/>
                  </a:lnTo>
                  <a:lnTo>
                    <a:pt x="542" y="1083"/>
                  </a:lnTo>
                  <a:lnTo>
                    <a:pt x="596" y="1102"/>
                  </a:lnTo>
                  <a:lnTo>
                    <a:pt x="650" y="1117"/>
                  </a:lnTo>
                  <a:lnTo>
                    <a:pt x="707" y="1130"/>
                  </a:lnTo>
                  <a:lnTo>
                    <a:pt x="767" y="1143"/>
                  </a:lnTo>
                  <a:lnTo>
                    <a:pt x="826" y="1156"/>
                  </a:lnTo>
                  <a:lnTo>
                    <a:pt x="951" y="1175"/>
                  </a:lnTo>
                  <a:lnTo>
                    <a:pt x="1081" y="1190"/>
                  </a:lnTo>
                  <a:lnTo>
                    <a:pt x="1215" y="1198"/>
                  </a:lnTo>
                  <a:lnTo>
                    <a:pt x="1355" y="1201"/>
                  </a:lnTo>
                  <a:lnTo>
                    <a:pt x="1458" y="1201"/>
                  </a:lnTo>
                  <a:lnTo>
                    <a:pt x="1562" y="1196"/>
                  </a:lnTo>
                  <a:lnTo>
                    <a:pt x="1661" y="1188"/>
                  </a:lnTo>
                  <a:lnTo>
                    <a:pt x="1759" y="1175"/>
                  </a:lnTo>
                  <a:lnTo>
                    <a:pt x="1852" y="1161"/>
                  </a:lnTo>
                  <a:lnTo>
                    <a:pt x="1943" y="1143"/>
                  </a:lnTo>
                  <a:lnTo>
                    <a:pt x="2031" y="1122"/>
                  </a:lnTo>
                  <a:lnTo>
                    <a:pt x="2114" y="1102"/>
                  </a:lnTo>
                  <a:lnTo>
                    <a:pt x="2191" y="1076"/>
                  </a:lnTo>
                  <a:lnTo>
                    <a:pt x="2266" y="1047"/>
                  </a:lnTo>
                  <a:lnTo>
                    <a:pt x="2337" y="1016"/>
                  </a:lnTo>
                  <a:lnTo>
                    <a:pt x="2402" y="983"/>
                  </a:lnTo>
                  <a:lnTo>
                    <a:pt x="2461" y="946"/>
                  </a:lnTo>
                  <a:lnTo>
                    <a:pt x="2513" y="908"/>
                  </a:lnTo>
                  <a:lnTo>
                    <a:pt x="2562" y="866"/>
                  </a:lnTo>
                  <a:lnTo>
                    <a:pt x="2603" y="822"/>
                  </a:lnTo>
                  <a:lnTo>
                    <a:pt x="2627" y="794"/>
                  </a:lnTo>
                  <a:lnTo>
                    <a:pt x="2647" y="763"/>
                  </a:lnTo>
                  <a:lnTo>
                    <a:pt x="2665" y="731"/>
                  </a:lnTo>
                  <a:lnTo>
                    <a:pt x="2681" y="697"/>
                  </a:lnTo>
                  <a:lnTo>
                    <a:pt x="2691" y="663"/>
                  </a:lnTo>
                  <a:lnTo>
                    <a:pt x="2702" y="630"/>
                  </a:lnTo>
                  <a:lnTo>
                    <a:pt x="2707" y="596"/>
                  </a:lnTo>
                  <a:lnTo>
                    <a:pt x="2707" y="560"/>
                  </a:lnTo>
                  <a:lnTo>
                    <a:pt x="2714" y="560"/>
                  </a:lnTo>
                  <a:lnTo>
                    <a:pt x="2707" y="560"/>
                  </a:lnTo>
                  <a:lnTo>
                    <a:pt x="2707" y="524"/>
                  </a:lnTo>
                  <a:lnTo>
                    <a:pt x="2702" y="488"/>
                  </a:lnTo>
                  <a:lnTo>
                    <a:pt x="2694" y="451"/>
                  </a:lnTo>
                  <a:lnTo>
                    <a:pt x="2681" y="415"/>
                  </a:lnTo>
                  <a:lnTo>
                    <a:pt x="2668" y="379"/>
                  </a:lnTo>
                  <a:lnTo>
                    <a:pt x="2650" y="343"/>
                  </a:lnTo>
                  <a:lnTo>
                    <a:pt x="2629" y="307"/>
                  </a:lnTo>
                  <a:lnTo>
                    <a:pt x="2608" y="269"/>
                  </a:lnTo>
                  <a:lnTo>
                    <a:pt x="2583" y="233"/>
                  </a:lnTo>
                  <a:lnTo>
                    <a:pt x="2554" y="197"/>
                  </a:lnTo>
                  <a:lnTo>
                    <a:pt x="2523" y="163"/>
                  </a:lnTo>
                  <a:lnTo>
                    <a:pt x="2489" y="130"/>
                  </a:lnTo>
                  <a:lnTo>
                    <a:pt x="2453" y="96"/>
                  </a:lnTo>
                  <a:lnTo>
                    <a:pt x="2415" y="63"/>
                  </a:lnTo>
                  <a:lnTo>
                    <a:pt x="2376" y="31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EFB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6" name="Freeform 88"/>
            <p:cNvSpPr>
              <a:spLocks noEditPoints="1"/>
            </p:cNvSpPr>
            <p:nvPr/>
          </p:nvSpPr>
          <p:spPr bwMode="auto">
            <a:xfrm>
              <a:off x="9299575" y="3778250"/>
              <a:ext cx="617538" cy="276225"/>
            </a:xfrm>
            <a:custGeom>
              <a:avLst/>
              <a:gdLst>
                <a:gd name="T0" fmla="*/ 2383 w 2721"/>
                <a:gd name="T1" fmla="*/ 38 h 1216"/>
                <a:gd name="T2" fmla="*/ 2496 w 2721"/>
                <a:gd name="T3" fmla="*/ 137 h 1216"/>
                <a:gd name="T4" fmla="*/ 2590 w 2721"/>
                <a:gd name="T5" fmla="*/ 240 h 1216"/>
                <a:gd name="T6" fmla="*/ 2657 w 2721"/>
                <a:gd name="T7" fmla="*/ 350 h 1216"/>
                <a:gd name="T8" fmla="*/ 2701 w 2721"/>
                <a:gd name="T9" fmla="*/ 458 h 1216"/>
                <a:gd name="T10" fmla="*/ 2714 w 2721"/>
                <a:gd name="T11" fmla="*/ 567 h 1216"/>
                <a:gd name="T12" fmla="*/ 2716 w 2721"/>
                <a:gd name="T13" fmla="*/ 492 h 1216"/>
                <a:gd name="T14" fmla="*/ 2683 w 2721"/>
                <a:gd name="T15" fmla="*/ 383 h 1216"/>
                <a:gd name="T16" fmla="*/ 2621 w 2721"/>
                <a:gd name="T17" fmla="*/ 271 h 1216"/>
                <a:gd name="T18" fmla="*/ 2535 w 2721"/>
                <a:gd name="T19" fmla="*/ 165 h 1216"/>
                <a:gd name="T20" fmla="*/ 2427 w 2721"/>
                <a:gd name="T21" fmla="*/ 64 h 1216"/>
                <a:gd name="T22" fmla="*/ 381 w 2721"/>
                <a:gd name="T23" fmla="*/ 0 h 1216"/>
                <a:gd name="T24" fmla="*/ 259 w 2721"/>
                <a:gd name="T25" fmla="*/ 95 h 1216"/>
                <a:gd name="T26" fmla="*/ 157 w 2721"/>
                <a:gd name="T27" fmla="*/ 199 h 1216"/>
                <a:gd name="T28" fmla="*/ 80 w 2721"/>
                <a:gd name="T29" fmla="*/ 307 h 1216"/>
                <a:gd name="T30" fmla="*/ 28 w 2721"/>
                <a:gd name="T31" fmla="*/ 420 h 1216"/>
                <a:gd name="T32" fmla="*/ 2 w 2721"/>
                <a:gd name="T33" fmla="*/ 531 h 1216"/>
                <a:gd name="T34" fmla="*/ 7 w 2721"/>
                <a:gd name="T35" fmla="*/ 639 h 1216"/>
                <a:gd name="T36" fmla="*/ 44 w 2721"/>
                <a:gd name="T37" fmla="*/ 740 h 1216"/>
                <a:gd name="T38" fmla="*/ 108 w 2721"/>
                <a:gd name="T39" fmla="*/ 834 h 1216"/>
                <a:gd name="T40" fmla="*/ 196 w 2721"/>
                <a:gd name="T41" fmla="*/ 920 h 1216"/>
                <a:gd name="T42" fmla="*/ 311 w 2721"/>
                <a:gd name="T43" fmla="*/ 995 h 1216"/>
                <a:gd name="T44" fmla="*/ 448 w 2721"/>
                <a:gd name="T45" fmla="*/ 1059 h 1216"/>
                <a:gd name="T46" fmla="*/ 601 w 2721"/>
                <a:gd name="T47" fmla="*/ 1114 h 1216"/>
                <a:gd name="T48" fmla="*/ 771 w 2721"/>
                <a:gd name="T49" fmla="*/ 1158 h 1216"/>
                <a:gd name="T50" fmla="*/ 1088 w 2721"/>
                <a:gd name="T51" fmla="*/ 1205 h 1216"/>
                <a:gd name="T52" fmla="*/ 1501 w 2721"/>
                <a:gd name="T53" fmla="*/ 1213 h 1216"/>
                <a:gd name="T54" fmla="*/ 1890 w 2721"/>
                <a:gd name="T55" fmla="*/ 1171 h 1216"/>
                <a:gd name="T56" fmla="*/ 2066 w 2721"/>
                <a:gd name="T57" fmla="*/ 1129 h 1216"/>
                <a:gd name="T58" fmla="*/ 2227 w 2721"/>
                <a:gd name="T59" fmla="*/ 1080 h 1216"/>
                <a:gd name="T60" fmla="*/ 2370 w 2721"/>
                <a:gd name="T61" fmla="*/ 1018 h 1216"/>
                <a:gd name="T62" fmla="*/ 2491 w 2721"/>
                <a:gd name="T63" fmla="*/ 946 h 1216"/>
                <a:gd name="T64" fmla="*/ 2587 w 2721"/>
                <a:gd name="T65" fmla="*/ 865 h 1216"/>
                <a:gd name="T66" fmla="*/ 2662 w 2721"/>
                <a:gd name="T67" fmla="*/ 775 h 1216"/>
                <a:gd name="T68" fmla="*/ 2706 w 2721"/>
                <a:gd name="T69" fmla="*/ 673 h 1216"/>
                <a:gd name="T70" fmla="*/ 2721 w 2721"/>
                <a:gd name="T71" fmla="*/ 567 h 1216"/>
                <a:gd name="T72" fmla="*/ 2709 w 2721"/>
                <a:gd name="T73" fmla="*/ 637 h 1216"/>
                <a:gd name="T74" fmla="*/ 2672 w 2721"/>
                <a:gd name="T75" fmla="*/ 738 h 1216"/>
                <a:gd name="T76" fmla="*/ 2610 w 2721"/>
                <a:gd name="T77" fmla="*/ 829 h 1216"/>
                <a:gd name="T78" fmla="*/ 2468 w 2721"/>
                <a:gd name="T79" fmla="*/ 953 h 1216"/>
                <a:gd name="T80" fmla="*/ 2273 w 2721"/>
                <a:gd name="T81" fmla="*/ 1054 h 1216"/>
                <a:gd name="T82" fmla="*/ 2038 w 2721"/>
                <a:gd name="T83" fmla="*/ 1129 h 1216"/>
                <a:gd name="T84" fmla="*/ 1766 w 2721"/>
                <a:gd name="T85" fmla="*/ 1182 h 1216"/>
                <a:gd name="T86" fmla="*/ 1465 w 2721"/>
                <a:gd name="T87" fmla="*/ 1208 h 1216"/>
                <a:gd name="T88" fmla="*/ 1088 w 2721"/>
                <a:gd name="T89" fmla="*/ 1197 h 1216"/>
                <a:gd name="T90" fmla="*/ 774 w 2721"/>
                <a:gd name="T91" fmla="*/ 1150 h 1216"/>
                <a:gd name="T92" fmla="*/ 603 w 2721"/>
                <a:gd name="T93" fmla="*/ 1109 h 1216"/>
                <a:gd name="T94" fmla="*/ 451 w 2721"/>
                <a:gd name="T95" fmla="*/ 1054 h 1216"/>
                <a:gd name="T96" fmla="*/ 316 w 2721"/>
                <a:gd name="T97" fmla="*/ 990 h 1216"/>
                <a:gd name="T98" fmla="*/ 201 w 2721"/>
                <a:gd name="T99" fmla="*/ 915 h 1216"/>
                <a:gd name="T100" fmla="*/ 113 w 2721"/>
                <a:gd name="T101" fmla="*/ 829 h 1216"/>
                <a:gd name="T102" fmla="*/ 51 w 2721"/>
                <a:gd name="T103" fmla="*/ 738 h 1216"/>
                <a:gd name="T104" fmla="*/ 15 w 2721"/>
                <a:gd name="T105" fmla="*/ 637 h 1216"/>
                <a:gd name="T106" fmla="*/ 10 w 2721"/>
                <a:gd name="T107" fmla="*/ 531 h 1216"/>
                <a:gd name="T108" fmla="*/ 33 w 2721"/>
                <a:gd name="T109" fmla="*/ 422 h 1216"/>
                <a:gd name="T110" fmla="*/ 85 w 2721"/>
                <a:gd name="T111" fmla="*/ 314 h 1216"/>
                <a:gd name="T112" fmla="*/ 163 w 2721"/>
                <a:gd name="T113" fmla="*/ 204 h 1216"/>
                <a:gd name="T114" fmla="*/ 264 w 2721"/>
                <a:gd name="T115" fmla="*/ 103 h 1216"/>
                <a:gd name="T116" fmla="*/ 386 w 2721"/>
                <a:gd name="T117" fmla="*/ 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1" h="1216">
                  <a:moveTo>
                    <a:pt x="2344" y="0"/>
                  </a:moveTo>
                  <a:lnTo>
                    <a:pt x="2339" y="7"/>
                  </a:lnTo>
                  <a:lnTo>
                    <a:pt x="2383" y="38"/>
                  </a:lnTo>
                  <a:lnTo>
                    <a:pt x="2422" y="70"/>
                  </a:lnTo>
                  <a:lnTo>
                    <a:pt x="2460" y="103"/>
                  </a:lnTo>
                  <a:lnTo>
                    <a:pt x="2496" y="137"/>
                  </a:lnTo>
                  <a:lnTo>
                    <a:pt x="2530" y="170"/>
                  </a:lnTo>
                  <a:lnTo>
                    <a:pt x="2561" y="204"/>
                  </a:lnTo>
                  <a:lnTo>
                    <a:pt x="2590" y="240"/>
                  </a:lnTo>
                  <a:lnTo>
                    <a:pt x="2615" y="276"/>
                  </a:lnTo>
                  <a:lnTo>
                    <a:pt x="2636" y="314"/>
                  </a:lnTo>
                  <a:lnTo>
                    <a:pt x="2657" y="350"/>
                  </a:lnTo>
                  <a:lnTo>
                    <a:pt x="2675" y="386"/>
                  </a:lnTo>
                  <a:lnTo>
                    <a:pt x="2688" y="422"/>
                  </a:lnTo>
                  <a:lnTo>
                    <a:pt x="2701" y="458"/>
                  </a:lnTo>
                  <a:lnTo>
                    <a:pt x="2709" y="495"/>
                  </a:lnTo>
                  <a:lnTo>
                    <a:pt x="2714" y="531"/>
                  </a:lnTo>
                  <a:lnTo>
                    <a:pt x="2714" y="567"/>
                  </a:lnTo>
                  <a:lnTo>
                    <a:pt x="2721" y="567"/>
                  </a:lnTo>
                  <a:lnTo>
                    <a:pt x="2721" y="531"/>
                  </a:lnTo>
                  <a:lnTo>
                    <a:pt x="2716" y="492"/>
                  </a:lnTo>
                  <a:lnTo>
                    <a:pt x="2706" y="456"/>
                  </a:lnTo>
                  <a:lnTo>
                    <a:pt x="2696" y="420"/>
                  </a:lnTo>
                  <a:lnTo>
                    <a:pt x="2683" y="383"/>
                  </a:lnTo>
                  <a:lnTo>
                    <a:pt x="2665" y="345"/>
                  </a:lnTo>
                  <a:lnTo>
                    <a:pt x="2644" y="307"/>
                  </a:lnTo>
                  <a:lnTo>
                    <a:pt x="2621" y="271"/>
                  </a:lnTo>
                  <a:lnTo>
                    <a:pt x="2595" y="235"/>
                  </a:lnTo>
                  <a:lnTo>
                    <a:pt x="2566" y="199"/>
                  </a:lnTo>
                  <a:lnTo>
                    <a:pt x="2535" y="165"/>
                  </a:lnTo>
                  <a:lnTo>
                    <a:pt x="2502" y="129"/>
                  </a:lnTo>
                  <a:lnTo>
                    <a:pt x="2465" y="95"/>
                  </a:lnTo>
                  <a:lnTo>
                    <a:pt x="2427" y="64"/>
                  </a:lnTo>
                  <a:lnTo>
                    <a:pt x="2385" y="31"/>
                  </a:lnTo>
                  <a:lnTo>
                    <a:pt x="2344" y="0"/>
                  </a:lnTo>
                  <a:close/>
                  <a:moveTo>
                    <a:pt x="381" y="0"/>
                  </a:moveTo>
                  <a:lnTo>
                    <a:pt x="337" y="31"/>
                  </a:lnTo>
                  <a:lnTo>
                    <a:pt x="298" y="64"/>
                  </a:lnTo>
                  <a:lnTo>
                    <a:pt x="259" y="95"/>
                  </a:lnTo>
                  <a:lnTo>
                    <a:pt x="222" y="129"/>
                  </a:lnTo>
                  <a:lnTo>
                    <a:pt x="188" y="165"/>
                  </a:lnTo>
                  <a:lnTo>
                    <a:pt x="157" y="199"/>
                  </a:lnTo>
                  <a:lnTo>
                    <a:pt x="129" y="235"/>
                  </a:lnTo>
                  <a:lnTo>
                    <a:pt x="103" y="271"/>
                  </a:lnTo>
                  <a:lnTo>
                    <a:pt x="80" y="307"/>
                  </a:lnTo>
                  <a:lnTo>
                    <a:pt x="59" y="345"/>
                  </a:lnTo>
                  <a:lnTo>
                    <a:pt x="41" y="383"/>
                  </a:lnTo>
                  <a:lnTo>
                    <a:pt x="28" y="420"/>
                  </a:lnTo>
                  <a:lnTo>
                    <a:pt x="15" y="456"/>
                  </a:lnTo>
                  <a:lnTo>
                    <a:pt x="7" y="492"/>
                  </a:lnTo>
                  <a:lnTo>
                    <a:pt x="2" y="531"/>
                  </a:lnTo>
                  <a:lnTo>
                    <a:pt x="0" y="567"/>
                  </a:lnTo>
                  <a:lnTo>
                    <a:pt x="2" y="603"/>
                  </a:lnTo>
                  <a:lnTo>
                    <a:pt x="7" y="639"/>
                  </a:lnTo>
                  <a:lnTo>
                    <a:pt x="15" y="673"/>
                  </a:lnTo>
                  <a:lnTo>
                    <a:pt x="28" y="707"/>
                  </a:lnTo>
                  <a:lnTo>
                    <a:pt x="44" y="740"/>
                  </a:lnTo>
                  <a:lnTo>
                    <a:pt x="62" y="775"/>
                  </a:lnTo>
                  <a:lnTo>
                    <a:pt x="82" y="806"/>
                  </a:lnTo>
                  <a:lnTo>
                    <a:pt x="108" y="834"/>
                  </a:lnTo>
                  <a:lnTo>
                    <a:pt x="134" y="865"/>
                  </a:lnTo>
                  <a:lnTo>
                    <a:pt x="165" y="894"/>
                  </a:lnTo>
                  <a:lnTo>
                    <a:pt x="196" y="920"/>
                  </a:lnTo>
                  <a:lnTo>
                    <a:pt x="233" y="946"/>
                  </a:lnTo>
                  <a:lnTo>
                    <a:pt x="272" y="971"/>
                  </a:lnTo>
                  <a:lnTo>
                    <a:pt x="311" y="995"/>
                  </a:lnTo>
                  <a:lnTo>
                    <a:pt x="355" y="1018"/>
                  </a:lnTo>
                  <a:lnTo>
                    <a:pt x="399" y="1039"/>
                  </a:lnTo>
                  <a:lnTo>
                    <a:pt x="448" y="1059"/>
                  </a:lnTo>
                  <a:lnTo>
                    <a:pt x="497" y="1080"/>
                  </a:lnTo>
                  <a:lnTo>
                    <a:pt x="546" y="1098"/>
                  </a:lnTo>
                  <a:lnTo>
                    <a:pt x="601" y="1114"/>
                  </a:lnTo>
                  <a:lnTo>
                    <a:pt x="655" y="1129"/>
                  </a:lnTo>
                  <a:lnTo>
                    <a:pt x="712" y="1145"/>
                  </a:lnTo>
                  <a:lnTo>
                    <a:pt x="771" y="1158"/>
                  </a:lnTo>
                  <a:lnTo>
                    <a:pt x="831" y="1171"/>
                  </a:lnTo>
                  <a:lnTo>
                    <a:pt x="958" y="1190"/>
                  </a:lnTo>
                  <a:lnTo>
                    <a:pt x="1088" y="1205"/>
                  </a:lnTo>
                  <a:lnTo>
                    <a:pt x="1222" y="1213"/>
                  </a:lnTo>
                  <a:lnTo>
                    <a:pt x="1362" y="1216"/>
                  </a:lnTo>
                  <a:lnTo>
                    <a:pt x="1501" y="1213"/>
                  </a:lnTo>
                  <a:lnTo>
                    <a:pt x="1637" y="1205"/>
                  </a:lnTo>
                  <a:lnTo>
                    <a:pt x="1766" y="1190"/>
                  </a:lnTo>
                  <a:lnTo>
                    <a:pt x="1890" y="1171"/>
                  </a:lnTo>
                  <a:lnTo>
                    <a:pt x="1952" y="1158"/>
                  </a:lnTo>
                  <a:lnTo>
                    <a:pt x="2009" y="1145"/>
                  </a:lnTo>
                  <a:lnTo>
                    <a:pt x="2066" y="1129"/>
                  </a:lnTo>
                  <a:lnTo>
                    <a:pt x="2123" y="1114"/>
                  </a:lnTo>
                  <a:lnTo>
                    <a:pt x="2175" y="1098"/>
                  </a:lnTo>
                  <a:lnTo>
                    <a:pt x="2227" y="1080"/>
                  </a:lnTo>
                  <a:lnTo>
                    <a:pt x="2276" y="1059"/>
                  </a:lnTo>
                  <a:lnTo>
                    <a:pt x="2323" y="1039"/>
                  </a:lnTo>
                  <a:lnTo>
                    <a:pt x="2370" y="1018"/>
                  </a:lnTo>
                  <a:lnTo>
                    <a:pt x="2411" y="995"/>
                  </a:lnTo>
                  <a:lnTo>
                    <a:pt x="2453" y="971"/>
                  </a:lnTo>
                  <a:lnTo>
                    <a:pt x="2491" y="946"/>
                  </a:lnTo>
                  <a:lnTo>
                    <a:pt x="2525" y="920"/>
                  </a:lnTo>
                  <a:lnTo>
                    <a:pt x="2559" y="894"/>
                  </a:lnTo>
                  <a:lnTo>
                    <a:pt x="2587" y="865"/>
                  </a:lnTo>
                  <a:lnTo>
                    <a:pt x="2615" y="834"/>
                  </a:lnTo>
                  <a:lnTo>
                    <a:pt x="2639" y="806"/>
                  </a:lnTo>
                  <a:lnTo>
                    <a:pt x="2662" y="775"/>
                  </a:lnTo>
                  <a:lnTo>
                    <a:pt x="2680" y="740"/>
                  </a:lnTo>
                  <a:lnTo>
                    <a:pt x="2696" y="707"/>
                  </a:lnTo>
                  <a:lnTo>
                    <a:pt x="2706" y="673"/>
                  </a:lnTo>
                  <a:lnTo>
                    <a:pt x="2716" y="639"/>
                  </a:lnTo>
                  <a:lnTo>
                    <a:pt x="2721" y="603"/>
                  </a:lnTo>
                  <a:lnTo>
                    <a:pt x="2721" y="567"/>
                  </a:lnTo>
                  <a:lnTo>
                    <a:pt x="2714" y="567"/>
                  </a:lnTo>
                  <a:lnTo>
                    <a:pt x="2714" y="603"/>
                  </a:lnTo>
                  <a:lnTo>
                    <a:pt x="2709" y="637"/>
                  </a:lnTo>
                  <a:lnTo>
                    <a:pt x="2698" y="670"/>
                  </a:lnTo>
                  <a:lnTo>
                    <a:pt x="2688" y="704"/>
                  </a:lnTo>
                  <a:lnTo>
                    <a:pt x="2672" y="738"/>
                  </a:lnTo>
                  <a:lnTo>
                    <a:pt x="2654" y="770"/>
                  </a:lnTo>
                  <a:lnTo>
                    <a:pt x="2634" y="801"/>
                  </a:lnTo>
                  <a:lnTo>
                    <a:pt x="2610" y="829"/>
                  </a:lnTo>
                  <a:lnTo>
                    <a:pt x="2569" y="873"/>
                  </a:lnTo>
                  <a:lnTo>
                    <a:pt x="2520" y="915"/>
                  </a:lnTo>
                  <a:lnTo>
                    <a:pt x="2468" y="953"/>
                  </a:lnTo>
                  <a:lnTo>
                    <a:pt x="2409" y="990"/>
                  </a:lnTo>
                  <a:lnTo>
                    <a:pt x="2344" y="1023"/>
                  </a:lnTo>
                  <a:lnTo>
                    <a:pt x="2273" y="1054"/>
                  </a:lnTo>
                  <a:lnTo>
                    <a:pt x="2198" y="1083"/>
                  </a:lnTo>
                  <a:lnTo>
                    <a:pt x="2121" y="1109"/>
                  </a:lnTo>
                  <a:lnTo>
                    <a:pt x="2038" y="1129"/>
                  </a:lnTo>
                  <a:lnTo>
                    <a:pt x="1950" y="1150"/>
                  </a:lnTo>
                  <a:lnTo>
                    <a:pt x="1859" y="1168"/>
                  </a:lnTo>
                  <a:lnTo>
                    <a:pt x="1766" y="1182"/>
                  </a:lnTo>
                  <a:lnTo>
                    <a:pt x="1668" y="1195"/>
                  </a:lnTo>
                  <a:lnTo>
                    <a:pt x="1569" y="1203"/>
                  </a:lnTo>
                  <a:lnTo>
                    <a:pt x="1465" y="1208"/>
                  </a:lnTo>
                  <a:lnTo>
                    <a:pt x="1362" y="1208"/>
                  </a:lnTo>
                  <a:lnTo>
                    <a:pt x="1222" y="1205"/>
                  </a:lnTo>
                  <a:lnTo>
                    <a:pt x="1088" y="1197"/>
                  </a:lnTo>
                  <a:lnTo>
                    <a:pt x="958" y="1182"/>
                  </a:lnTo>
                  <a:lnTo>
                    <a:pt x="833" y="1163"/>
                  </a:lnTo>
                  <a:lnTo>
                    <a:pt x="774" y="1150"/>
                  </a:lnTo>
                  <a:lnTo>
                    <a:pt x="714" y="1137"/>
                  </a:lnTo>
                  <a:lnTo>
                    <a:pt x="657" y="1124"/>
                  </a:lnTo>
                  <a:lnTo>
                    <a:pt x="603" y="1109"/>
                  </a:lnTo>
                  <a:lnTo>
                    <a:pt x="549" y="1090"/>
                  </a:lnTo>
                  <a:lnTo>
                    <a:pt x="500" y="1072"/>
                  </a:lnTo>
                  <a:lnTo>
                    <a:pt x="451" y="1054"/>
                  </a:lnTo>
                  <a:lnTo>
                    <a:pt x="404" y="1034"/>
                  </a:lnTo>
                  <a:lnTo>
                    <a:pt x="357" y="1010"/>
                  </a:lnTo>
                  <a:lnTo>
                    <a:pt x="316" y="990"/>
                  </a:lnTo>
                  <a:lnTo>
                    <a:pt x="275" y="964"/>
                  </a:lnTo>
                  <a:lnTo>
                    <a:pt x="238" y="940"/>
                  </a:lnTo>
                  <a:lnTo>
                    <a:pt x="201" y="915"/>
                  </a:lnTo>
                  <a:lnTo>
                    <a:pt x="170" y="886"/>
                  </a:lnTo>
                  <a:lnTo>
                    <a:pt x="139" y="860"/>
                  </a:lnTo>
                  <a:lnTo>
                    <a:pt x="113" y="829"/>
                  </a:lnTo>
                  <a:lnTo>
                    <a:pt x="90" y="801"/>
                  </a:lnTo>
                  <a:lnTo>
                    <a:pt x="69" y="770"/>
                  </a:lnTo>
                  <a:lnTo>
                    <a:pt x="51" y="738"/>
                  </a:lnTo>
                  <a:lnTo>
                    <a:pt x="36" y="704"/>
                  </a:lnTo>
                  <a:lnTo>
                    <a:pt x="23" y="670"/>
                  </a:lnTo>
                  <a:lnTo>
                    <a:pt x="15" y="637"/>
                  </a:lnTo>
                  <a:lnTo>
                    <a:pt x="10" y="603"/>
                  </a:lnTo>
                  <a:lnTo>
                    <a:pt x="7" y="567"/>
                  </a:lnTo>
                  <a:lnTo>
                    <a:pt x="10" y="531"/>
                  </a:lnTo>
                  <a:lnTo>
                    <a:pt x="15" y="495"/>
                  </a:lnTo>
                  <a:lnTo>
                    <a:pt x="23" y="458"/>
                  </a:lnTo>
                  <a:lnTo>
                    <a:pt x="33" y="422"/>
                  </a:lnTo>
                  <a:lnTo>
                    <a:pt x="49" y="386"/>
                  </a:lnTo>
                  <a:lnTo>
                    <a:pt x="64" y="350"/>
                  </a:lnTo>
                  <a:lnTo>
                    <a:pt x="85" y="314"/>
                  </a:lnTo>
                  <a:lnTo>
                    <a:pt x="108" y="276"/>
                  </a:lnTo>
                  <a:lnTo>
                    <a:pt x="134" y="240"/>
                  </a:lnTo>
                  <a:lnTo>
                    <a:pt x="163" y="204"/>
                  </a:lnTo>
                  <a:lnTo>
                    <a:pt x="194" y="170"/>
                  </a:lnTo>
                  <a:lnTo>
                    <a:pt x="228" y="137"/>
                  </a:lnTo>
                  <a:lnTo>
                    <a:pt x="264" y="103"/>
                  </a:lnTo>
                  <a:lnTo>
                    <a:pt x="301" y="70"/>
                  </a:lnTo>
                  <a:lnTo>
                    <a:pt x="342" y="38"/>
                  </a:lnTo>
                  <a:lnTo>
                    <a:pt x="386" y="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713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7" name="Freeform 89"/>
            <p:cNvSpPr>
              <a:spLocks/>
            </p:cNvSpPr>
            <p:nvPr/>
          </p:nvSpPr>
          <p:spPr bwMode="auto">
            <a:xfrm>
              <a:off x="9375775" y="3567113"/>
              <a:ext cx="463550" cy="287338"/>
            </a:xfrm>
            <a:custGeom>
              <a:avLst/>
              <a:gdLst>
                <a:gd name="T0" fmla="*/ 2044 w 2044"/>
                <a:gd name="T1" fmla="*/ 782 h 1270"/>
                <a:gd name="T2" fmla="*/ 2033 w 2044"/>
                <a:gd name="T3" fmla="*/ 842 h 1270"/>
                <a:gd name="T4" fmla="*/ 2013 w 2044"/>
                <a:gd name="T5" fmla="*/ 899 h 1270"/>
                <a:gd name="T6" fmla="*/ 1982 w 2044"/>
                <a:gd name="T7" fmla="*/ 953 h 1270"/>
                <a:gd name="T8" fmla="*/ 1942 w 2044"/>
                <a:gd name="T9" fmla="*/ 1000 h 1270"/>
                <a:gd name="T10" fmla="*/ 1895 w 2044"/>
                <a:gd name="T11" fmla="*/ 1046 h 1270"/>
                <a:gd name="T12" fmla="*/ 1841 w 2044"/>
                <a:gd name="T13" fmla="*/ 1085 h 1270"/>
                <a:gd name="T14" fmla="*/ 1779 w 2044"/>
                <a:gd name="T15" fmla="*/ 1121 h 1270"/>
                <a:gd name="T16" fmla="*/ 1709 w 2044"/>
                <a:gd name="T17" fmla="*/ 1155 h 1270"/>
                <a:gd name="T18" fmla="*/ 1593 w 2044"/>
                <a:gd name="T19" fmla="*/ 1196 h 1270"/>
                <a:gd name="T20" fmla="*/ 1420 w 2044"/>
                <a:gd name="T21" fmla="*/ 1235 h 1270"/>
                <a:gd name="T22" fmla="*/ 1227 w 2044"/>
                <a:gd name="T23" fmla="*/ 1262 h 1270"/>
                <a:gd name="T24" fmla="*/ 1023 w 2044"/>
                <a:gd name="T25" fmla="*/ 1270 h 1270"/>
                <a:gd name="T26" fmla="*/ 816 w 2044"/>
                <a:gd name="T27" fmla="*/ 1262 h 1270"/>
                <a:gd name="T28" fmla="*/ 625 w 2044"/>
                <a:gd name="T29" fmla="*/ 1235 h 1270"/>
                <a:gd name="T30" fmla="*/ 450 w 2044"/>
                <a:gd name="T31" fmla="*/ 1196 h 1270"/>
                <a:gd name="T32" fmla="*/ 336 w 2044"/>
                <a:gd name="T33" fmla="*/ 1155 h 1270"/>
                <a:gd name="T34" fmla="*/ 267 w 2044"/>
                <a:gd name="T35" fmla="*/ 1121 h 1270"/>
                <a:gd name="T36" fmla="*/ 205 w 2044"/>
                <a:gd name="T37" fmla="*/ 1085 h 1270"/>
                <a:gd name="T38" fmla="*/ 150 w 2044"/>
                <a:gd name="T39" fmla="*/ 1046 h 1270"/>
                <a:gd name="T40" fmla="*/ 101 w 2044"/>
                <a:gd name="T41" fmla="*/ 1000 h 1270"/>
                <a:gd name="T42" fmla="*/ 62 w 2044"/>
                <a:gd name="T43" fmla="*/ 953 h 1270"/>
                <a:gd name="T44" fmla="*/ 34 w 2044"/>
                <a:gd name="T45" fmla="*/ 899 h 1270"/>
                <a:gd name="T46" fmla="*/ 13 w 2044"/>
                <a:gd name="T47" fmla="*/ 842 h 1270"/>
                <a:gd name="T48" fmla="*/ 3 w 2044"/>
                <a:gd name="T49" fmla="*/ 782 h 1270"/>
                <a:gd name="T50" fmla="*/ 3 w 2044"/>
                <a:gd name="T51" fmla="*/ 717 h 1270"/>
                <a:gd name="T52" fmla="*/ 13 w 2044"/>
                <a:gd name="T53" fmla="*/ 652 h 1270"/>
                <a:gd name="T54" fmla="*/ 34 w 2044"/>
                <a:gd name="T55" fmla="*/ 585 h 1270"/>
                <a:gd name="T56" fmla="*/ 62 w 2044"/>
                <a:gd name="T57" fmla="*/ 520 h 1270"/>
                <a:gd name="T58" fmla="*/ 101 w 2044"/>
                <a:gd name="T59" fmla="*/ 456 h 1270"/>
                <a:gd name="T60" fmla="*/ 150 w 2044"/>
                <a:gd name="T61" fmla="*/ 391 h 1270"/>
                <a:gd name="T62" fmla="*/ 205 w 2044"/>
                <a:gd name="T63" fmla="*/ 331 h 1270"/>
                <a:gd name="T64" fmla="*/ 267 w 2044"/>
                <a:gd name="T65" fmla="*/ 271 h 1270"/>
                <a:gd name="T66" fmla="*/ 336 w 2044"/>
                <a:gd name="T67" fmla="*/ 217 h 1270"/>
                <a:gd name="T68" fmla="*/ 411 w 2044"/>
                <a:gd name="T69" fmla="*/ 168 h 1270"/>
                <a:gd name="T70" fmla="*/ 492 w 2044"/>
                <a:gd name="T71" fmla="*/ 124 h 1270"/>
                <a:gd name="T72" fmla="*/ 580 w 2044"/>
                <a:gd name="T73" fmla="*/ 85 h 1270"/>
                <a:gd name="T74" fmla="*/ 671 w 2044"/>
                <a:gd name="T75" fmla="*/ 51 h 1270"/>
                <a:gd name="T76" fmla="*/ 767 w 2044"/>
                <a:gd name="T77" fmla="*/ 26 h 1270"/>
                <a:gd name="T78" fmla="*/ 868 w 2044"/>
                <a:gd name="T79" fmla="*/ 10 h 1270"/>
                <a:gd name="T80" fmla="*/ 971 w 2044"/>
                <a:gd name="T81" fmla="*/ 0 h 1270"/>
                <a:gd name="T82" fmla="*/ 1075 w 2044"/>
                <a:gd name="T83" fmla="*/ 0 h 1270"/>
                <a:gd name="T84" fmla="*/ 1178 w 2044"/>
                <a:gd name="T85" fmla="*/ 10 h 1270"/>
                <a:gd name="T86" fmla="*/ 1277 w 2044"/>
                <a:gd name="T87" fmla="*/ 26 h 1270"/>
                <a:gd name="T88" fmla="*/ 1373 w 2044"/>
                <a:gd name="T89" fmla="*/ 51 h 1270"/>
                <a:gd name="T90" fmla="*/ 1466 w 2044"/>
                <a:gd name="T91" fmla="*/ 85 h 1270"/>
                <a:gd name="T92" fmla="*/ 1551 w 2044"/>
                <a:gd name="T93" fmla="*/ 124 h 1270"/>
                <a:gd name="T94" fmla="*/ 1634 w 2044"/>
                <a:gd name="T95" fmla="*/ 168 h 1270"/>
                <a:gd name="T96" fmla="*/ 1709 w 2044"/>
                <a:gd name="T97" fmla="*/ 217 h 1270"/>
                <a:gd name="T98" fmla="*/ 1779 w 2044"/>
                <a:gd name="T99" fmla="*/ 271 h 1270"/>
                <a:gd name="T100" fmla="*/ 1841 w 2044"/>
                <a:gd name="T101" fmla="*/ 331 h 1270"/>
                <a:gd name="T102" fmla="*/ 1895 w 2044"/>
                <a:gd name="T103" fmla="*/ 391 h 1270"/>
                <a:gd name="T104" fmla="*/ 1942 w 2044"/>
                <a:gd name="T105" fmla="*/ 456 h 1270"/>
                <a:gd name="T106" fmla="*/ 1982 w 2044"/>
                <a:gd name="T107" fmla="*/ 520 h 1270"/>
                <a:gd name="T108" fmla="*/ 2013 w 2044"/>
                <a:gd name="T109" fmla="*/ 585 h 1270"/>
                <a:gd name="T110" fmla="*/ 2033 w 2044"/>
                <a:gd name="T111" fmla="*/ 652 h 1270"/>
                <a:gd name="T112" fmla="*/ 2044 w 2044"/>
                <a:gd name="T113" fmla="*/ 717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4" h="1270">
                  <a:moveTo>
                    <a:pt x="2044" y="751"/>
                  </a:moveTo>
                  <a:lnTo>
                    <a:pt x="2044" y="782"/>
                  </a:lnTo>
                  <a:lnTo>
                    <a:pt x="2039" y="814"/>
                  </a:lnTo>
                  <a:lnTo>
                    <a:pt x="2033" y="842"/>
                  </a:lnTo>
                  <a:lnTo>
                    <a:pt x="2023" y="873"/>
                  </a:lnTo>
                  <a:lnTo>
                    <a:pt x="2013" y="899"/>
                  </a:lnTo>
                  <a:lnTo>
                    <a:pt x="1997" y="928"/>
                  </a:lnTo>
                  <a:lnTo>
                    <a:pt x="1982" y="953"/>
                  </a:lnTo>
                  <a:lnTo>
                    <a:pt x="1963" y="977"/>
                  </a:lnTo>
                  <a:lnTo>
                    <a:pt x="1942" y="1000"/>
                  </a:lnTo>
                  <a:lnTo>
                    <a:pt x="1921" y="1023"/>
                  </a:lnTo>
                  <a:lnTo>
                    <a:pt x="1895" y="1046"/>
                  </a:lnTo>
                  <a:lnTo>
                    <a:pt x="1869" y="1067"/>
                  </a:lnTo>
                  <a:lnTo>
                    <a:pt x="1841" y="1085"/>
                  </a:lnTo>
                  <a:lnTo>
                    <a:pt x="1810" y="1103"/>
                  </a:lnTo>
                  <a:lnTo>
                    <a:pt x="1779" y="1121"/>
                  </a:lnTo>
                  <a:lnTo>
                    <a:pt x="1745" y="1140"/>
                  </a:lnTo>
                  <a:lnTo>
                    <a:pt x="1709" y="1155"/>
                  </a:lnTo>
                  <a:lnTo>
                    <a:pt x="1673" y="1168"/>
                  </a:lnTo>
                  <a:lnTo>
                    <a:pt x="1593" y="1196"/>
                  </a:lnTo>
                  <a:lnTo>
                    <a:pt x="1510" y="1217"/>
                  </a:lnTo>
                  <a:lnTo>
                    <a:pt x="1420" y="1235"/>
                  </a:lnTo>
                  <a:lnTo>
                    <a:pt x="1326" y="1252"/>
                  </a:lnTo>
                  <a:lnTo>
                    <a:pt x="1227" y="1262"/>
                  </a:lnTo>
                  <a:lnTo>
                    <a:pt x="1126" y="1267"/>
                  </a:lnTo>
                  <a:lnTo>
                    <a:pt x="1023" y="1270"/>
                  </a:lnTo>
                  <a:lnTo>
                    <a:pt x="917" y="1267"/>
                  </a:lnTo>
                  <a:lnTo>
                    <a:pt x="816" y="1262"/>
                  </a:lnTo>
                  <a:lnTo>
                    <a:pt x="720" y="1252"/>
                  </a:lnTo>
                  <a:lnTo>
                    <a:pt x="625" y="1235"/>
                  </a:lnTo>
                  <a:lnTo>
                    <a:pt x="536" y="1217"/>
                  </a:lnTo>
                  <a:lnTo>
                    <a:pt x="450" y="1196"/>
                  </a:lnTo>
                  <a:lnTo>
                    <a:pt x="373" y="1168"/>
                  </a:lnTo>
                  <a:lnTo>
                    <a:pt x="336" y="1155"/>
                  </a:lnTo>
                  <a:lnTo>
                    <a:pt x="300" y="1140"/>
                  </a:lnTo>
                  <a:lnTo>
                    <a:pt x="267" y="1121"/>
                  </a:lnTo>
                  <a:lnTo>
                    <a:pt x="233" y="1103"/>
                  </a:lnTo>
                  <a:lnTo>
                    <a:pt x="205" y="1085"/>
                  </a:lnTo>
                  <a:lnTo>
                    <a:pt x="176" y="1067"/>
                  </a:lnTo>
                  <a:lnTo>
                    <a:pt x="150" y="1046"/>
                  </a:lnTo>
                  <a:lnTo>
                    <a:pt x="124" y="1023"/>
                  </a:lnTo>
                  <a:lnTo>
                    <a:pt x="101" y="1000"/>
                  </a:lnTo>
                  <a:lnTo>
                    <a:pt x="80" y="977"/>
                  </a:lnTo>
                  <a:lnTo>
                    <a:pt x="62" y="953"/>
                  </a:lnTo>
                  <a:lnTo>
                    <a:pt x="47" y="928"/>
                  </a:lnTo>
                  <a:lnTo>
                    <a:pt x="34" y="899"/>
                  </a:lnTo>
                  <a:lnTo>
                    <a:pt x="21" y="873"/>
                  </a:lnTo>
                  <a:lnTo>
                    <a:pt x="13" y="842"/>
                  </a:lnTo>
                  <a:lnTo>
                    <a:pt x="6" y="814"/>
                  </a:lnTo>
                  <a:lnTo>
                    <a:pt x="3" y="782"/>
                  </a:lnTo>
                  <a:lnTo>
                    <a:pt x="0" y="751"/>
                  </a:lnTo>
                  <a:lnTo>
                    <a:pt x="3" y="717"/>
                  </a:lnTo>
                  <a:lnTo>
                    <a:pt x="6" y="683"/>
                  </a:lnTo>
                  <a:lnTo>
                    <a:pt x="13" y="652"/>
                  </a:lnTo>
                  <a:lnTo>
                    <a:pt x="21" y="619"/>
                  </a:lnTo>
                  <a:lnTo>
                    <a:pt x="34" y="585"/>
                  </a:lnTo>
                  <a:lnTo>
                    <a:pt x="47" y="552"/>
                  </a:lnTo>
                  <a:lnTo>
                    <a:pt x="62" y="520"/>
                  </a:lnTo>
                  <a:lnTo>
                    <a:pt x="80" y="487"/>
                  </a:lnTo>
                  <a:lnTo>
                    <a:pt x="101" y="456"/>
                  </a:lnTo>
                  <a:lnTo>
                    <a:pt x="124" y="422"/>
                  </a:lnTo>
                  <a:lnTo>
                    <a:pt x="150" y="391"/>
                  </a:lnTo>
                  <a:lnTo>
                    <a:pt x="176" y="359"/>
                  </a:lnTo>
                  <a:lnTo>
                    <a:pt x="205" y="331"/>
                  </a:lnTo>
                  <a:lnTo>
                    <a:pt x="233" y="300"/>
                  </a:lnTo>
                  <a:lnTo>
                    <a:pt x="267" y="271"/>
                  </a:lnTo>
                  <a:lnTo>
                    <a:pt x="300" y="245"/>
                  </a:lnTo>
                  <a:lnTo>
                    <a:pt x="336" y="217"/>
                  </a:lnTo>
                  <a:lnTo>
                    <a:pt x="373" y="191"/>
                  </a:lnTo>
                  <a:lnTo>
                    <a:pt x="411" y="168"/>
                  </a:lnTo>
                  <a:lnTo>
                    <a:pt x="450" y="145"/>
                  </a:lnTo>
                  <a:lnTo>
                    <a:pt x="492" y="124"/>
                  </a:lnTo>
                  <a:lnTo>
                    <a:pt x="536" y="103"/>
                  </a:lnTo>
                  <a:lnTo>
                    <a:pt x="580" y="85"/>
                  </a:lnTo>
                  <a:lnTo>
                    <a:pt x="625" y="67"/>
                  </a:lnTo>
                  <a:lnTo>
                    <a:pt x="671" y="51"/>
                  </a:lnTo>
                  <a:lnTo>
                    <a:pt x="720" y="39"/>
                  </a:lnTo>
                  <a:lnTo>
                    <a:pt x="767" y="26"/>
                  </a:lnTo>
                  <a:lnTo>
                    <a:pt x="816" y="18"/>
                  </a:lnTo>
                  <a:lnTo>
                    <a:pt x="868" y="10"/>
                  </a:lnTo>
                  <a:lnTo>
                    <a:pt x="917" y="2"/>
                  </a:lnTo>
                  <a:lnTo>
                    <a:pt x="971" y="0"/>
                  </a:lnTo>
                  <a:lnTo>
                    <a:pt x="1023" y="0"/>
                  </a:lnTo>
                  <a:lnTo>
                    <a:pt x="1075" y="0"/>
                  </a:lnTo>
                  <a:lnTo>
                    <a:pt x="1126" y="2"/>
                  </a:lnTo>
                  <a:lnTo>
                    <a:pt x="1178" y="10"/>
                  </a:lnTo>
                  <a:lnTo>
                    <a:pt x="1227" y="18"/>
                  </a:lnTo>
                  <a:lnTo>
                    <a:pt x="1277" y="26"/>
                  </a:lnTo>
                  <a:lnTo>
                    <a:pt x="1326" y="39"/>
                  </a:lnTo>
                  <a:lnTo>
                    <a:pt x="1373" y="51"/>
                  </a:lnTo>
                  <a:lnTo>
                    <a:pt x="1420" y="67"/>
                  </a:lnTo>
                  <a:lnTo>
                    <a:pt x="1466" y="85"/>
                  </a:lnTo>
                  <a:lnTo>
                    <a:pt x="1510" y="103"/>
                  </a:lnTo>
                  <a:lnTo>
                    <a:pt x="1551" y="124"/>
                  </a:lnTo>
                  <a:lnTo>
                    <a:pt x="1593" y="145"/>
                  </a:lnTo>
                  <a:lnTo>
                    <a:pt x="1634" y="168"/>
                  </a:lnTo>
                  <a:lnTo>
                    <a:pt x="1673" y="191"/>
                  </a:lnTo>
                  <a:lnTo>
                    <a:pt x="1709" y="217"/>
                  </a:lnTo>
                  <a:lnTo>
                    <a:pt x="1745" y="245"/>
                  </a:lnTo>
                  <a:lnTo>
                    <a:pt x="1779" y="271"/>
                  </a:lnTo>
                  <a:lnTo>
                    <a:pt x="1810" y="300"/>
                  </a:lnTo>
                  <a:lnTo>
                    <a:pt x="1841" y="331"/>
                  </a:lnTo>
                  <a:lnTo>
                    <a:pt x="1869" y="359"/>
                  </a:lnTo>
                  <a:lnTo>
                    <a:pt x="1895" y="391"/>
                  </a:lnTo>
                  <a:lnTo>
                    <a:pt x="1921" y="422"/>
                  </a:lnTo>
                  <a:lnTo>
                    <a:pt x="1942" y="456"/>
                  </a:lnTo>
                  <a:lnTo>
                    <a:pt x="1963" y="487"/>
                  </a:lnTo>
                  <a:lnTo>
                    <a:pt x="1982" y="520"/>
                  </a:lnTo>
                  <a:lnTo>
                    <a:pt x="1997" y="552"/>
                  </a:lnTo>
                  <a:lnTo>
                    <a:pt x="2013" y="585"/>
                  </a:lnTo>
                  <a:lnTo>
                    <a:pt x="2023" y="619"/>
                  </a:lnTo>
                  <a:lnTo>
                    <a:pt x="2033" y="652"/>
                  </a:lnTo>
                  <a:lnTo>
                    <a:pt x="2039" y="683"/>
                  </a:lnTo>
                  <a:lnTo>
                    <a:pt x="2044" y="717"/>
                  </a:lnTo>
                  <a:lnTo>
                    <a:pt x="2044" y="751"/>
                  </a:lnTo>
                  <a:close/>
                </a:path>
              </a:pathLst>
            </a:custGeom>
            <a:solidFill>
              <a:srgbClr val="F3E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8" name="Freeform 90"/>
            <p:cNvSpPr>
              <a:spLocks/>
            </p:cNvSpPr>
            <p:nvPr/>
          </p:nvSpPr>
          <p:spPr bwMode="auto">
            <a:xfrm>
              <a:off x="9374187" y="3563938"/>
              <a:ext cx="468313" cy="292100"/>
            </a:xfrm>
            <a:custGeom>
              <a:avLst/>
              <a:gdLst>
                <a:gd name="T0" fmla="*/ 2038 w 2059"/>
                <a:gd name="T1" fmla="*/ 819 h 1286"/>
                <a:gd name="T2" fmla="*/ 1999 w 2059"/>
                <a:gd name="T3" fmla="*/ 930 h 1286"/>
                <a:gd name="T4" fmla="*/ 1923 w 2059"/>
                <a:gd name="T5" fmla="*/ 1026 h 1286"/>
                <a:gd name="T6" fmla="*/ 1814 w 2059"/>
                <a:gd name="T7" fmla="*/ 1106 h 1286"/>
                <a:gd name="T8" fmla="*/ 1600 w 2059"/>
                <a:gd name="T9" fmla="*/ 1197 h 1286"/>
                <a:gd name="T10" fmla="*/ 1234 w 2059"/>
                <a:gd name="T11" fmla="*/ 1262 h 1286"/>
                <a:gd name="T12" fmla="*/ 825 w 2059"/>
                <a:gd name="T13" fmla="*/ 1262 h 1286"/>
                <a:gd name="T14" fmla="*/ 460 w 2059"/>
                <a:gd name="T15" fmla="*/ 1197 h 1286"/>
                <a:gd name="T16" fmla="*/ 245 w 2059"/>
                <a:gd name="T17" fmla="*/ 1106 h 1286"/>
                <a:gd name="T18" fmla="*/ 137 w 2059"/>
                <a:gd name="T19" fmla="*/ 1026 h 1286"/>
                <a:gd name="T20" fmla="*/ 62 w 2059"/>
                <a:gd name="T21" fmla="*/ 930 h 1286"/>
                <a:gd name="T22" fmla="*/ 20 w 2059"/>
                <a:gd name="T23" fmla="*/ 819 h 1286"/>
                <a:gd name="T24" fmla="*/ 20 w 2059"/>
                <a:gd name="T25" fmla="*/ 694 h 1286"/>
                <a:gd name="T26" fmla="*/ 62 w 2059"/>
                <a:gd name="T27" fmla="*/ 565 h 1286"/>
                <a:gd name="T28" fmla="*/ 137 w 2059"/>
                <a:gd name="T29" fmla="*/ 435 h 1286"/>
                <a:gd name="T30" fmla="*/ 248 w 2059"/>
                <a:gd name="T31" fmla="*/ 313 h 1286"/>
                <a:gd name="T32" fmla="*/ 385 w 2059"/>
                <a:gd name="T33" fmla="*/ 207 h 1286"/>
                <a:gd name="T34" fmla="*/ 545 w 2059"/>
                <a:gd name="T35" fmla="*/ 119 h 1286"/>
                <a:gd name="T36" fmla="*/ 727 w 2059"/>
                <a:gd name="T37" fmla="*/ 54 h 1286"/>
                <a:gd name="T38" fmla="*/ 926 w 2059"/>
                <a:gd name="T39" fmla="*/ 18 h 1286"/>
                <a:gd name="T40" fmla="*/ 1133 w 2059"/>
                <a:gd name="T41" fmla="*/ 18 h 1286"/>
                <a:gd name="T42" fmla="*/ 1331 w 2059"/>
                <a:gd name="T43" fmla="*/ 54 h 1286"/>
                <a:gd name="T44" fmla="*/ 1514 w 2059"/>
                <a:gd name="T45" fmla="*/ 119 h 1286"/>
                <a:gd name="T46" fmla="*/ 1675 w 2059"/>
                <a:gd name="T47" fmla="*/ 207 h 1286"/>
                <a:gd name="T48" fmla="*/ 1812 w 2059"/>
                <a:gd name="T49" fmla="*/ 313 h 1286"/>
                <a:gd name="T50" fmla="*/ 1920 w 2059"/>
                <a:gd name="T51" fmla="*/ 435 h 1286"/>
                <a:gd name="T52" fmla="*/ 1999 w 2059"/>
                <a:gd name="T53" fmla="*/ 565 h 1286"/>
                <a:gd name="T54" fmla="*/ 2038 w 2059"/>
                <a:gd name="T55" fmla="*/ 694 h 1286"/>
                <a:gd name="T56" fmla="*/ 2059 w 2059"/>
                <a:gd name="T57" fmla="*/ 759 h 1286"/>
                <a:gd name="T58" fmla="*/ 2038 w 2059"/>
                <a:gd name="T59" fmla="*/ 624 h 1286"/>
                <a:gd name="T60" fmla="*/ 1978 w 2059"/>
                <a:gd name="T61" fmla="*/ 492 h 1286"/>
                <a:gd name="T62" fmla="*/ 1882 w 2059"/>
                <a:gd name="T63" fmla="*/ 362 h 1286"/>
                <a:gd name="T64" fmla="*/ 1758 w 2059"/>
                <a:gd name="T65" fmla="*/ 246 h 1286"/>
                <a:gd name="T66" fmla="*/ 1605 w 2059"/>
                <a:gd name="T67" fmla="*/ 147 h 1286"/>
                <a:gd name="T68" fmla="*/ 1429 w 2059"/>
                <a:gd name="T69" fmla="*/ 67 h 1286"/>
                <a:gd name="T70" fmla="*/ 1237 w 2059"/>
                <a:gd name="T71" fmla="*/ 18 h 1286"/>
                <a:gd name="T72" fmla="*/ 1030 w 2059"/>
                <a:gd name="T73" fmla="*/ 0 h 1286"/>
                <a:gd name="T74" fmla="*/ 823 w 2059"/>
                <a:gd name="T75" fmla="*/ 18 h 1286"/>
                <a:gd name="T76" fmla="*/ 629 w 2059"/>
                <a:gd name="T77" fmla="*/ 67 h 1286"/>
                <a:gd name="T78" fmla="*/ 455 w 2059"/>
                <a:gd name="T79" fmla="*/ 147 h 1286"/>
                <a:gd name="T80" fmla="*/ 302 w 2059"/>
                <a:gd name="T81" fmla="*/ 246 h 1286"/>
                <a:gd name="T82" fmla="*/ 178 w 2059"/>
                <a:gd name="T83" fmla="*/ 362 h 1286"/>
                <a:gd name="T84" fmla="*/ 82 w 2059"/>
                <a:gd name="T85" fmla="*/ 492 h 1286"/>
                <a:gd name="T86" fmla="*/ 23 w 2059"/>
                <a:gd name="T87" fmla="*/ 624 h 1286"/>
                <a:gd name="T88" fmla="*/ 0 w 2059"/>
                <a:gd name="T89" fmla="*/ 759 h 1286"/>
                <a:gd name="T90" fmla="*/ 23 w 2059"/>
                <a:gd name="T91" fmla="*/ 884 h 1286"/>
                <a:gd name="T92" fmla="*/ 82 w 2059"/>
                <a:gd name="T93" fmla="*/ 990 h 1286"/>
                <a:gd name="T94" fmla="*/ 178 w 2059"/>
                <a:gd name="T95" fmla="*/ 1080 h 1286"/>
                <a:gd name="T96" fmla="*/ 305 w 2059"/>
                <a:gd name="T97" fmla="*/ 1153 h 1286"/>
                <a:gd name="T98" fmla="*/ 540 w 2059"/>
                <a:gd name="T99" fmla="*/ 1233 h 1286"/>
                <a:gd name="T100" fmla="*/ 924 w 2059"/>
                <a:gd name="T101" fmla="*/ 1283 h 1286"/>
                <a:gd name="T102" fmla="*/ 1336 w 2059"/>
                <a:gd name="T103" fmla="*/ 1268 h 1286"/>
                <a:gd name="T104" fmla="*/ 1683 w 2059"/>
                <a:gd name="T105" fmla="*/ 1184 h 1286"/>
                <a:gd name="T106" fmla="*/ 1822 w 2059"/>
                <a:gd name="T107" fmla="*/ 1119 h 1286"/>
                <a:gd name="T108" fmla="*/ 1933 w 2059"/>
                <a:gd name="T109" fmla="*/ 1036 h 1286"/>
                <a:gd name="T110" fmla="*/ 2012 w 2059"/>
                <a:gd name="T111" fmla="*/ 938 h 1286"/>
                <a:gd name="T112" fmla="*/ 2053 w 2059"/>
                <a:gd name="T113" fmla="*/ 822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9" h="1286">
                  <a:moveTo>
                    <a:pt x="2051" y="759"/>
                  </a:moveTo>
                  <a:lnTo>
                    <a:pt x="2043" y="759"/>
                  </a:lnTo>
                  <a:lnTo>
                    <a:pt x="2043" y="790"/>
                  </a:lnTo>
                  <a:lnTo>
                    <a:pt x="2038" y="819"/>
                  </a:lnTo>
                  <a:lnTo>
                    <a:pt x="2033" y="850"/>
                  </a:lnTo>
                  <a:lnTo>
                    <a:pt x="2022" y="879"/>
                  </a:lnTo>
                  <a:lnTo>
                    <a:pt x="2012" y="905"/>
                  </a:lnTo>
                  <a:lnTo>
                    <a:pt x="1999" y="930"/>
                  </a:lnTo>
                  <a:lnTo>
                    <a:pt x="1983" y="956"/>
                  </a:lnTo>
                  <a:lnTo>
                    <a:pt x="1964" y="979"/>
                  </a:lnTo>
                  <a:lnTo>
                    <a:pt x="1944" y="1003"/>
                  </a:lnTo>
                  <a:lnTo>
                    <a:pt x="1923" y="1026"/>
                  </a:lnTo>
                  <a:lnTo>
                    <a:pt x="1897" y="1047"/>
                  </a:lnTo>
                  <a:lnTo>
                    <a:pt x="1871" y="1067"/>
                  </a:lnTo>
                  <a:lnTo>
                    <a:pt x="1843" y="1088"/>
                  </a:lnTo>
                  <a:lnTo>
                    <a:pt x="1814" y="1106"/>
                  </a:lnTo>
                  <a:lnTo>
                    <a:pt x="1781" y="1124"/>
                  </a:lnTo>
                  <a:lnTo>
                    <a:pt x="1747" y="1140"/>
                  </a:lnTo>
                  <a:lnTo>
                    <a:pt x="1677" y="1171"/>
                  </a:lnTo>
                  <a:lnTo>
                    <a:pt x="1600" y="1197"/>
                  </a:lnTo>
                  <a:lnTo>
                    <a:pt x="1514" y="1217"/>
                  </a:lnTo>
                  <a:lnTo>
                    <a:pt x="1427" y="1236"/>
                  </a:lnTo>
                  <a:lnTo>
                    <a:pt x="1333" y="1252"/>
                  </a:lnTo>
                  <a:lnTo>
                    <a:pt x="1234" y="1262"/>
                  </a:lnTo>
                  <a:lnTo>
                    <a:pt x="1133" y="1268"/>
                  </a:lnTo>
                  <a:lnTo>
                    <a:pt x="1030" y="1270"/>
                  </a:lnTo>
                  <a:lnTo>
                    <a:pt x="926" y="1268"/>
                  </a:lnTo>
                  <a:lnTo>
                    <a:pt x="825" y="1262"/>
                  </a:lnTo>
                  <a:lnTo>
                    <a:pt x="727" y="1252"/>
                  </a:lnTo>
                  <a:lnTo>
                    <a:pt x="634" y="1236"/>
                  </a:lnTo>
                  <a:lnTo>
                    <a:pt x="545" y="1217"/>
                  </a:lnTo>
                  <a:lnTo>
                    <a:pt x="460" y="1197"/>
                  </a:lnTo>
                  <a:lnTo>
                    <a:pt x="382" y="1171"/>
                  </a:lnTo>
                  <a:lnTo>
                    <a:pt x="310" y="1140"/>
                  </a:lnTo>
                  <a:lnTo>
                    <a:pt x="276" y="1124"/>
                  </a:lnTo>
                  <a:lnTo>
                    <a:pt x="245" y="1106"/>
                  </a:lnTo>
                  <a:lnTo>
                    <a:pt x="214" y="1088"/>
                  </a:lnTo>
                  <a:lnTo>
                    <a:pt x="188" y="1067"/>
                  </a:lnTo>
                  <a:lnTo>
                    <a:pt x="160" y="1047"/>
                  </a:lnTo>
                  <a:lnTo>
                    <a:pt x="137" y="1026"/>
                  </a:lnTo>
                  <a:lnTo>
                    <a:pt x="116" y="1003"/>
                  </a:lnTo>
                  <a:lnTo>
                    <a:pt x="95" y="979"/>
                  </a:lnTo>
                  <a:lnTo>
                    <a:pt x="77" y="956"/>
                  </a:lnTo>
                  <a:lnTo>
                    <a:pt x="62" y="930"/>
                  </a:lnTo>
                  <a:lnTo>
                    <a:pt x="49" y="905"/>
                  </a:lnTo>
                  <a:lnTo>
                    <a:pt x="36" y="879"/>
                  </a:lnTo>
                  <a:lnTo>
                    <a:pt x="28" y="850"/>
                  </a:lnTo>
                  <a:lnTo>
                    <a:pt x="20" y="819"/>
                  </a:lnTo>
                  <a:lnTo>
                    <a:pt x="18" y="790"/>
                  </a:lnTo>
                  <a:lnTo>
                    <a:pt x="15" y="759"/>
                  </a:lnTo>
                  <a:lnTo>
                    <a:pt x="18" y="725"/>
                  </a:lnTo>
                  <a:lnTo>
                    <a:pt x="20" y="694"/>
                  </a:lnTo>
                  <a:lnTo>
                    <a:pt x="28" y="660"/>
                  </a:lnTo>
                  <a:lnTo>
                    <a:pt x="36" y="629"/>
                  </a:lnTo>
                  <a:lnTo>
                    <a:pt x="49" y="596"/>
                  </a:lnTo>
                  <a:lnTo>
                    <a:pt x="62" y="565"/>
                  </a:lnTo>
                  <a:lnTo>
                    <a:pt x="77" y="531"/>
                  </a:lnTo>
                  <a:lnTo>
                    <a:pt x="95" y="500"/>
                  </a:lnTo>
                  <a:lnTo>
                    <a:pt x="116" y="466"/>
                  </a:lnTo>
                  <a:lnTo>
                    <a:pt x="137" y="435"/>
                  </a:lnTo>
                  <a:lnTo>
                    <a:pt x="163" y="404"/>
                  </a:lnTo>
                  <a:lnTo>
                    <a:pt x="188" y="372"/>
                  </a:lnTo>
                  <a:lnTo>
                    <a:pt x="217" y="344"/>
                  </a:lnTo>
                  <a:lnTo>
                    <a:pt x="248" y="313"/>
                  </a:lnTo>
                  <a:lnTo>
                    <a:pt x="279" y="287"/>
                  </a:lnTo>
                  <a:lnTo>
                    <a:pt x="312" y="259"/>
                  </a:lnTo>
                  <a:lnTo>
                    <a:pt x="346" y="233"/>
                  </a:lnTo>
                  <a:lnTo>
                    <a:pt x="385" y="207"/>
                  </a:lnTo>
                  <a:lnTo>
                    <a:pt x="421" y="184"/>
                  </a:lnTo>
                  <a:lnTo>
                    <a:pt x="462" y="160"/>
                  </a:lnTo>
                  <a:lnTo>
                    <a:pt x="504" y="140"/>
                  </a:lnTo>
                  <a:lnTo>
                    <a:pt x="545" y="119"/>
                  </a:lnTo>
                  <a:lnTo>
                    <a:pt x="590" y="101"/>
                  </a:lnTo>
                  <a:lnTo>
                    <a:pt x="634" y="83"/>
                  </a:lnTo>
                  <a:lnTo>
                    <a:pt x="681" y="67"/>
                  </a:lnTo>
                  <a:lnTo>
                    <a:pt x="727" y="54"/>
                  </a:lnTo>
                  <a:lnTo>
                    <a:pt x="776" y="41"/>
                  </a:lnTo>
                  <a:lnTo>
                    <a:pt x="825" y="34"/>
                  </a:lnTo>
                  <a:lnTo>
                    <a:pt x="875" y="26"/>
                  </a:lnTo>
                  <a:lnTo>
                    <a:pt x="926" y="18"/>
                  </a:lnTo>
                  <a:lnTo>
                    <a:pt x="978" y="15"/>
                  </a:lnTo>
                  <a:lnTo>
                    <a:pt x="1030" y="15"/>
                  </a:lnTo>
                  <a:lnTo>
                    <a:pt x="1082" y="15"/>
                  </a:lnTo>
                  <a:lnTo>
                    <a:pt x="1133" y="18"/>
                  </a:lnTo>
                  <a:lnTo>
                    <a:pt x="1182" y="26"/>
                  </a:lnTo>
                  <a:lnTo>
                    <a:pt x="1234" y="34"/>
                  </a:lnTo>
                  <a:lnTo>
                    <a:pt x="1284" y="41"/>
                  </a:lnTo>
                  <a:lnTo>
                    <a:pt x="1331" y="54"/>
                  </a:lnTo>
                  <a:lnTo>
                    <a:pt x="1380" y="67"/>
                  </a:lnTo>
                  <a:lnTo>
                    <a:pt x="1424" y="83"/>
                  </a:lnTo>
                  <a:lnTo>
                    <a:pt x="1470" y="101"/>
                  </a:lnTo>
                  <a:lnTo>
                    <a:pt x="1514" y="119"/>
                  </a:lnTo>
                  <a:lnTo>
                    <a:pt x="1556" y="140"/>
                  </a:lnTo>
                  <a:lnTo>
                    <a:pt x="1597" y="160"/>
                  </a:lnTo>
                  <a:lnTo>
                    <a:pt x="1636" y="184"/>
                  </a:lnTo>
                  <a:lnTo>
                    <a:pt x="1675" y="207"/>
                  </a:lnTo>
                  <a:lnTo>
                    <a:pt x="1711" y="233"/>
                  </a:lnTo>
                  <a:lnTo>
                    <a:pt x="1747" y="259"/>
                  </a:lnTo>
                  <a:lnTo>
                    <a:pt x="1781" y="287"/>
                  </a:lnTo>
                  <a:lnTo>
                    <a:pt x="1812" y="313"/>
                  </a:lnTo>
                  <a:lnTo>
                    <a:pt x="1843" y="344"/>
                  </a:lnTo>
                  <a:lnTo>
                    <a:pt x="1871" y="372"/>
                  </a:lnTo>
                  <a:lnTo>
                    <a:pt x="1897" y="404"/>
                  </a:lnTo>
                  <a:lnTo>
                    <a:pt x="1920" y="435"/>
                  </a:lnTo>
                  <a:lnTo>
                    <a:pt x="1944" y="466"/>
                  </a:lnTo>
                  <a:lnTo>
                    <a:pt x="1964" y="500"/>
                  </a:lnTo>
                  <a:lnTo>
                    <a:pt x="1983" y="531"/>
                  </a:lnTo>
                  <a:lnTo>
                    <a:pt x="1999" y="565"/>
                  </a:lnTo>
                  <a:lnTo>
                    <a:pt x="2012" y="596"/>
                  </a:lnTo>
                  <a:lnTo>
                    <a:pt x="2022" y="629"/>
                  </a:lnTo>
                  <a:lnTo>
                    <a:pt x="2033" y="660"/>
                  </a:lnTo>
                  <a:lnTo>
                    <a:pt x="2038" y="694"/>
                  </a:lnTo>
                  <a:lnTo>
                    <a:pt x="2043" y="725"/>
                  </a:lnTo>
                  <a:lnTo>
                    <a:pt x="2043" y="759"/>
                  </a:lnTo>
                  <a:lnTo>
                    <a:pt x="2051" y="759"/>
                  </a:lnTo>
                  <a:lnTo>
                    <a:pt x="2059" y="759"/>
                  </a:lnTo>
                  <a:lnTo>
                    <a:pt x="2059" y="725"/>
                  </a:lnTo>
                  <a:lnTo>
                    <a:pt x="2053" y="691"/>
                  </a:lnTo>
                  <a:lnTo>
                    <a:pt x="2048" y="658"/>
                  </a:lnTo>
                  <a:lnTo>
                    <a:pt x="2038" y="624"/>
                  </a:lnTo>
                  <a:lnTo>
                    <a:pt x="2027" y="591"/>
                  </a:lnTo>
                  <a:lnTo>
                    <a:pt x="2012" y="557"/>
                  </a:lnTo>
                  <a:lnTo>
                    <a:pt x="1996" y="523"/>
                  </a:lnTo>
                  <a:lnTo>
                    <a:pt x="1978" y="492"/>
                  </a:lnTo>
                  <a:lnTo>
                    <a:pt x="1957" y="459"/>
                  </a:lnTo>
                  <a:lnTo>
                    <a:pt x="1933" y="425"/>
                  </a:lnTo>
                  <a:lnTo>
                    <a:pt x="1908" y="394"/>
                  </a:lnTo>
                  <a:lnTo>
                    <a:pt x="1882" y="362"/>
                  </a:lnTo>
                  <a:lnTo>
                    <a:pt x="1853" y="331"/>
                  </a:lnTo>
                  <a:lnTo>
                    <a:pt x="1822" y="303"/>
                  </a:lnTo>
                  <a:lnTo>
                    <a:pt x="1791" y="274"/>
                  </a:lnTo>
                  <a:lnTo>
                    <a:pt x="1758" y="246"/>
                  </a:lnTo>
                  <a:lnTo>
                    <a:pt x="1721" y="220"/>
                  </a:lnTo>
                  <a:lnTo>
                    <a:pt x="1683" y="194"/>
                  </a:lnTo>
                  <a:lnTo>
                    <a:pt x="1644" y="168"/>
                  </a:lnTo>
                  <a:lnTo>
                    <a:pt x="1605" y="147"/>
                  </a:lnTo>
                  <a:lnTo>
                    <a:pt x="1563" y="124"/>
                  </a:lnTo>
                  <a:lnTo>
                    <a:pt x="1520" y="103"/>
                  </a:lnTo>
                  <a:lnTo>
                    <a:pt x="1476" y="85"/>
                  </a:lnTo>
                  <a:lnTo>
                    <a:pt x="1429" y="67"/>
                  </a:lnTo>
                  <a:lnTo>
                    <a:pt x="1382" y="52"/>
                  </a:lnTo>
                  <a:lnTo>
                    <a:pt x="1336" y="39"/>
                  </a:lnTo>
                  <a:lnTo>
                    <a:pt x="1287" y="26"/>
                  </a:lnTo>
                  <a:lnTo>
                    <a:pt x="1237" y="18"/>
                  </a:lnTo>
                  <a:lnTo>
                    <a:pt x="1185" y="10"/>
                  </a:lnTo>
                  <a:lnTo>
                    <a:pt x="1133" y="2"/>
                  </a:lnTo>
                  <a:lnTo>
                    <a:pt x="1082" y="0"/>
                  </a:lnTo>
                  <a:lnTo>
                    <a:pt x="1030" y="0"/>
                  </a:lnTo>
                  <a:lnTo>
                    <a:pt x="975" y="0"/>
                  </a:lnTo>
                  <a:lnTo>
                    <a:pt x="924" y="2"/>
                  </a:lnTo>
                  <a:lnTo>
                    <a:pt x="872" y="10"/>
                  </a:lnTo>
                  <a:lnTo>
                    <a:pt x="823" y="18"/>
                  </a:lnTo>
                  <a:lnTo>
                    <a:pt x="774" y="26"/>
                  </a:lnTo>
                  <a:lnTo>
                    <a:pt x="725" y="39"/>
                  </a:lnTo>
                  <a:lnTo>
                    <a:pt x="676" y="52"/>
                  </a:lnTo>
                  <a:lnTo>
                    <a:pt x="629" y="67"/>
                  </a:lnTo>
                  <a:lnTo>
                    <a:pt x="584" y="85"/>
                  </a:lnTo>
                  <a:lnTo>
                    <a:pt x="540" y="103"/>
                  </a:lnTo>
                  <a:lnTo>
                    <a:pt x="496" y="124"/>
                  </a:lnTo>
                  <a:lnTo>
                    <a:pt x="455" y="147"/>
                  </a:lnTo>
                  <a:lnTo>
                    <a:pt x="413" y="168"/>
                  </a:lnTo>
                  <a:lnTo>
                    <a:pt x="375" y="194"/>
                  </a:lnTo>
                  <a:lnTo>
                    <a:pt x="338" y="220"/>
                  </a:lnTo>
                  <a:lnTo>
                    <a:pt x="302" y="246"/>
                  </a:lnTo>
                  <a:lnTo>
                    <a:pt x="269" y="274"/>
                  </a:lnTo>
                  <a:lnTo>
                    <a:pt x="235" y="303"/>
                  </a:lnTo>
                  <a:lnTo>
                    <a:pt x="206" y="331"/>
                  </a:lnTo>
                  <a:lnTo>
                    <a:pt x="178" y="362"/>
                  </a:lnTo>
                  <a:lnTo>
                    <a:pt x="150" y="394"/>
                  </a:lnTo>
                  <a:lnTo>
                    <a:pt x="126" y="425"/>
                  </a:lnTo>
                  <a:lnTo>
                    <a:pt x="103" y="459"/>
                  </a:lnTo>
                  <a:lnTo>
                    <a:pt x="82" y="492"/>
                  </a:lnTo>
                  <a:lnTo>
                    <a:pt x="64" y="523"/>
                  </a:lnTo>
                  <a:lnTo>
                    <a:pt x="46" y="557"/>
                  </a:lnTo>
                  <a:lnTo>
                    <a:pt x="33" y="591"/>
                  </a:lnTo>
                  <a:lnTo>
                    <a:pt x="23" y="624"/>
                  </a:lnTo>
                  <a:lnTo>
                    <a:pt x="13" y="658"/>
                  </a:lnTo>
                  <a:lnTo>
                    <a:pt x="5" y="691"/>
                  </a:lnTo>
                  <a:lnTo>
                    <a:pt x="2" y="725"/>
                  </a:lnTo>
                  <a:lnTo>
                    <a:pt x="0" y="759"/>
                  </a:lnTo>
                  <a:lnTo>
                    <a:pt x="2" y="790"/>
                  </a:lnTo>
                  <a:lnTo>
                    <a:pt x="5" y="822"/>
                  </a:lnTo>
                  <a:lnTo>
                    <a:pt x="13" y="853"/>
                  </a:lnTo>
                  <a:lnTo>
                    <a:pt x="23" y="884"/>
                  </a:lnTo>
                  <a:lnTo>
                    <a:pt x="33" y="912"/>
                  </a:lnTo>
                  <a:lnTo>
                    <a:pt x="49" y="938"/>
                  </a:lnTo>
                  <a:lnTo>
                    <a:pt x="64" y="964"/>
                  </a:lnTo>
                  <a:lnTo>
                    <a:pt x="82" y="990"/>
                  </a:lnTo>
                  <a:lnTo>
                    <a:pt x="103" y="1013"/>
                  </a:lnTo>
                  <a:lnTo>
                    <a:pt x="126" y="1036"/>
                  </a:lnTo>
                  <a:lnTo>
                    <a:pt x="152" y="1060"/>
                  </a:lnTo>
                  <a:lnTo>
                    <a:pt x="178" y="1080"/>
                  </a:lnTo>
                  <a:lnTo>
                    <a:pt x="206" y="1101"/>
                  </a:lnTo>
                  <a:lnTo>
                    <a:pt x="238" y="1119"/>
                  </a:lnTo>
                  <a:lnTo>
                    <a:pt x="269" y="1137"/>
                  </a:lnTo>
                  <a:lnTo>
                    <a:pt x="305" y="1153"/>
                  </a:lnTo>
                  <a:lnTo>
                    <a:pt x="338" y="1171"/>
                  </a:lnTo>
                  <a:lnTo>
                    <a:pt x="377" y="1184"/>
                  </a:lnTo>
                  <a:lnTo>
                    <a:pt x="455" y="1210"/>
                  </a:lnTo>
                  <a:lnTo>
                    <a:pt x="540" y="1233"/>
                  </a:lnTo>
                  <a:lnTo>
                    <a:pt x="632" y="1252"/>
                  </a:lnTo>
                  <a:lnTo>
                    <a:pt x="725" y="1268"/>
                  </a:lnTo>
                  <a:lnTo>
                    <a:pt x="823" y="1278"/>
                  </a:lnTo>
                  <a:lnTo>
                    <a:pt x="924" y="1283"/>
                  </a:lnTo>
                  <a:lnTo>
                    <a:pt x="1030" y="1286"/>
                  </a:lnTo>
                  <a:lnTo>
                    <a:pt x="1133" y="1283"/>
                  </a:lnTo>
                  <a:lnTo>
                    <a:pt x="1237" y="1278"/>
                  </a:lnTo>
                  <a:lnTo>
                    <a:pt x="1336" y="1268"/>
                  </a:lnTo>
                  <a:lnTo>
                    <a:pt x="1429" y="1252"/>
                  </a:lnTo>
                  <a:lnTo>
                    <a:pt x="1520" y="1233"/>
                  </a:lnTo>
                  <a:lnTo>
                    <a:pt x="1602" y="1210"/>
                  </a:lnTo>
                  <a:lnTo>
                    <a:pt x="1683" y="1184"/>
                  </a:lnTo>
                  <a:lnTo>
                    <a:pt x="1719" y="1171"/>
                  </a:lnTo>
                  <a:lnTo>
                    <a:pt x="1755" y="1153"/>
                  </a:lnTo>
                  <a:lnTo>
                    <a:pt x="1789" y="1137"/>
                  </a:lnTo>
                  <a:lnTo>
                    <a:pt x="1822" y="1119"/>
                  </a:lnTo>
                  <a:lnTo>
                    <a:pt x="1853" y="1101"/>
                  </a:lnTo>
                  <a:lnTo>
                    <a:pt x="1882" y="1080"/>
                  </a:lnTo>
                  <a:lnTo>
                    <a:pt x="1908" y="1060"/>
                  </a:lnTo>
                  <a:lnTo>
                    <a:pt x="1933" y="1036"/>
                  </a:lnTo>
                  <a:lnTo>
                    <a:pt x="1957" y="1013"/>
                  </a:lnTo>
                  <a:lnTo>
                    <a:pt x="1978" y="990"/>
                  </a:lnTo>
                  <a:lnTo>
                    <a:pt x="1996" y="964"/>
                  </a:lnTo>
                  <a:lnTo>
                    <a:pt x="2012" y="938"/>
                  </a:lnTo>
                  <a:lnTo>
                    <a:pt x="2027" y="912"/>
                  </a:lnTo>
                  <a:lnTo>
                    <a:pt x="2038" y="884"/>
                  </a:lnTo>
                  <a:lnTo>
                    <a:pt x="2048" y="853"/>
                  </a:lnTo>
                  <a:lnTo>
                    <a:pt x="2053" y="822"/>
                  </a:lnTo>
                  <a:lnTo>
                    <a:pt x="2059" y="790"/>
                  </a:lnTo>
                  <a:lnTo>
                    <a:pt x="2059" y="759"/>
                  </a:lnTo>
                  <a:lnTo>
                    <a:pt x="2051" y="759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9" name="Freeform 91"/>
            <p:cNvSpPr>
              <a:spLocks/>
            </p:cNvSpPr>
            <p:nvPr/>
          </p:nvSpPr>
          <p:spPr bwMode="auto">
            <a:xfrm>
              <a:off x="9378950" y="3602038"/>
              <a:ext cx="460375" cy="250825"/>
            </a:xfrm>
            <a:custGeom>
              <a:avLst/>
              <a:gdLst>
                <a:gd name="T0" fmla="*/ 1574 w 2036"/>
                <a:gd name="T1" fmla="*/ 56 h 1104"/>
                <a:gd name="T2" fmla="*/ 1525 w 2036"/>
                <a:gd name="T3" fmla="*/ 129 h 1104"/>
                <a:gd name="T4" fmla="*/ 1453 w 2036"/>
                <a:gd name="T5" fmla="*/ 191 h 1104"/>
                <a:gd name="T6" fmla="*/ 1499 w 2036"/>
                <a:gd name="T7" fmla="*/ 300 h 1104"/>
                <a:gd name="T8" fmla="*/ 1507 w 2036"/>
                <a:gd name="T9" fmla="*/ 368 h 1104"/>
                <a:gd name="T10" fmla="*/ 1481 w 2036"/>
                <a:gd name="T11" fmla="*/ 476 h 1104"/>
                <a:gd name="T12" fmla="*/ 1409 w 2036"/>
                <a:gd name="T13" fmla="*/ 569 h 1104"/>
                <a:gd name="T14" fmla="*/ 1298 w 2036"/>
                <a:gd name="T15" fmla="*/ 642 h 1104"/>
                <a:gd name="T16" fmla="*/ 1154 w 2036"/>
                <a:gd name="T17" fmla="*/ 695 h 1104"/>
                <a:gd name="T18" fmla="*/ 986 w 2036"/>
                <a:gd name="T19" fmla="*/ 718 h 1104"/>
                <a:gd name="T20" fmla="*/ 823 w 2036"/>
                <a:gd name="T21" fmla="*/ 715 h 1104"/>
                <a:gd name="T22" fmla="*/ 569 w 2036"/>
                <a:gd name="T23" fmla="*/ 682 h 1104"/>
                <a:gd name="T24" fmla="*/ 416 w 2036"/>
                <a:gd name="T25" fmla="*/ 637 h 1104"/>
                <a:gd name="T26" fmla="*/ 300 w 2036"/>
                <a:gd name="T27" fmla="*/ 575 h 1104"/>
                <a:gd name="T28" fmla="*/ 217 w 2036"/>
                <a:gd name="T29" fmla="*/ 487 h 1104"/>
                <a:gd name="T30" fmla="*/ 173 w 2036"/>
                <a:gd name="T31" fmla="*/ 368 h 1104"/>
                <a:gd name="T32" fmla="*/ 171 w 2036"/>
                <a:gd name="T33" fmla="*/ 293 h 1104"/>
                <a:gd name="T34" fmla="*/ 189 w 2036"/>
                <a:gd name="T35" fmla="*/ 220 h 1104"/>
                <a:gd name="T36" fmla="*/ 124 w 2036"/>
                <a:gd name="T37" fmla="*/ 269 h 1104"/>
                <a:gd name="T38" fmla="*/ 34 w 2036"/>
                <a:gd name="T39" fmla="*/ 430 h 1104"/>
                <a:gd name="T40" fmla="*/ 10 w 2036"/>
                <a:gd name="T41" fmla="*/ 512 h 1104"/>
                <a:gd name="T42" fmla="*/ 0 w 2036"/>
                <a:gd name="T43" fmla="*/ 593 h 1104"/>
                <a:gd name="T44" fmla="*/ 13 w 2036"/>
                <a:gd name="T45" fmla="*/ 684 h 1104"/>
                <a:gd name="T46" fmla="*/ 47 w 2036"/>
                <a:gd name="T47" fmla="*/ 764 h 1104"/>
                <a:gd name="T48" fmla="*/ 101 w 2036"/>
                <a:gd name="T49" fmla="*/ 837 h 1104"/>
                <a:gd name="T50" fmla="*/ 173 w 2036"/>
                <a:gd name="T51" fmla="*/ 901 h 1104"/>
                <a:gd name="T52" fmla="*/ 261 w 2036"/>
                <a:gd name="T53" fmla="*/ 958 h 1104"/>
                <a:gd name="T54" fmla="*/ 445 w 2036"/>
                <a:gd name="T55" fmla="*/ 1031 h 1104"/>
                <a:gd name="T56" fmla="*/ 712 w 2036"/>
                <a:gd name="T57" fmla="*/ 1086 h 1104"/>
                <a:gd name="T58" fmla="*/ 1015 w 2036"/>
                <a:gd name="T59" fmla="*/ 1104 h 1104"/>
                <a:gd name="T60" fmla="*/ 1318 w 2036"/>
                <a:gd name="T61" fmla="*/ 1086 h 1104"/>
                <a:gd name="T62" fmla="*/ 1585 w 2036"/>
                <a:gd name="T63" fmla="*/ 1031 h 1104"/>
                <a:gd name="T64" fmla="*/ 1766 w 2036"/>
                <a:gd name="T65" fmla="*/ 958 h 1104"/>
                <a:gd name="T66" fmla="*/ 1856 w 2036"/>
                <a:gd name="T67" fmla="*/ 901 h 1104"/>
                <a:gd name="T68" fmla="*/ 1929 w 2036"/>
                <a:gd name="T69" fmla="*/ 837 h 1104"/>
                <a:gd name="T70" fmla="*/ 1984 w 2036"/>
                <a:gd name="T71" fmla="*/ 764 h 1104"/>
                <a:gd name="T72" fmla="*/ 2018 w 2036"/>
                <a:gd name="T73" fmla="*/ 684 h 1104"/>
                <a:gd name="T74" fmla="*/ 2028 w 2036"/>
                <a:gd name="T75" fmla="*/ 593 h 1104"/>
                <a:gd name="T76" fmla="*/ 2028 w 2036"/>
                <a:gd name="T77" fmla="*/ 559 h 1104"/>
                <a:gd name="T78" fmla="*/ 2007 w 2036"/>
                <a:gd name="T79" fmla="*/ 463 h 1104"/>
                <a:gd name="T80" fmla="*/ 1968 w 2036"/>
                <a:gd name="T81" fmla="*/ 365 h 1104"/>
                <a:gd name="T82" fmla="*/ 1905 w 2036"/>
                <a:gd name="T83" fmla="*/ 269 h 1104"/>
                <a:gd name="T84" fmla="*/ 1828 w 2036"/>
                <a:gd name="T85" fmla="*/ 178 h 1104"/>
                <a:gd name="T86" fmla="*/ 1732 w 2036"/>
                <a:gd name="T87" fmla="*/ 93 h 1104"/>
                <a:gd name="T88" fmla="*/ 1629 w 2036"/>
                <a:gd name="T89" fmla="*/ 2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1104">
                  <a:moveTo>
                    <a:pt x="1592" y="0"/>
                  </a:moveTo>
                  <a:lnTo>
                    <a:pt x="1585" y="28"/>
                  </a:lnTo>
                  <a:lnTo>
                    <a:pt x="1574" y="56"/>
                  </a:lnTo>
                  <a:lnTo>
                    <a:pt x="1562" y="82"/>
                  </a:lnTo>
                  <a:lnTo>
                    <a:pt x="1546" y="106"/>
                  </a:lnTo>
                  <a:lnTo>
                    <a:pt x="1525" y="129"/>
                  </a:lnTo>
                  <a:lnTo>
                    <a:pt x="1505" y="152"/>
                  </a:lnTo>
                  <a:lnTo>
                    <a:pt x="1481" y="173"/>
                  </a:lnTo>
                  <a:lnTo>
                    <a:pt x="1453" y="191"/>
                  </a:lnTo>
                  <a:lnTo>
                    <a:pt x="1476" y="236"/>
                  </a:lnTo>
                  <a:lnTo>
                    <a:pt x="1492" y="280"/>
                  </a:lnTo>
                  <a:lnTo>
                    <a:pt x="1499" y="300"/>
                  </a:lnTo>
                  <a:lnTo>
                    <a:pt x="1502" y="324"/>
                  </a:lnTo>
                  <a:lnTo>
                    <a:pt x="1505" y="344"/>
                  </a:lnTo>
                  <a:lnTo>
                    <a:pt x="1507" y="368"/>
                  </a:lnTo>
                  <a:lnTo>
                    <a:pt x="1505" y="406"/>
                  </a:lnTo>
                  <a:lnTo>
                    <a:pt x="1494" y="443"/>
                  </a:lnTo>
                  <a:lnTo>
                    <a:pt x="1481" y="476"/>
                  </a:lnTo>
                  <a:lnTo>
                    <a:pt x="1463" y="510"/>
                  </a:lnTo>
                  <a:lnTo>
                    <a:pt x="1437" y="541"/>
                  </a:lnTo>
                  <a:lnTo>
                    <a:pt x="1409" y="569"/>
                  </a:lnTo>
                  <a:lnTo>
                    <a:pt x="1375" y="598"/>
                  </a:lnTo>
                  <a:lnTo>
                    <a:pt x="1339" y="621"/>
                  </a:lnTo>
                  <a:lnTo>
                    <a:pt x="1298" y="642"/>
                  </a:lnTo>
                  <a:lnTo>
                    <a:pt x="1253" y="663"/>
                  </a:lnTo>
                  <a:lnTo>
                    <a:pt x="1206" y="679"/>
                  </a:lnTo>
                  <a:lnTo>
                    <a:pt x="1154" y="695"/>
                  </a:lnTo>
                  <a:lnTo>
                    <a:pt x="1100" y="705"/>
                  </a:lnTo>
                  <a:lnTo>
                    <a:pt x="1043" y="713"/>
                  </a:lnTo>
                  <a:lnTo>
                    <a:pt x="986" y="718"/>
                  </a:lnTo>
                  <a:lnTo>
                    <a:pt x="927" y="718"/>
                  </a:lnTo>
                  <a:lnTo>
                    <a:pt x="875" y="718"/>
                  </a:lnTo>
                  <a:lnTo>
                    <a:pt x="823" y="715"/>
                  </a:lnTo>
                  <a:lnTo>
                    <a:pt x="689" y="700"/>
                  </a:lnTo>
                  <a:lnTo>
                    <a:pt x="627" y="692"/>
                  </a:lnTo>
                  <a:lnTo>
                    <a:pt x="569" y="682"/>
                  </a:lnTo>
                  <a:lnTo>
                    <a:pt x="515" y="669"/>
                  </a:lnTo>
                  <a:lnTo>
                    <a:pt x="463" y="656"/>
                  </a:lnTo>
                  <a:lnTo>
                    <a:pt x="416" y="637"/>
                  </a:lnTo>
                  <a:lnTo>
                    <a:pt x="373" y="619"/>
                  </a:lnTo>
                  <a:lnTo>
                    <a:pt x="334" y="598"/>
                  </a:lnTo>
                  <a:lnTo>
                    <a:pt x="300" y="575"/>
                  </a:lnTo>
                  <a:lnTo>
                    <a:pt x="266" y="549"/>
                  </a:lnTo>
                  <a:lnTo>
                    <a:pt x="241" y="520"/>
                  </a:lnTo>
                  <a:lnTo>
                    <a:pt x="217" y="487"/>
                  </a:lnTo>
                  <a:lnTo>
                    <a:pt x="199" y="450"/>
                  </a:lnTo>
                  <a:lnTo>
                    <a:pt x="184" y="412"/>
                  </a:lnTo>
                  <a:lnTo>
                    <a:pt x="173" y="368"/>
                  </a:lnTo>
                  <a:lnTo>
                    <a:pt x="168" y="342"/>
                  </a:lnTo>
                  <a:lnTo>
                    <a:pt x="168" y="319"/>
                  </a:lnTo>
                  <a:lnTo>
                    <a:pt x="171" y="293"/>
                  </a:lnTo>
                  <a:lnTo>
                    <a:pt x="176" y="269"/>
                  </a:lnTo>
                  <a:lnTo>
                    <a:pt x="181" y="244"/>
                  </a:lnTo>
                  <a:lnTo>
                    <a:pt x="189" y="220"/>
                  </a:lnTo>
                  <a:lnTo>
                    <a:pt x="212" y="165"/>
                  </a:lnTo>
                  <a:lnTo>
                    <a:pt x="166" y="217"/>
                  </a:lnTo>
                  <a:lnTo>
                    <a:pt x="124" y="269"/>
                  </a:lnTo>
                  <a:lnTo>
                    <a:pt x="88" y="321"/>
                  </a:lnTo>
                  <a:lnTo>
                    <a:pt x="57" y="375"/>
                  </a:lnTo>
                  <a:lnTo>
                    <a:pt x="34" y="430"/>
                  </a:lnTo>
                  <a:lnTo>
                    <a:pt x="23" y="458"/>
                  </a:lnTo>
                  <a:lnTo>
                    <a:pt x="16" y="484"/>
                  </a:lnTo>
                  <a:lnTo>
                    <a:pt x="10" y="512"/>
                  </a:lnTo>
                  <a:lnTo>
                    <a:pt x="5" y="538"/>
                  </a:lnTo>
                  <a:lnTo>
                    <a:pt x="3" y="564"/>
                  </a:lnTo>
                  <a:lnTo>
                    <a:pt x="0" y="593"/>
                  </a:lnTo>
                  <a:lnTo>
                    <a:pt x="3" y="624"/>
                  </a:lnTo>
                  <a:lnTo>
                    <a:pt x="5" y="653"/>
                  </a:lnTo>
                  <a:lnTo>
                    <a:pt x="13" y="684"/>
                  </a:lnTo>
                  <a:lnTo>
                    <a:pt x="21" y="713"/>
                  </a:lnTo>
                  <a:lnTo>
                    <a:pt x="34" y="739"/>
                  </a:lnTo>
                  <a:lnTo>
                    <a:pt x="47" y="764"/>
                  </a:lnTo>
                  <a:lnTo>
                    <a:pt x="62" y="790"/>
                  </a:lnTo>
                  <a:lnTo>
                    <a:pt x="80" y="813"/>
                  </a:lnTo>
                  <a:lnTo>
                    <a:pt x="101" y="837"/>
                  </a:lnTo>
                  <a:lnTo>
                    <a:pt x="122" y="860"/>
                  </a:lnTo>
                  <a:lnTo>
                    <a:pt x="145" y="881"/>
                  </a:lnTo>
                  <a:lnTo>
                    <a:pt x="173" y="901"/>
                  </a:lnTo>
                  <a:lnTo>
                    <a:pt x="199" y="922"/>
                  </a:lnTo>
                  <a:lnTo>
                    <a:pt x="230" y="940"/>
                  </a:lnTo>
                  <a:lnTo>
                    <a:pt x="261" y="958"/>
                  </a:lnTo>
                  <a:lnTo>
                    <a:pt x="295" y="974"/>
                  </a:lnTo>
                  <a:lnTo>
                    <a:pt x="367" y="1005"/>
                  </a:lnTo>
                  <a:lnTo>
                    <a:pt x="445" y="1031"/>
                  </a:lnTo>
                  <a:lnTo>
                    <a:pt x="530" y="1051"/>
                  </a:lnTo>
                  <a:lnTo>
                    <a:pt x="619" y="1070"/>
                  </a:lnTo>
                  <a:lnTo>
                    <a:pt x="712" y="1086"/>
                  </a:lnTo>
                  <a:lnTo>
                    <a:pt x="810" y="1096"/>
                  </a:lnTo>
                  <a:lnTo>
                    <a:pt x="911" y="1102"/>
                  </a:lnTo>
                  <a:lnTo>
                    <a:pt x="1015" y="1104"/>
                  </a:lnTo>
                  <a:lnTo>
                    <a:pt x="1118" y="1102"/>
                  </a:lnTo>
                  <a:lnTo>
                    <a:pt x="1219" y="1096"/>
                  </a:lnTo>
                  <a:lnTo>
                    <a:pt x="1318" y="1086"/>
                  </a:lnTo>
                  <a:lnTo>
                    <a:pt x="1412" y="1070"/>
                  </a:lnTo>
                  <a:lnTo>
                    <a:pt x="1499" y="1051"/>
                  </a:lnTo>
                  <a:lnTo>
                    <a:pt x="1585" y="1031"/>
                  </a:lnTo>
                  <a:lnTo>
                    <a:pt x="1662" y="1005"/>
                  </a:lnTo>
                  <a:lnTo>
                    <a:pt x="1732" y="974"/>
                  </a:lnTo>
                  <a:lnTo>
                    <a:pt x="1766" y="958"/>
                  </a:lnTo>
                  <a:lnTo>
                    <a:pt x="1799" y="940"/>
                  </a:lnTo>
                  <a:lnTo>
                    <a:pt x="1828" y="922"/>
                  </a:lnTo>
                  <a:lnTo>
                    <a:pt x="1856" y="901"/>
                  </a:lnTo>
                  <a:lnTo>
                    <a:pt x="1882" y="881"/>
                  </a:lnTo>
                  <a:lnTo>
                    <a:pt x="1908" y="860"/>
                  </a:lnTo>
                  <a:lnTo>
                    <a:pt x="1929" y="837"/>
                  </a:lnTo>
                  <a:lnTo>
                    <a:pt x="1949" y="813"/>
                  </a:lnTo>
                  <a:lnTo>
                    <a:pt x="1968" y="790"/>
                  </a:lnTo>
                  <a:lnTo>
                    <a:pt x="1984" y="764"/>
                  </a:lnTo>
                  <a:lnTo>
                    <a:pt x="1997" y="739"/>
                  </a:lnTo>
                  <a:lnTo>
                    <a:pt x="2007" y="713"/>
                  </a:lnTo>
                  <a:lnTo>
                    <a:pt x="2018" y="684"/>
                  </a:lnTo>
                  <a:lnTo>
                    <a:pt x="2023" y="653"/>
                  </a:lnTo>
                  <a:lnTo>
                    <a:pt x="2028" y="624"/>
                  </a:lnTo>
                  <a:lnTo>
                    <a:pt x="2028" y="593"/>
                  </a:lnTo>
                  <a:lnTo>
                    <a:pt x="2036" y="593"/>
                  </a:lnTo>
                  <a:lnTo>
                    <a:pt x="2028" y="593"/>
                  </a:lnTo>
                  <a:lnTo>
                    <a:pt x="2028" y="559"/>
                  </a:lnTo>
                  <a:lnTo>
                    <a:pt x="2023" y="528"/>
                  </a:lnTo>
                  <a:lnTo>
                    <a:pt x="2018" y="494"/>
                  </a:lnTo>
                  <a:lnTo>
                    <a:pt x="2007" y="463"/>
                  </a:lnTo>
                  <a:lnTo>
                    <a:pt x="1997" y="430"/>
                  </a:lnTo>
                  <a:lnTo>
                    <a:pt x="1984" y="399"/>
                  </a:lnTo>
                  <a:lnTo>
                    <a:pt x="1968" y="365"/>
                  </a:lnTo>
                  <a:lnTo>
                    <a:pt x="1949" y="334"/>
                  </a:lnTo>
                  <a:lnTo>
                    <a:pt x="1929" y="300"/>
                  </a:lnTo>
                  <a:lnTo>
                    <a:pt x="1905" y="269"/>
                  </a:lnTo>
                  <a:lnTo>
                    <a:pt x="1882" y="238"/>
                  </a:lnTo>
                  <a:lnTo>
                    <a:pt x="1856" y="206"/>
                  </a:lnTo>
                  <a:lnTo>
                    <a:pt x="1828" y="178"/>
                  </a:lnTo>
                  <a:lnTo>
                    <a:pt x="1797" y="147"/>
                  </a:lnTo>
                  <a:lnTo>
                    <a:pt x="1766" y="121"/>
                  </a:lnTo>
                  <a:lnTo>
                    <a:pt x="1732" y="93"/>
                  </a:lnTo>
                  <a:lnTo>
                    <a:pt x="1698" y="67"/>
                  </a:lnTo>
                  <a:lnTo>
                    <a:pt x="1665" y="43"/>
                  </a:lnTo>
                  <a:lnTo>
                    <a:pt x="1629" y="23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EFB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0" name="Freeform 92"/>
            <p:cNvSpPr>
              <a:spLocks noEditPoints="1"/>
            </p:cNvSpPr>
            <p:nvPr/>
          </p:nvSpPr>
          <p:spPr bwMode="auto">
            <a:xfrm>
              <a:off x="9375775" y="3600450"/>
              <a:ext cx="463550" cy="254000"/>
            </a:xfrm>
            <a:custGeom>
              <a:avLst/>
              <a:gdLst>
                <a:gd name="T0" fmla="*/ 135 w 2044"/>
                <a:gd name="T1" fmla="*/ 259 h 1120"/>
                <a:gd name="T2" fmla="*/ 50 w 2044"/>
                <a:gd name="T3" fmla="*/ 402 h 1120"/>
                <a:gd name="T4" fmla="*/ 16 w 2044"/>
                <a:gd name="T5" fmla="*/ 487 h 1120"/>
                <a:gd name="T6" fmla="*/ 3 w 2044"/>
                <a:gd name="T7" fmla="*/ 572 h 1120"/>
                <a:gd name="T8" fmla="*/ 6 w 2044"/>
                <a:gd name="T9" fmla="*/ 664 h 1120"/>
                <a:gd name="T10" fmla="*/ 34 w 2044"/>
                <a:gd name="T11" fmla="*/ 749 h 1120"/>
                <a:gd name="T12" fmla="*/ 80 w 2044"/>
                <a:gd name="T13" fmla="*/ 827 h 1120"/>
                <a:gd name="T14" fmla="*/ 150 w 2044"/>
                <a:gd name="T15" fmla="*/ 896 h 1120"/>
                <a:gd name="T16" fmla="*/ 233 w 2044"/>
                <a:gd name="T17" fmla="*/ 953 h 1120"/>
                <a:gd name="T18" fmla="*/ 336 w 2044"/>
                <a:gd name="T19" fmla="*/ 1005 h 1120"/>
                <a:gd name="T20" fmla="*/ 536 w 2044"/>
                <a:gd name="T21" fmla="*/ 1067 h 1120"/>
                <a:gd name="T22" fmla="*/ 816 w 2044"/>
                <a:gd name="T23" fmla="*/ 1112 h 1120"/>
                <a:gd name="T24" fmla="*/ 1126 w 2044"/>
                <a:gd name="T25" fmla="*/ 1117 h 1120"/>
                <a:gd name="T26" fmla="*/ 1420 w 2044"/>
                <a:gd name="T27" fmla="*/ 1085 h 1120"/>
                <a:gd name="T28" fmla="*/ 1673 w 2044"/>
                <a:gd name="T29" fmla="*/ 1018 h 1120"/>
                <a:gd name="T30" fmla="*/ 1779 w 2044"/>
                <a:gd name="T31" fmla="*/ 971 h 1120"/>
                <a:gd name="T32" fmla="*/ 1869 w 2044"/>
                <a:gd name="T33" fmla="*/ 917 h 1120"/>
                <a:gd name="T34" fmla="*/ 1942 w 2044"/>
                <a:gd name="T35" fmla="*/ 850 h 1120"/>
                <a:gd name="T36" fmla="*/ 1997 w 2044"/>
                <a:gd name="T37" fmla="*/ 778 h 1120"/>
                <a:gd name="T38" fmla="*/ 2033 w 2044"/>
                <a:gd name="T39" fmla="*/ 692 h 1120"/>
                <a:gd name="T40" fmla="*/ 2044 w 2044"/>
                <a:gd name="T41" fmla="*/ 601 h 1120"/>
                <a:gd name="T42" fmla="*/ 2031 w 2044"/>
                <a:gd name="T43" fmla="*/ 661 h 1120"/>
                <a:gd name="T44" fmla="*/ 2005 w 2044"/>
                <a:gd name="T45" fmla="*/ 747 h 1120"/>
                <a:gd name="T46" fmla="*/ 1957 w 2044"/>
                <a:gd name="T47" fmla="*/ 821 h 1120"/>
                <a:gd name="T48" fmla="*/ 1890 w 2044"/>
                <a:gd name="T49" fmla="*/ 889 h 1120"/>
                <a:gd name="T50" fmla="*/ 1807 w 2044"/>
                <a:gd name="T51" fmla="*/ 948 h 1120"/>
                <a:gd name="T52" fmla="*/ 1670 w 2044"/>
                <a:gd name="T53" fmla="*/ 1013 h 1120"/>
                <a:gd name="T54" fmla="*/ 1420 w 2044"/>
                <a:gd name="T55" fmla="*/ 1078 h 1120"/>
                <a:gd name="T56" fmla="*/ 1126 w 2044"/>
                <a:gd name="T57" fmla="*/ 1110 h 1120"/>
                <a:gd name="T58" fmla="*/ 818 w 2044"/>
                <a:gd name="T59" fmla="*/ 1104 h 1120"/>
                <a:gd name="T60" fmla="*/ 538 w 2044"/>
                <a:gd name="T61" fmla="*/ 1059 h 1120"/>
                <a:gd name="T62" fmla="*/ 303 w 2044"/>
                <a:gd name="T63" fmla="*/ 982 h 1120"/>
                <a:gd name="T64" fmla="*/ 207 w 2044"/>
                <a:gd name="T65" fmla="*/ 930 h 1120"/>
                <a:gd name="T66" fmla="*/ 130 w 2044"/>
                <a:gd name="T67" fmla="*/ 868 h 1120"/>
                <a:gd name="T68" fmla="*/ 70 w 2044"/>
                <a:gd name="T69" fmla="*/ 798 h 1120"/>
                <a:gd name="T70" fmla="*/ 29 w 2044"/>
                <a:gd name="T71" fmla="*/ 721 h 1120"/>
                <a:gd name="T72" fmla="*/ 11 w 2044"/>
                <a:gd name="T73" fmla="*/ 632 h 1120"/>
                <a:gd name="T74" fmla="*/ 13 w 2044"/>
                <a:gd name="T75" fmla="*/ 546 h 1120"/>
                <a:gd name="T76" fmla="*/ 31 w 2044"/>
                <a:gd name="T77" fmla="*/ 466 h 1120"/>
                <a:gd name="T78" fmla="*/ 96 w 2044"/>
                <a:gd name="T79" fmla="*/ 329 h 1120"/>
                <a:gd name="T80" fmla="*/ 220 w 2044"/>
                <a:gd name="T81" fmla="*/ 173 h 1120"/>
                <a:gd name="T82" fmla="*/ 1600 w 2044"/>
                <a:gd name="T83" fmla="*/ 8 h 1120"/>
                <a:gd name="T84" fmla="*/ 1706 w 2044"/>
                <a:gd name="T85" fmla="*/ 75 h 1120"/>
                <a:gd name="T86" fmla="*/ 1805 w 2044"/>
                <a:gd name="T87" fmla="*/ 155 h 1120"/>
                <a:gd name="T88" fmla="*/ 1890 w 2044"/>
                <a:gd name="T89" fmla="*/ 246 h 1120"/>
                <a:gd name="T90" fmla="*/ 1957 w 2044"/>
                <a:gd name="T91" fmla="*/ 342 h 1120"/>
                <a:gd name="T92" fmla="*/ 2005 w 2044"/>
                <a:gd name="T93" fmla="*/ 438 h 1120"/>
                <a:gd name="T94" fmla="*/ 2031 w 2044"/>
                <a:gd name="T95" fmla="*/ 536 h 1120"/>
                <a:gd name="T96" fmla="*/ 2044 w 2044"/>
                <a:gd name="T97" fmla="*/ 601 h 1120"/>
                <a:gd name="T98" fmla="*/ 2026 w 2044"/>
                <a:gd name="T99" fmla="*/ 479 h 1120"/>
                <a:gd name="T100" fmla="*/ 1974 w 2044"/>
                <a:gd name="T101" fmla="*/ 355 h 1120"/>
                <a:gd name="T102" fmla="*/ 1893 w 2044"/>
                <a:gd name="T103" fmla="*/ 239 h 1120"/>
                <a:gd name="T104" fmla="*/ 1784 w 2044"/>
                <a:gd name="T105" fmla="*/ 126 h 1120"/>
                <a:gd name="T106" fmla="*/ 1652 w 2044"/>
                <a:gd name="T107" fmla="*/ 2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4" h="1120">
                  <a:moveTo>
                    <a:pt x="231" y="155"/>
                  </a:moveTo>
                  <a:lnTo>
                    <a:pt x="179" y="207"/>
                  </a:lnTo>
                  <a:lnTo>
                    <a:pt x="135" y="259"/>
                  </a:lnTo>
                  <a:lnTo>
                    <a:pt x="96" y="316"/>
                  </a:lnTo>
                  <a:lnTo>
                    <a:pt x="62" y="373"/>
                  </a:lnTo>
                  <a:lnTo>
                    <a:pt x="50" y="402"/>
                  </a:lnTo>
                  <a:lnTo>
                    <a:pt x="37" y="430"/>
                  </a:lnTo>
                  <a:lnTo>
                    <a:pt x="26" y="458"/>
                  </a:lnTo>
                  <a:lnTo>
                    <a:pt x="16" y="487"/>
                  </a:lnTo>
                  <a:lnTo>
                    <a:pt x="11" y="515"/>
                  </a:lnTo>
                  <a:lnTo>
                    <a:pt x="6" y="544"/>
                  </a:lnTo>
                  <a:lnTo>
                    <a:pt x="3" y="572"/>
                  </a:lnTo>
                  <a:lnTo>
                    <a:pt x="0" y="601"/>
                  </a:lnTo>
                  <a:lnTo>
                    <a:pt x="3" y="632"/>
                  </a:lnTo>
                  <a:lnTo>
                    <a:pt x="6" y="664"/>
                  </a:lnTo>
                  <a:lnTo>
                    <a:pt x="13" y="692"/>
                  </a:lnTo>
                  <a:lnTo>
                    <a:pt x="21" y="723"/>
                  </a:lnTo>
                  <a:lnTo>
                    <a:pt x="34" y="749"/>
                  </a:lnTo>
                  <a:lnTo>
                    <a:pt x="47" y="778"/>
                  </a:lnTo>
                  <a:lnTo>
                    <a:pt x="62" y="803"/>
                  </a:lnTo>
                  <a:lnTo>
                    <a:pt x="80" y="827"/>
                  </a:lnTo>
                  <a:lnTo>
                    <a:pt x="101" y="850"/>
                  </a:lnTo>
                  <a:lnTo>
                    <a:pt x="124" y="873"/>
                  </a:lnTo>
                  <a:lnTo>
                    <a:pt x="150" y="896"/>
                  </a:lnTo>
                  <a:lnTo>
                    <a:pt x="176" y="917"/>
                  </a:lnTo>
                  <a:lnTo>
                    <a:pt x="205" y="935"/>
                  </a:lnTo>
                  <a:lnTo>
                    <a:pt x="233" y="953"/>
                  </a:lnTo>
                  <a:lnTo>
                    <a:pt x="267" y="971"/>
                  </a:lnTo>
                  <a:lnTo>
                    <a:pt x="300" y="990"/>
                  </a:lnTo>
                  <a:lnTo>
                    <a:pt x="336" y="1005"/>
                  </a:lnTo>
                  <a:lnTo>
                    <a:pt x="373" y="1018"/>
                  </a:lnTo>
                  <a:lnTo>
                    <a:pt x="450" y="1046"/>
                  </a:lnTo>
                  <a:lnTo>
                    <a:pt x="536" y="1067"/>
                  </a:lnTo>
                  <a:lnTo>
                    <a:pt x="625" y="1085"/>
                  </a:lnTo>
                  <a:lnTo>
                    <a:pt x="720" y="1102"/>
                  </a:lnTo>
                  <a:lnTo>
                    <a:pt x="816" y="1112"/>
                  </a:lnTo>
                  <a:lnTo>
                    <a:pt x="917" y="1117"/>
                  </a:lnTo>
                  <a:lnTo>
                    <a:pt x="1023" y="1120"/>
                  </a:lnTo>
                  <a:lnTo>
                    <a:pt x="1126" y="1117"/>
                  </a:lnTo>
                  <a:lnTo>
                    <a:pt x="1227" y="1112"/>
                  </a:lnTo>
                  <a:lnTo>
                    <a:pt x="1326" y="1102"/>
                  </a:lnTo>
                  <a:lnTo>
                    <a:pt x="1420" y="1085"/>
                  </a:lnTo>
                  <a:lnTo>
                    <a:pt x="1510" y="1067"/>
                  </a:lnTo>
                  <a:lnTo>
                    <a:pt x="1593" y="1046"/>
                  </a:lnTo>
                  <a:lnTo>
                    <a:pt x="1673" y="1018"/>
                  </a:lnTo>
                  <a:lnTo>
                    <a:pt x="1709" y="1005"/>
                  </a:lnTo>
                  <a:lnTo>
                    <a:pt x="1745" y="990"/>
                  </a:lnTo>
                  <a:lnTo>
                    <a:pt x="1779" y="971"/>
                  </a:lnTo>
                  <a:lnTo>
                    <a:pt x="1810" y="953"/>
                  </a:lnTo>
                  <a:lnTo>
                    <a:pt x="1841" y="935"/>
                  </a:lnTo>
                  <a:lnTo>
                    <a:pt x="1869" y="917"/>
                  </a:lnTo>
                  <a:lnTo>
                    <a:pt x="1895" y="896"/>
                  </a:lnTo>
                  <a:lnTo>
                    <a:pt x="1921" y="873"/>
                  </a:lnTo>
                  <a:lnTo>
                    <a:pt x="1942" y="850"/>
                  </a:lnTo>
                  <a:lnTo>
                    <a:pt x="1963" y="827"/>
                  </a:lnTo>
                  <a:lnTo>
                    <a:pt x="1982" y="803"/>
                  </a:lnTo>
                  <a:lnTo>
                    <a:pt x="1997" y="778"/>
                  </a:lnTo>
                  <a:lnTo>
                    <a:pt x="2013" y="749"/>
                  </a:lnTo>
                  <a:lnTo>
                    <a:pt x="2023" y="723"/>
                  </a:lnTo>
                  <a:lnTo>
                    <a:pt x="2033" y="692"/>
                  </a:lnTo>
                  <a:lnTo>
                    <a:pt x="2039" y="664"/>
                  </a:lnTo>
                  <a:lnTo>
                    <a:pt x="2044" y="632"/>
                  </a:lnTo>
                  <a:lnTo>
                    <a:pt x="2044" y="601"/>
                  </a:lnTo>
                  <a:lnTo>
                    <a:pt x="2036" y="601"/>
                  </a:lnTo>
                  <a:lnTo>
                    <a:pt x="2036" y="632"/>
                  </a:lnTo>
                  <a:lnTo>
                    <a:pt x="2031" y="661"/>
                  </a:lnTo>
                  <a:lnTo>
                    <a:pt x="2026" y="692"/>
                  </a:lnTo>
                  <a:lnTo>
                    <a:pt x="2015" y="721"/>
                  </a:lnTo>
                  <a:lnTo>
                    <a:pt x="2005" y="747"/>
                  </a:lnTo>
                  <a:lnTo>
                    <a:pt x="1992" y="772"/>
                  </a:lnTo>
                  <a:lnTo>
                    <a:pt x="1976" y="798"/>
                  </a:lnTo>
                  <a:lnTo>
                    <a:pt x="1957" y="821"/>
                  </a:lnTo>
                  <a:lnTo>
                    <a:pt x="1937" y="845"/>
                  </a:lnTo>
                  <a:lnTo>
                    <a:pt x="1916" y="868"/>
                  </a:lnTo>
                  <a:lnTo>
                    <a:pt x="1890" y="889"/>
                  </a:lnTo>
                  <a:lnTo>
                    <a:pt x="1864" y="909"/>
                  </a:lnTo>
                  <a:lnTo>
                    <a:pt x="1836" y="930"/>
                  </a:lnTo>
                  <a:lnTo>
                    <a:pt x="1807" y="948"/>
                  </a:lnTo>
                  <a:lnTo>
                    <a:pt x="1774" y="966"/>
                  </a:lnTo>
                  <a:lnTo>
                    <a:pt x="1740" y="982"/>
                  </a:lnTo>
                  <a:lnTo>
                    <a:pt x="1670" y="1013"/>
                  </a:lnTo>
                  <a:lnTo>
                    <a:pt x="1593" y="1039"/>
                  </a:lnTo>
                  <a:lnTo>
                    <a:pt x="1507" y="1059"/>
                  </a:lnTo>
                  <a:lnTo>
                    <a:pt x="1420" y="1078"/>
                  </a:lnTo>
                  <a:lnTo>
                    <a:pt x="1326" y="1094"/>
                  </a:lnTo>
                  <a:lnTo>
                    <a:pt x="1227" y="1104"/>
                  </a:lnTo>
                  <a:lnTo>
                    <a:pt x="1126" y="1110"/>
                  </a:lnTo>
                  <a:lnTo>
                    <a:pt x="1023" y="1112"/>
                  </a:lnTo>
                  <a:lnTo>
                    <a:pt x="919" y="1110"/>
                  </a:lnTo>
                  <a:lnTo>
                    <a:pt x="818" y="1104"/>
                  </a:lnTo>
                  <a:lnTo>
                    <a:pt x="720" y="1094"/>
                  </a:lnTo>
                  <a:lnTo>
                    <a:pt x="627" y="1078"/>
                  </a:lnTo>
                  <a:lnTo>
                    <a:pt x="538" y="1059"/>
                  </a:lnTo>
                  <a:lnTo>
                    <a:pt x="453" y="1039"/>
                  </a:lnTo>
                  <a:lnTo>
                    <a:pt x="375" y="1013"/>
                  </a:lnTo>
                  <a:lnTo>
                    <a:pt x="303" y="982"/>
                  </a:lnTo>
                  <a:lnTo>
                    <a:pt x="269" y="966"/>
                  </a:lnTo>
                  <a:lnTo>
                    <a:pt x="238" y="948"/>
                  </a:lnTo>
                  <a:lnTo>
                    <a:pt x="207" y="930"/>
                  </a:lnTo>
                  <a:lnTo>
                    <a:pt x="181" y="909"/>
                  </a:lnTo>
                  <a:lnTo>
                    <a:pt x="153" y="889"/>
                  </a:lnTo>
                  <a:lnTo>
                    <a:pt x="130" y="868"/>
                  </a:lnTo>
                  <a:lnTo>
                    <a:pt x="109" y="845"/>
                  </a:lnTo>
                  <a:lnTo>
                    <a:pt x="88" y="821"/>
                  </a:lnTo>
                  <a:lnTo>
                    <a:pt x="70" y="798"/>
                  </a:lnTo>
                  <a:lnTo>
                    <a:pt x="55" y="772"/>
                  </a:lnTo>
                  <a:lnTo>
                    <a:pt x="42" y="747"/>
                  </a:lnTo>
                  <a:lnTo>
                    <a:pt x="29" y="721"/>
                  </a:lnTo>
                  <a:lnTo>
                    <a:pt x="21" y="692"/>
                  </a:lnTo>
                  <a:lnTo>
                    <a:pt x="13" y="661"/>
                  </a:lnTo>
                  <a:lnTo>
                    <a:pt x="11" y="632"/>
                  </a:lnTo>
                  <a:lnTo>
                    <a:pt x="8" y="601"/>
                  </a:lnTo>
                  <a:lnTo>
                    <a:pt x="11" y="572"/>
                  </a:lnTo>
                  <a:lnTo>
                    <a:pt x="13" y="546"/>
                  </a:lnTo>
                  <a:lnTo>
                    <a:pt x="18" y="520"/>
                  </a:lnTo>
                  <a:lnTo>
                    <a:pt x="24" y="492"/>
                  </a:lnTo>
                  <a:lnTo>
                    <a:pt x="31" y="466"/>
                  </a:lnTo>
                  <a:lnTo>
                    <a:pt x="42" y="438"/>
                  </a:lnTo>
                  <a:lnTo>
                    <a:pt x="65" y="383"/>
                  </a:lnTo>
                  <a:lnTo>
                    <a:pt x="96" y="329"/>
                  </a:lnTo>
                  <a:lnTo>
                    <a:pt x="132" y="277"/>
                  </a:lnTo>
                  <a:lnTo>
                    <a:pt x="174" y="225"/>
                  </a:lnTo>
                  <a:lnTo>
                    <a:pt x="220" y="173"/>
                  </a:lnTo>
                  <a:lnTo>
                    <a:pt x="231" y="155"/>
                  </a:lnTo>
                  <a:close/>
                  <a:moveTo>
                    <a:pt x="1603" y="0"/>
                  </a:moveTo>
                  <a:lnTo>
                    <a:pt x="1600" y="8"/>
                  </a:lnTo>
                  <a:lnTo>
                    <a:pt x="1637" y="31"/>
                  </a:lnTo>
                  <a:lnTo>
                    <a:pt x="1673" y="51"/>
                  </a:lnTo>
                  <a:lnTo>
                    <a:pt x="1706" y="75"/>
                  </a:lnTo>
                  <a:lnTo>
                    <a:pt x="1740" y="101"/>
                  </a:lnTo>
                  <a:lnTo>
                    <a:pt x="1774" y="129"/>
                  </a:lnTo>
                  <a:lnTo>
                    <a:pt x="1805" y="155"/>
                  </a:lnTo>
                  <a:lnTo>
                    <a:pt x="1836" y="186"/>
                  </a:lnTo>
                  <a:lnTo>
                    <a:pt x="1864" y="214"/>
                  </a:lnTo>
                  <a:lnTo>
                    <a:pt x="1890" y="246"/>
                  </a:lnTo>
                  <a:lnTo>
                    <a:pt x="1913" y="277"/>
                  </a:lnTo>
                  <a:lnTo>
                    <a:pt x="1937" y="308"/>
                  </a:lnTo>
                  <a:lnTo>
                    <a:pt x="1957" y="342"/>
                  </a:lnTo>
                  <a:lnTo>
                    <a:pt x="1976" y="373"/>
                  </a:lnTo>
                  <a:lnTo>
                    <a:pt x="1992" y="407"/>
                  </a:lnTo>
                  <a:lnTo>
                    <a:pt x="2005" y="438"/>
                  </a:lnTo>
                  <a:lnTo>
                    <a:pt x="2015" y="471"/>
                  </a:lnTo>
                  <a:lnTo>
                    <a:pt x="2026" y="502"/>
                  </a:lnTo>
                  <a:lnTo>
                    <a:pt x="2031" y="536"/>
                  </a:lnTo>
                  <a:lnTo>
                    <a:pt x="2036" y="567"/>
                  </a:lnTo>
                  <a:lnTo>
                    <a:pt x="2036" y="601"/>
                  </a:lnTo>
                  <a:lnTo>
                    <a:pt x="2044" y="601"/>
                  </a:lnTo>
                  <a:lnTo>
                    <a:pt x="2041" y="559"/>
                  </a:lnTo>
                  <a:lnTo>
                    <a:pt x="2036" y="518"/>
                  </a:lnTo>
                  <a:lnTo>
                    <a:pt x="2026" y="479"/>
                  </a:lnTo>
                  <a:lnTo>
                    <a:pt x="2013" y="438"/>
                  </a:lnTo>
                  <a:lnTo>
                    <a:pt x="1995" y="396"/>
                  </a:lnTo>
                  <a:lnTo>
                    <a:pt x="1974" y="355"/>
                  </a:lnTo>
                  <a:lnTo>
                    <a:pt x="1950" y="316"/>
                  </a:lnTo>
                  <a:lnTo>
                    <a:pt x="1924" y="277"/>
                  </a:lnTo>
                  <a:lnTo>
                    <a:pt x="1893" y="239"/>
                  </a:lnTo>
                  <a:lnTo>
                    <a:pt x="1859" y="199"/>
                  </a:lnTo>
                  <a:lnTo>
                    <a:pt x="1823" y="163"/>
                  </a:lnTo>
                  <a:lnTo>
                    <a:pt x="1784" y="126"/>
                  </a:lnTo>
                  <a:lnTo>
                    <a:pt x="1743" y="93"/>
                  </a:lnTo>
                  <a:lnTo>
                    <a:pt x="1699" y="59"/>
                  </a:lnTo>
                  <a:lnTo>
                    <a:pt x="1652" y="28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rgbClr val="713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1" name="Freeform 93"/>
            <p:cNvSpPr>
              <a:spLocks/>
            </p:cNvSpPr>
            <p:nvPr/>
          </p:nvSpPr>
          <p:spPr bwMode="auto">
            <a:xfrm>
              <a:off x="9477375" y="3432175"/>
              <a:ext cx="261938" cy="236538"/>
            </a:xfrm>
            <a:custGeom>
              <a:avLst/>
              <a:gdLst>
                <a:gd name="T0" fmla="*/ 1137 w 1150"/>
                <a:gd name="T1" fmla="*/ 610 h 1046"/>
                <a:gd name="T2" fmla="*/ 1108 w 1150"/>
                <a:gd name="T3" fmla="*/ 514 h 1046"/>
                <a:gd name="T4" fmla="*/ 1070 w 1150"/>
                <a:gd name="T5" fmla="*/ 428 h 1046"/>
                <a:gd name="T6" fmla="*/ 1021 w 1150"/>
                <a:gd name="T7" fmla="*/ 353 h 1046"/>
                <a:gd name="T8" fmla="*/ 964 w 1150"/>
                <a:gd name="T9" fmla="*/ 289 h 1046"/>
                <a:gd name="T10" fmla="*/ 902 w 1150"/>
                <a:gd name="T11" fmla="*/ 229 h 1046"/>
                <a:gd name="T12" fmla="*/ 837 w 1150"/>
                <a:gd name="T13" fmla="*/ 180 h 1046"/>
                <a:gd name="T14" fmla="*/ 769 w 1150"/>
                <a:gd name="T15" fmla="*/ 139 h 1046"/>
                <a:gd name="T16" fmla="*/ 668 w 1150"/>
                <a:gd name="T17" fmla="*/ 86 h 1046"/>
                <a:gd name="T18" fmla="*/ 544 w 1150"/>
                <a:gd name="T19" fmla="*/ 39 h 1046"/>
                <a:gd name="T20" fmla="*/ 448 w 1150"/>
                <a:gd name="T21" fmla="*/ 13 h 1046"/>
                <a:gd name="T22" fmla="*/ 383 w 1150"/>
                <a:gd name="T23" fmla="*/ 0 h 1046"/>
                <a:gd name="T24" fmla="*/ 456 w 1150"/>
                <a:gd name="T25" fmla="*/ 34 h 1046"/>
                <a:gd name="T26" fmla="*/ 520 w 1150"/>
                <a:gd name="T27" fmla="*/ 88 h 1046"/>
                <a:gd name="T28" fmla="*/ 575 w 1150"/>
                <a:gd name="T29" fmla="*/ 159 h 1046"/>
                <a:gd name="T30" fmla="*/ 603 w 1150"/>
                <a:gd name="T31" fmla="*/ 221 h 1046"/>
                <a:gd name="T32" fmla="*/ 575 w 1150"/>
                <a:gd name="T33" fmla="*/ 242 h 1046"/>
                <a:gd name="T34" fmla="*/ 458 w 1150"/>
                <a:gd name="T35" fmla="*/ 252 h 1046"/>
                <a:gd name="T36" fmla="*/ 350 w 1150"/>
                <a:gd name="T37" fmla="*/ 283 h 1046"/>
                <a:gd name="T38" fmla="*/ 254 w 1150"/>
                <a:gd name="T39" fmla="*/ 333 h 1046"/>
                <a:gd name="T40" fmla="*/ 169 w 1150"/>
                <a:gd name="T41" fmla="*/ 392 h 1046"/>
                <a:gd name="T42" fmla="*/ 98 w 1150"/>
                <a:gd name="T43" fmla="*/ 464 h 1046"/>
                <a:gd name="T44" fmla="*/ 44 w 1150"/>
                <a:gd name="T45" fmla="*/ 543 h 1046"/>
                <a:gd name="T46" fmla="*/ 10 w 1150"/>
                <a:gd name="T47" fmla="*/ 623 h 1046"/>
                <a:gd name="T48" fmla="*/ 0 w 1150"/>
                <a:gd name="T49" fmla="*/ 703 h 1046"/>
                <a:gd name="T50" fmla="*/ 10 w 1150"/>
                <a:gd name="T51" fmla="*/ 781 h 1046"/>
                <a:gd name="T52" fmla="*/ 44 w 1150"/>
                <a:gd name="T53" fmla="*/ 848 h 1046"/>
                <a:gd name="T54" fmla="*/ 98 w 1150"/>
                <a:gd name="T55" fmla="*/ 905 h 1046"/>
                <a:gd name="T56" fmla="*/ 169 w 1150"/>
                <a:gd name="T57" fmla="*/ 954 h 1046"/>
                <a:gd name="T58" fmla="*/ 254 w 1150"/>
                <a:gd name="T59" fmla="*/ 994 h 1046"/>
                <a:gd name="T60" fmla="*/ 350 w 1150"/>
                <a:gd name="T61" fmla="*/ 1022 h 1046"/>
                <a:gd name="T62" fmla="*/ 458 w 1150"/>
                <a:gd name="T63" fmla="*/ 1041 h 1046"/>
                <a:gd name="T64" fmla="*/ 575 w 1150"/>
                <a:gd name="T65" fmla="*/ 1046 h 1046"/>
                <a:gd name="T66" fmla="*/ 691 w 1150"/>
                <a:gd name="T67" fmla="*/ 1041 h 1046"/>
                <a:gd name="T68" fmla="*/ 797 w 1150"/>
                <a:gd name="T69" fmla="*/ 1022 h 1046"/>
                <a:gd name="T70" fmla="*/ 896 w 1150"/>
                <a:gd name="T71" fmla="*/ 994 h 1046"/>
                <a:gd name="T72" fmla="*/ 982 w 1150"/>
                <a:gd name="T73" fmla="*/ 954 h 1046"/>
                <a:gd name="T74" fmla="*/ 1052 w 1150"/>
                <a:gd name="T75" fmla="*/ 905 h 1046"/>
                <a:gd name="T76" fmla="*/ 1106 w 1150"/>
                <a:gd name="T77" fmla="*/ 848 h 1046"/>
                <a:gd name="T78" fmla="*/ 1137 w 1150"/>
                <a:gd name="T79" fmla="*/ 781 h 1046"/>
                <a:gd name="T80" fmla="*/ 1150 w 1150"/>
                <a:gd name="T81" fmla="*/ 703 h 1046"/>
                <a:gd name="T82" fmla="*/ 1147 w 1150"/>
                <a:gd name="T83" fmla="*/ 662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0" h="1046">
                  <a:moveTo>
                    <a:pt x="1147" y="662"/>
                  </a:moveTo>
                  <a:lnTo>
                    <a:pt x="1137" y="610"/>
                  </a:lnTo>
                  <a:lnTo>
                    <a:pt x="1124" y="561"/>
                  </a:lnTo>
                  <a:lnTo>
                    <a:pt x="1108" y="514"/>
                  </a:lnTo>
                  <a:lnTo>
                    <a:pt x="1090" y="470"/>
                  </a:lnTo>
                  <a:lnTo>
                    <a:pt x="1070" y="428"/>
                  </a:lnTo>
                  <a:lnTo>
                    <a:pt x="1046" y="389"/>
                  </a:lnTo>
                  <a:lnTo>
                    <a:pt x="1021" y="353"/>
                  </a:lnTo>
                  <a:lnTo>
                    <a:pt x="992" y="320"/>
                  </a:lnTo>
                  <a:lnTo>
                    <a:pt x="964" y="289"/>
                  </a:lnTo>
                  <a:lnTo>
                    <a:pt x="933" y="257"/>
                  </a:lnTo>
                  <a:lnTo>
                    <a:pt x="902" y="229"/>
                  </a:lnTo>
                  <a:lnTo>
                    <a:pt x="871" y="203"/>
                  </a:lnTo>
                  <a:lnTo>
                    <a:pt x="837" y="180"/>
                  </a:lnTo>
                  <a:lnTo>
                    <a:pt x="802" y="157"/>
                  </a:lnTo>
                  <a:lnTo>
                    <a:pt x="769" y="139"/>
                  </a:lnTo>
                  <a:lnTo>
                    <a:pt x="735" y="118"/>
                  </a:lnTo>
                  <a:lnTo>
                    <a:pt x="668" y="86"/>
                  </a:lnTo>
                  <a:lnTo>
                    <a:pt x="603" y="60"/>
                  </a:lnTo>
                  <a:lnTo>
                    <a:pt x="544" y="39"/>
                  </a:lnTo>
                  <a:lnTo>
                    <a:pt x="492" y="24"/>
                  </a:lnTo>
                  <a:lnTo>
                    <a:pt x="448" y="13"/>
                  </a:lnTo>
                  <a:lnTo>
                    <a:pt x="415" y="6"/>
                  </a:lnTo>
                  <a:lnTo>
                    <a:pt x="383" y="0"/>
                  </a:lnTo>
                  <a:lnTo>
                    <a:pt x="420" y="13"/>
                  </a:lnTo>
                  <a:lnTo>
                    <a:pt x="456" y="34"/>
                  </a:lnTo>
                  <a:lnTo>
                    <a:pt x="489" y="57"/>
                  </a:lnTo>
                  <a:lnTo>
                    <a:pt x="520" y="88"/>
                  </a:lnTo>
                  <a:lnTo>
                    <a:pt x="549" y="120"/>
                  </a:lnTo>
                  <a:lnTo>
                    <a:pt x="575" y="159"/>
                  </a:lnTo>
                  <a:lnTo>
                    <a:pt x="596" y="198"/>
                  </a:lnTo>
                  <a:lnTo>
                    <a:pt x="603" y="221"/>
                  </a:lnTo>
                  <a:lnTo>
                    <a:pt x="611" y="242"/>
                  </a:lnTo>
                  <a:lnTo>
                    <a:pt x="575" y="242"/>
                  </a:lnTo>
                  <a:lnTo>
                    <a:pt x="515" y="245"/>
                  </a:lnTo>
                  <a:lnTo>
                    <a:pt x="458" y="252"/>
                  </a:lnTo>
                  <a:lnTo>
                    <a:pt x="404" y="265"/>
                  </a:lnTo>
                  <a:lnTo>
                    <a:pt x="350" y="283"/>
                  </a:lnTo>
                  <a:lnTo>
                    <a:pt x="301" y="307"/>
                  </a:lnTo>
                  <a:lnTo>
                    <a:pt x="254" y="333"/>
                  </a:lnTo>
                  <a:lnTo>
                    <a:pt x="210" y="361"/>
                  </a:lnTo>
                  <a:lnTo>
                    <a:pt x="169" y="392"/>
                  </a:lnTo>
                  <a:lnTo>
                    <a:pt x="129" y="428"/>
                  </a:lnTo>
                  <a:lnTo>
                    <a:pt x="98" y="464"/>
                  </a:lnTo>
                  <a:lnTo>
                    <a:pt x="67" y="501"/>
                  </a:lnTo>
                  <a:lnTo>
                    <a:pt x="44" y="543"/>
                  </a:lnTo>
                  <a:lnTo>
                    <a:pt x="26" y="582"/>
                  </a:lnTo>
                  <a:lnTo>
                    <a:pt x="10" y="623"/>
                  </a:lnTo>
                  <a:lnTo>
                    <a:pt x="2" y="665"/>
                  </a:lnTo>
                  <a:lnTo>
                    <a:pt x="0" y="703"/>
                  </a:lnTo>
                  <a:lnTo>
                    <a:pt x="2" y="742"/>
                  </a:lnTo>
                  <a:lnTo>
                    <a:pt x="10" y="781"/>
                  </a:lnTo>
                  <a:lnTo>
                    <a:pt x="26" y="815"/>
                  </a:lnTo>
                  <a:lnTo>
                    <a:pt x="44" y="848"/>
                  </a:lnTo>
                  <a:lnTo>
                    <a:pt x="67" y="877"/>
                  </a:lnTo>
                  <a:lnTo>
                    <a:pt x="98" y="905"/>
                  </a:lnTo>
                  <a:lnTo>
                    <a:pt x="129" y="931"/>
                  </a:lnTo>
                  <a:lnTo>
                    <a:pt x="169" y="954"/>
                  </a:lnTo>
                  <a:lnTo>
                    <a:pt x="210" y="976"/>
                  </a:lnTo>
                  <a:lnTo>
                    <a:pt x="254" y="994"/>
                  </a:lnTo>
                  <a:lnTo>
                    <a:pt x="301" y="1009"/>
                  </a:lnTo>
                  <a:lnTo>
                    <a:pt x="350" y="1022"/>
                  </a:lnTo>
                  <a:lnTo>
                    <a:pt x="404" y="1033"/>
                  </a:lnTo>
                  <a:lnTo>
                    <a:pt x="458" y="1041"/>
                  </a:lnTo>
                  <a:lnTo>
                    <a:pt x="515" y="1046"/>
                  </a:lnTo>
                  <a:lnTo>
                    <a:pt x="575" y="1046"/>
                  </a:lnTo>
                  <a:lnTo>
                    <a:pt x="634" y="1046"/>
                  </a:lnTo>
                  <a:lnTo>
                    <a:pt x="691" y="1041"/>
                  </a:lnTo>
                  <a:lnTo>
                    <a:pt x="746" y="1033"/>
                  </a:lnTo>
                  <a:lnTo>
                    <a:pt x="797" y="1022"/>
                  </a:lnTo>
                  <a:lnTo>
                    <a:pt x="850" y="1009"/>
                  </a:lnTo>
                  <a:lnTo>
                    <a:pt x="896" y="994"/>
                  </a:lnTo>
                  <a:lnTo>
                    <a:pt x="940" y="976"/>
                  </a:lnTo>
                  <a:lnTo>
                    <a:pt x="982" y="954"/>
                  </a:lnTo>
                  <a:lnTo>
                    <a:pt x="1018" y="931"/>
                  </a:lnTo>
                  <a:lnTo>
                    <a:pt x="1052" y="905"/>
                  </a:lnTo>
                  <a:lnTo>
                    <a:pt x="1080" y="877"/>
                  </a:lnTo>
                  <a:lnTo>
                    <a:pt x="1106" y="848"/>
                  </a:lnTo>
                  <a:lnTo>
                    <a:pt x="1124" y="815"/>
                  </a:lnTo>
                  <a:lnTo>
                    <a:pt x="1137" y="781"/>
                  </a:lnTo>
                  <a:lnTo>
                    <a:pt x="1147" y="742"/>
                  </a:lnTo>
                  <a:lnTo>
                    <a:pt x="1150" y="703"/>
                  </a:lnTo>
                  <a:lnTo>
                    <a:pt x="1150" y="683"/>
                  </a:lnTo>
                  <a:lnTo>
                    <a:pt x="1147" y="662"/>
                  </a:lnTo>
                  <a:close/>
                </a:path>
              </a:pathLst>
            </a:custGeom>
            <a:solidFill>
              <a:srgbClr val="F3E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2" name="Freeform 94"/>
            <p:cNvSpPr>
              <a:spLocks/>
            </p:cNvSpPr>
            <p:nvPr/>
          </p:nvSpPr>
          <p:spPr bwMode="auto">
            <a:xfrm>
              <a:off x="9475787" y="3430588"/>
              <a:ext cx="265113" cy="239713"/>
            </a:xfrm>
            <a:custGeom>
              <a:avLst/>
              <a:gdLst>
                <a:gd name="T0" fmla="*/ 1153 w 1166"/>
                <a:gd name="T1" fmla="*/ 615 h 1060"/>
                <a:gd name="T2" fmla="*/ 1106 w 1166"/>
                <a:gd name="T3" fmla="*/ 474 h 1060"/>
                <a:gd name="T4" fmla="*/ 1034 w 1166"/>
                <a:gd name="T5" fmla="*/ 355 h 1060"/>
                <a:gd name="T6" fmla="*/ 946 w 1166"/>
                <a:gd name="T7" fmla="*/ 259 h 1060"/>
                <a:gd name="T8" fmla="*/ 848 w 1166"/>
                <a:gd name="T9" fmla="*/ 179 h 1060"/>
                <a:gd name="T10" fmla="*/ 746 w 1166"/>
                <a:gd name="T11" fmla="*/ 120 h 1060"/>
                <a:gd name="T12" fmla="*/ 554 w 1166"/>
                <a:gd name="T13" fmla="*/ 39 h 1060"/>
                <a:gd name="T14" fmla="*/ 423 w 1166"/>
                <a:gd name="T15" fmla="*/ 5 h 1060"/>
                <a:gd name="T16" fmla="*/ 384 w 1166"/>
                <a:gd name="T17" fmla="*/ 5 h 1060"/>
                <a:gd name="T18" fmla="*/ 425 w 1166"/>
                <a:gd name="T19" fmla="*/ 28 h 1060"/>
                <a:gd name="T20" fmla="*/ 523 w 1166"/>
                <a:gd name="T21" fmla="*/ 101 h 1060"/>
                <a:gd name="T22" fmla="*/ 596 w 1166"/>
                <a:gd name="T23" fmla="*/ 210 h 1060"/>
                <a:gd name="T24" fmla="*/ 619 w 1166"/>
                <a:gd name="T25" fmla="*/ 241 h 1060"/>
                <a:gd name="T26" fmla="*/ 464 w 1166"/>
                <a:gd name="T27" fmla="*/ 252 h 1060"/>
                <a:gd name="T28" fmla="*/ 306 w 1166"/>
                <a:gd name="T29" fmla="*/ 306 h 1060"/>
                <a:gd name="T30" fmla="*/ 172 w 1166"/>
                <a:gd name="T31" fmla="*/ 394 h 1060"/>
                <a:gd name="T32" fmla="*/ 70 w 1166"/>
                <a:gd name="T33" fmla="*/ 505 h 1060"/>
                <a:gd name="T34" fmla="*/ 10 w 1166"/>
                <a:gd name="T35" fmla="*/ 628 h 1060"/>
                <a:gd name="T36" fmla="*/ 0 w 1166"/>
                <a:gd name="T37" fmla="*/ 731 h 1060"/>
                <a:gd name="T38" fmla="*/ 26 w 1166"/>
                <a:gd name="T39" fmla="*/ 824 h 1060"/>
                <a:gd name="T40" fmla="*/ 101 w 1166"/>
                <a:gd name="T41" fmla="*/ 917 h 1060"/>
                <a:gd name="T42" fmla="*/ 213 w 1166"/>
                <a:gd name="T43" fmla="*/ 991 h 1060"/>
                <a:gd name="T44" fmla="*/ 358 w 1166"/>
                <a:gd name="T45" fmla="*/ 1037 h 1060"/>
                <a:gd name="T46" fmla="*/ 523 w 1166"/>
                <a:gd name="T47" fmla="*/ 1060 h 1060"/>
                <a:gd name="T48" fmla="*/ 699 w 1166"/>
                <a:gd name="T49" fmla="*/ 1055 h 1060"/>
                <a:gd name="T50" fmla="*/ 861 w 1166"/>
                <a:gd name="T51" fmla="*/ 1024 h 1060"/>
                <a:gd name="T52" fmla="*/ 992 w 1166"/>
                <a:gd name="T53" fmla="*/ 969 h 1060"/>
                <a:gd name="T54" fmla="*/ 1093 w 1166"/>
                <a:gd name="T55" fmla="*/ 889 h 1060"/>
                <a:gd name="T56" fmla="*/ 1153 w 1166"/>
                <a:gd name="T57" fmla="*/ 791 h 1060"/>
                <a:gd name="T58" fmla="*/ 1166 w 1166"/>
                <a:gd name="T59" fmla="*/ 710 h 1060"/>
                <a:gd name="T60" fmla="*/ 1155 w 1166"/>
                <a:gd name="T61" fmla="*/ 669 h 1060"/>
                <a:gd name="T62" fmla="*/ 1150 w 1166"/>
                <a:gd name="T63" fmla="*/ 710 h 1060"/>
                <a:gd name="T64" fmla="*/ 1124 w 1166"/>
                <a:gd name="T65" fmla="*/ 819 h 1060"/>
                <a:gd name="T66" fmla="*/ 1054 w 1166"/>
                <a:gd name="T67" fmla="*/ 907 h 1060"/>
                <a:gd name="T68" fmla="*/ 946 w 1166"/>
                <a:gd name="T69" fmla="*/ 974 h 1060"/>
                <a:gd name="T70" fmla="*/ 805 w 1166"/>
                <a:gd name="T71" fmla="*/ 1022 h 1060"/>
                <a:gd name="T72" fmla="*/ 640 w 1166"/>
                <a:gd name="T73" fmla="*/ 1045 h 1060"/>
                <a:gd name="T74" fmla="*/ 466 w 1166"/>
                <a:gd name="T75" fmla="*/ 1040 h 1060"/>
                <a:gd name="T76" fmla="*/ 311 w 1166"/>
                <a:gd name="T77" fmla="*/ 1009 h 1060"/>
                <a:gd name="T78" fmla="*/ 179 w 1166"/>
                <a:gd name="T79" fmla="*/ 953 h 1060"/>
                <a:gd name="T80" fmla="*/ 83 w 1166"/>
                <a:gd name="T81" fmla="*/ 878 h 1060"/>
                <a:gd name="T82" fmla="*/ 26 w 1166"/>
                <a:gd name="T83" fmla="*/ 785 h 1060"/>
                <a:gd name="T84" fmla="*/ 18 w 1166"/>
                <a:gd name="T85" fmla="*/ 672 h 1060"/>
                <a:gd name="T86" fmla="*/ 59 w 1166"/>
                <a:gd name="T87" fmla="*/ 553 h 1060"/>
                <a:gd name="T88" fmla="*/ 146 w 1166"/>
                <a:gd name="T89" fmla="*/ 440 h 1060"/>
                <a:gd name="T90" fmla="*/ 265 w 1166"/>
                <a:gd name="T91" fmla="*/ 345 h 1060"/>
                <a:gd name="T92" fmla="*/ 415 w 1166"/>
                <a:gd name="T93" fmla="*/ 280 h 1060"/>
                <a:gd name="T94" fmla="*/ 583 w 1166"/>
                <a:gd name="T95" fmla="*/ 257 h 1060"/>
                <a:gd name="T96" fmla="*/ 627 w 1166"/>
                <a:gd name="T97" fmla="*/ 246 h 1060"/>
                <a:gd name="T98" fmla="*/ 588 w 1166"/>
                <a:gd name="T99" fmla="*/ 161 h 1060"/>
                <a:gd name="T100" fmla="*/ 503 w 1166"/>
                <a:gd name="T101" fmla="*/ 59 h 1060"/>
                <a:gd name="T102" fmla="*/ 394 w 1166"/>
                <a:gd name="T103" fmla="*/ 0 h 1060"/>
                <a:gd name="T104" fmla="*/ 420 w 1166"/>
                <a:gd name="T105" fmla="*/ 20 h 1060"/>
                <a:gd name="T106" fmla="*/ 578 w 1166"/>
                <a:gd name="T107" fmla="*/ 64 h 1060"/>
                <a:gd name="T108" fmla="*/ 746 w 1166"/>
                <a:gd name="T109" fmla="*/ 138 h 1060"/>
                <a:gd name="T110" fmla="*/ 894 w 1166"/>
                <a:gd name="T111" fmla="*/ 233 h 1060"/>
                <a:gd name="T112" fmla="*/ 974 w 1166"/>
                <a:gd name="T113" fmla="*/ 309 h 1060"/>
                <a:gd name="T114" fmla="*/ 1044 w 1166"/>
                <a:gd name="T115" fmla="*/ 396 h 1060"/>
                <a:gd name="T116" fmla="*/ 1101 w 1166"/>
                <a:gd name="T117" fmla="*/ 502 h 1060"/>
                <a:gd name="T118" fmla="*/ 1140 w 1166"/>
                <a:gd name="T119" fmla="*/ 62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6" h="1060">
                  <a:moveTo>
                    <a:pt x="1155" y="669"/>
                  </a:moveTo>
                  <a:lnTo>
                    <a:pt x="1163" y="669"/>
                  </a:lnTo>
                  <a:lnTo>
                    <a:pt x="1153" y="615"/>
                  </a:lnTo>
                  <a:lnTo>
                    <a:pt x="1140" y="566"/>
                  </a:lnTo>
                  <a:lnTo>
                    <a:pt x="1124" y="518"/>
                  </a:lnTo>
                  <a:lnTo>
                    <a:pt x="1106" y="474"/>
                  </a:lnTo>
                  <a:lnTo>
                    <a:pt x="1083" y="433"/>
                  </a:lnTo>
                  <a:lnTo>
                    <a:pt x="1060" y="394"/>
                  </a:lnTo>
                  <a:lnTo>
                    <a:pt x="1034" y="355"/>
                  </a:lnTo>
                  <a:lnTo>
                    <a:pt x="1008" y="321"/>
                  </a:lnTo>
                  <a:lnTo>
                    <a:pt x="977" y="288"/>
                  </a:lnTo>
                  <a:lnTo>
                    <a:pt x="946" y="259"/>
                  </a:lnTo>
                  <a:lnTo>
                    <a:pt x="915" y="231"/>
                  </a:lnTo>
                  <a:lnTo>
                    <a:pt x="881" y="205"/>
                  </a:lnTo>
                  <a:lnTo>
                    <a:pt x="848" y="179"/>
                  </a:lnTo>
                  <a:lnTo>
                    <a:pt x="813" y="158"/>
                  </a:lnTo>
                  <a:lnTo>
                    <a:pt x="779" y="138"/>
                  </a:lnTo>
                  <a:lnTo>
                    <a:pt x="746" y="120"/>
                  </a:lnTo>
                  <a:lnTo>
                    <a:pt x="678" y="85"/>
                  </a:lnTo>
                  <a:lnTo>
                    <a:pt x="614" y="59"/>
                  </a:lnTo>
                  <a:lnTo>
                    <a:pt x="554" y="39"/>
                  </a:lnTo>
                  <a:lnTo>
                    <a:pt x="503" y="23"/>
                  </a:lnTo>
                  <a:lnTo>
                    <a:pt x="456" y="13"/>
                  </a:lnTo>
                  <a:lnTo>
                    <a:pt x="423" y="5"/>
                  </a:lnTo>
                  <a:lnTo>
                    <a:pt x="394" y="0"/>
                  </a:lnTo>
                  <a:lnTo>
                    <a:pt x="389" y="0"/>
                  </a:lnTo>
                  <a:lnTo>
                    <a:pt x="384" y="5"/>
                  </a:lnTo>
                  <a:lnTo>
                    <a:pt x="386" y="10"/>
                  </a:lnTo>
                  <a:lnTo>
                    <a:pt x="389" y="15"/>
                  </a:lnTo>
                  <a:lnTo>
                    <a:pt x="425" y="28"/>
                  </a:lnTo>
                  <a:lnTo>
                    <a:pt x="459" y="46"/>
                  </a:lnTo>
                  <a:lnTo>
                    <a:pt x="492" y="72"/>
                  </a:lnTo>
                  <a:lnTo>
                    <a:pt x="523" y="101"/>
                  </a:lnTo>
                  <a:lnTo>
                    <a:pt x="552" y="133"/>
                  </a:lnTo>
                  <a:lnTo>
                    <a:pt x="575" y="169"/>
                  </a:lnTo>
                  <a:lnTo>
                    <a:pt x="596" y="210"/>
                  </a:lnTo>
                  <a:lnTo>
                    <a:pt x="611" y="252"/>
                  </a:lnTo>
                  <a:lnTo>
                    <a:pt x="619" y="249"/>
                  </a:lnTo>
                  <a:lnTo>
                    <a:pt x="619" y="241"/>
                  </a:lnTo>
                  <a:lnTo>
                    <a:pt x="583" y="241"/>
                  </a:lnTo>
                  <a:lnTo>
                    <a:pt x="523" y="244"/>
                  </a:lnTo>
                  <a:lnTo>
                    <a:pt x="464" y="252"/>
                  </a:lnTo>
                  <a:lnTo>
                    <a:pt x="410" y="264"/>
                  </a:lnTo>
                  <a:lnTo>
                    <a:pt x="355" y="283"/>
                  </a:lnTo>
                  <a:lnTo>
                    <a:pt x="306" y="306"/>
                  </a:lnTo>
                  <a:lnTo>
                    <a:pt x="257" y="332"/>
                  </a:lnTo>
                  <a:lnTo>
                    <a:pt x="213" y="360"/>
                  </a:lnTo>
                  <a:lnTo>
                    <a:pt x="172" y="394"/>
                  </a:lnTo>
                  <a:lnTo>
                    <a:pt x="132" y="427"/>
                  </a:lnTo>
                  <a:lnTo>
                    <a:pt x="98" y="466"/>
                  </a:lnTo>
                  <a:lnTo>
                    <a:pt x="70" y="505"/>
                  </a:lnTo>
                  <a:lnTo>
                    <a:pt x="46" y="544"/>
                  </a:lnTo>
                  <a:lnTo>
                    <a:pt x="26" y="586"/>
                  </a:lnTo>
                  <a:lnTo>
                    <a:pt x="10" y="628"/>
                  </a:lnTo>
                  <a:lnTo>
                    <a:pt x="3" y="669"/>
                  </a:lnTo>
                  <a:lnTo>
                    <a:pt x="0" y="710"/>
                  </a:lnTo>
                  <a:lnTo>
                    <a:pt x="0" y="731"/>
                  </a:lnTo>
                  <a:lnTo>
                    <a:pt x="3" y="752"/>
                  </a:lnTo>
                  <a:lnTo>
                    <a:pt x="10" y="791"/>
                  </a:lnTo>
                  <a:lnTo>
                    <a:pt x="26" y="824"/>
                  </a:lnTo>
                  <a:lnTo>
                    <a:pt x="46" y="858"/>
                  </a:lnTo>
                  <a:lnTo>
                    <a:pt x="70" y="889"/>
                  </a:lnTo>
                  <a:lnTo>
                    <a:pt x="101" y="917"/>
                  </a:lnTo>
                  <a:lnTo>
                    <a:pt x="134" y="946"/>
                  </a:lnTo>
                  <a:lnTo>
                    <a:pt x="172" y="969"/>
                  </a:lnTo>
                  <a:lnTo>
                    <a:pt x="213" y="991"/>
                  </a:lnTo>
                  <a:lnTo>
                    <a:pt x="260" y="1009"/>
                  </a:lnTo>
                  <a:lnTo>
                    <a:pt x="306" y="1024"/>
                  </a:lnTo>
                  <a:lnTo>
                    <a:pt x="358" y="1037"/>
                  </a:lnTo>
                  <a:lnTo>
                    <a:pt x="410" y="1048"/>
                  </a:lnTo>
                  <a:lnTo>
                    <a:pt x="466" y="1055"/>
                  </a:lnTo>
                  <a:lnTo>
                    <a:pt x="523" y="1060"/>
                  </a:lnTo>
                  <a:lnTo>
                    <a:pt x="583" y="1060"/>
                  </a:lnTo>
                  <a:lnTo>
                    <a:pt x="642" y="1060"/>
                  </a:lnTo>
                  <a:lnTo>
                    <a:pt x="699" y="1055"/>
                  </a:lnTo>
                  <a:lnTo>
                    <a:pt x="754" y="1048"/>
                  </a:lnTo>
                  <a:lnTo>
                    <a:pt x="808" y="1037"/>
                  </a:lnTo>
                  <a:lnTo>
                    <a:pt x="861" y="1024"/>
                  </a:lnTo>
                  <a:lnTo>
                    <a:pt x="907" y="1009"/>
                  </a:lnTo>
                  <a:lnTo>
                    <a:pt x="951" y="991"/>
                  </a:lnTo>
                  <a:lnTo>
                    <a:pt x="992" y="969"/>
                  </a:lnTo>
                  <a:lnTo>
                    <a:pt x="1031" y="946"/>
                  </a:lnTo>
                  <a:lnTo>
                    <a:pt x="1065" y="917"/>
                  </a:lnTo>
                  <a:lnTo>
                    <a:pt x="1093" y="889"/>
                  </a:lnTo>
                  <a:lnTo>
                    <a:pt x="1119" y="858"/>
                  </a:lnTo>
                  <a:lnTo>
                    <a:pt x="1140" y="824"/>
                  </a:lnTo>
                  <a:lnTo>
                    <a:pt x="1153" y="791"/>
                  </a:lnTo>
                  <a:lnTo>
                    <a:pt x="1163" y="752"/>
                  </a:lnTo>
                  <a:lnTo>
                    <a:pt x="1166" y="731"/>
                  </a:lnTo>
                  <a:lnTo>
                    <a:pt x="1166" y="710"/>
                  </a:lnTo>
                  <a:lnTo>
                    <a:pt x="1166" y="690"/>
                  </a:lnTo>
                  <a:lnTo>
                    <a:pt x="1163" y="669"/>
                  </a:lnTo>
                  <a:lnTo>
                    <a:pt x="1155" y="669"/>
                  </a:lnTo>
                  <a:lnTo>
                    <a:pt x="1148" y="672"/>
                  </a:lnTo>
                  <a:lnTo>
                    <a:pt x="1150" y="690"/>
                  </a:lnTo>
                  <a:lnTo>
                    <a:pt x="1150" y="710"/>
                  </a:lnTo>
                  <a:lnTo>
                    <a:pt x="1148" y="749"/>
                  </a:lnTo>
                  <a:lnTo>
                    <a:pt x="1140" y="785"/>
                  </a:lnTo>
                  <a:lnTo>
                    <a:pt x="1124" y="819"/>
                  </a:lnTo>
                  <a:lnTo>
                    <a:pt x="1106" y="850"/>
                  </a:lnTo>
                  <a:lnTo>
                    <a:pt x="1083" y="878"/>
                  </a:lnTo>
                  <a:lnTo>
                    <a:pt x="1054" y="907"/>
                  </a:lnTo>
                  <a:lnTo>
                    <a:pt x="1023" y="933"/>
                  </a:lnTo>
                  <a:lnTo>
                    <a:pt x="985" y="953"/>
                  </a:lnTo>
                  <a:lnTo>
                    <a:pt x="946" y="974"/>
                  </a:lnTo>
                  <a:lnTo>
                    <a:pt x="902" y="993"/>
                  </a:lnTo>
                  <a:lnTo>
                    <a:pt x="855" y="1009"/>
                  </a:lnTo>
                  <a:lnTo>
                    <a:pt x="805" y="1022"/>
                  </a:lnTo>
                  <a:lnTo>
                    <a:pt x="751" y="1032"/>
                  </a:lnTo>
                  <a:lnTo>
                    <a:pt x="697" y="1040"/>
                  </a:lnTo>
                  <a:lnTo>
                    <a:pt x="640" y="1045"/>
                  </a:lnTo>
                  <a:lnTo>
                    <a:pt x="583" y="1045"/>
                  </a:lnTo>
                  <a:lnTo>
                    <a:pt x="523" y="1045"/>
                  </a:lnTo>
                  <a:lnTo>
                    <a:pt x="466" y="1040"/>
                  </a:lnTo>
                  <a:lnTo>
                    <a:pt x="412" y="1032"/>
                  </a:lnTo>
                  <a:lnTo>
                    <a:pt x="360" y="1022"/>
                  </a:lnTo>
                  <a:lnTo>
                    <a:pt x="311" y="1009"/>
                  </a:lnTo>
                  <a:lnTo>
                    <a:pt x="265" y="993"/>
                  </a:lnTo>
                  <a:lnTo>
                    <a:pt x="221" y="974"/>
                  </a:lnTo>
                  <a:lnTo>
                    <a:pt x="179" y="953"/>
                  </a:lnTo>
                  <a:lnTo>
                    <a:pt x="143" y="933"/>
                  </a:lnTo>
                  <a:lnTo>
                    <a:pt x="111" y="907"/>
                  </a:lnTo>
                  <a:lnTo>
                    <a:pt x="83" y="878"/>
                  </a:lnTo>
                  <a:lnTo>
                    <a:pt x="59" y="850"/>
                  </a:lnTo>
                  <a:lnTo>
                    <a:pt x="39" y="819"/>
                  </a:lnTo>
                  <a:lnTo>
                    <a:pt x="26" y="785"/>
                  </a:lnTo>
                  <a:lnTo>
                    <a:pt x="18" y="749"/>
                  </a:lnTo>
                  <a:lnTo>
                    <a:pt x="15" y="710"/>
                  </a:lnTo>
                  <a:lnTo>
                    <a:pt x="18" y="672"/>
                  </a:lnTo>
                  <a:lnTo>
                    <a:pt x="26" y="633"/>
                  </a:lnTo>
                  <a:lnTo>
                    <a:pt x="39" y="591"/>
                  </a:lnTo>
                  <a:lnTo>
                    <a:pt x="59" y="553"/>
                  </a:lnTo>
                  <a:lnTo>
                    <a:pt x="83" y="513"/>
                  </a:lnTo>
                  <a:lnTo>
                    <a:pt x="111" y="477"/>
                  </a:lnTo>
                  <a:lnTo>
                    <a:pt x="146" y="440"/>
                  </a:lnTo>
                  <a:lnTo>
                    <a:pt x="182" y="404"/>
                  </a:lnTo>
                  <a:lnTo>
                    <a:pt x="221" y="373"/>
                  </a:lnTo>
                  <a:lnTo>
                    <a:pt x="265" y="345"/>
                  </a:lnTo>
                  <a:lnTo>
                    <a:pt x="311" y="319"/>
                  </a:lnTo>
                  <a:lnTo>
                    <a:pt x="360" y="298"/>
                  </a:lnTo>
                  <a:lnTo>
                    <a:pt x="415" y="280"/>
                  </a:lnTo>
                  <a:lnTo>
                    <a:pt x="469" y="267"/>
                  </a:lnTo>
                  <a:lnTo>
                    <a:pt x="523" y="259"/>
                  </a:lnTo>
                  <a:lnTo>
                    <a:pt x="583" y="257"/>
                  </a:lnTo>
                  <a:lnTo>
                    <a:pt x="616" y="257"/>
                  </a:lnTo>
                  <a:lnTo>
                    <a:pt x="624" y="254"/>
                  </a:lnTo>
                  <a:lnTo>
                    <a:pt x="627" y="246"/>
                  </a:lnTo>
                  <a:lnTo>
                    <a:pt x="619" y="226"/>
                  </a:lnTo>
                  <a:lnTo>
                    <a:pt x="611" y="202"/>
                  </a:lnTo>
                  <a:lnTo>
                    <a:pt x="588" y="161"/>
                  </a:lnTo>
                  <a:lnTo>
                    <a:pt x="565" y="125"/>
                  </a:lnTo>
                  <a:lnTo>
                    <a:pt x="534" y="88"/>
                  </a:lnTo>
                  <a:lnTo>
                    <a:pt x="503" y="59"/>
                  </a:lnTo>
                  <a:lnTo>
                    <a:pt x="469" y="33"/>
                  </a:lnTo>
                  <a:lnTo>
                    <a:pt x="433" y="15"/>
                  </a:lnTo>
                  <a:lnTo>
                    <a:pt x="394" y="0"/>
                  </a:lnTo>
                  <a:lnTo>
                    <a:pt x="391" y="7"/>
                  </a:lnTo>
                  <a:lnTo>
                    <a:pt x="391" y="15"/>
                  </a:lnTo>
                  <a:lnTo>
                    <a:pt x="420" y="20"/>
                  </a:lnTo>
                  <a:lnTo>
                    <a:pt x="485" y="36"/>
                  </a:lnTo>
                  <a:lnTo>
                    <a:pt x="528" y="46"/>
                  </a:lnTo>
                  <a:lnTo>
                    <a:pt x="578" y="64"/>
                  </a:lnTo>
                  <a:lnTo>
                    <a:pt x="632" y="83"/>
                  </a:lnTo>
                  <a:lnTo>
                    <a:pt x="689" y="108"/>
                  </a:lnTo>
                  <a:lnTo>
                    <a:pt x="746" y="138"/>
                  </a:lnTo>
                  <a:lnTo>
                    <a:pt x="805" y="171"/>
                  </a:lnTo>
                  <a:lnTo>
                    <a:pt x="866" y="210"/>
                  </a:lnTo>
                  <a:lnTo>
                    <a:pt x="894" y="233"/>
                  </a:lnTo>
                  <a:lnTo>
                    <a:pt x="920" y="257"/>
                  </a:lnTo>
                  <a:lnTo>
                    <a:pt x="948" y="280"/>
                  </a:lnTo>
                  <a:lnTo>
                    <a:pt x="974" y="309"/>
                  </a:lnTo>
                  <a:lnTo>
                    <a:pt x="998" y="334"/>
                  </a:lnTo>
                  <a:lnTo>
                    <a:pt x="1021" y="365"/>
                  </a:lnTo>
                  <a:lnTo>
                    <a:pt x="1044" y="396"/>
                  </a:lnTo>
                  <a:lnTo>
                    <a:pt x="1065" y="430"/>
                  </a:lnTo>
                  <a:lnTo>
                    <a:pt x="1083" y="466"/>
                  </a:lnTo>
                  <a:lnTo>
                    <a:pt x="1101" y="502"/>
                  </a:lnTo>
                  <a:lnTo>
                    <a:pt x="1116" y="541"/>
                  </a:lnTo>
                  <a:lnTo>
                    <a:pt x="1130" y="584"/>
                  </a:lnTo>
                  <a:lnTo>
                    <a:pt x="1140" y="625"/>
                  </a:lnTo>
                  <a:lnTo>
                    <a:pt x="1148" y="672"/>
                  </a:lnTo>
                  <a:lnTo>
                    <a:pt x="1155" y="669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3" name="Freeform 95"/>
            <p:cNvSpPr>
              <a:spLocks/>
            </p:cNvSpPr>
            <p:nvPr/>
          </p:nvSpPr>
          <p:spPr bwMode="auto">
            <a:xfrm>
              <a:off x="9478962" y="3436938"/>
              <a:ext cx="258763" cy="230188"/>
            </a:xfrm>
            <a:custGeom>
              <a:avLst/>
              <a:gdLst>
                <a:gd name="T0" fmla="*/ 467 w 1140"/>
                <a:gd name="T1" fmla="*/ 16 h 1017"/>
                <a:gd name="T2" fmla="*/ 583 w 1140"/>
                <a:gd name="T3" fmla="*/ 78 h 1017"/>
                <a:gd name="T4" fmla="*/ 674 w 1140"/>
                <a:gd name="T5" fmla="*/ 151 h 1017"/>
                <a:gd name="T6" fmla="*/ 744 w 1140"/>
                <a:gd name="T7" fmla="*/ 226 h 1017"/>
                <a:gd name="T8" fmla="*/ 795 w 1140"/>
                <a:gd name="T9" fmla="*/ 304 h 1017"/>
                <a:gd name="T10" fmla="*/ 833 w 1140"/>
                <a:gd name="T11" fmla="*/ 379 h 1017"/>
                <a:gd name="T12" fmla="*/ 853 w 1140"/>
                <a:gd name="T13" fmla="*/ 449 h 1017"/>
                <a:gd name="T14" fmla="*/ 864 w 1140"/>
                <a:gd name="T15" fmla="*/ 511 h 1017"/>
                <a:gd name="T16" fmla="*/ 866 w 1140"/>
                <a:gd name="T17" fmla="*/ 563 h 1017"/>
                <a:gd name="T18" fmla="*/ 861 w 1140"/>
                <a:gd name="T19" fmla="*/ 620 h 1017"/>
                <a:gd name="T20" fmla="*/ 840 w 1140"/>
                <a:gd name="T21" fmla="*/ 667 h 1017"/>
                <a:gd name="T22" fmla="*/ 808 w 1140"/>
                <a:gd name="T23" fmla="*/ 708 h 1017"/>
                <a:gd name="T24" fmla="*/ 767 w 1140"/>
                <a:gd name="T25" fmla="*/ 739 h 1017"/>
                <a:gd name="T26" fmla="*/ 715 w 1140"/>
                <a:gd name="T27" fmla="*/ 765 h 1017"/>
                <a:gd name="T28" fmla="*/ 658 w 1140"/>
                <a:gd name="T29" fmla="*/ 781 h 1017"/>
                <a:gd name="T30" fmla="*/ 594 w 1140"/>
                <a:gd name="T31" fmla="*/ 791 h 1017"/>
                <a:gd name="T32" fmla="*/ 521 w 1140"/>
                <a:gd name="T33" fmla="*/ 796 h 1017"/>
                <a:gd name="T34" fmla="*/ 387 w 1140"/>
                <a:gd name="T35" fmla="*/ 786 h 1017"/>
                <a:gd name="T36" fmla="*/ 314 w 1140"/>
                <a:gd name="T37" fmla="*/ 773 h 1017"/>
                <a:gd name="T38" fmla="*/ 255 w 1140"/>
                <a:gd name="T39" fmla="*/ 755 h 1017"/>
                <a:gd name="T40" fmla="*/ 203 w 1140"/>
                <a:gd name="T41" fmla="*/ 732 h 1017"/>
                <a:gd name="T42" fmla="*/ 164 w 1140"/>
                <a:gd name="T43" fmla="*/ 703 h 1017"/>
                <a:gd name="T44" fmla="*/ 133 w 1140"/>
                <a:gd name="T45" fmla="*/ 664 h 1017"/>
                <a:gd name="T46" fmla="*/ 109 w 1140"/>
                <a:gd name="T47" fmla="*/ 618 h 1017"/>
                <a:gd name="T48" fmla="*/ 96 w 1140"/>
                <a:gd name="T49" fmla="*/ 563 h 1017"/>
                <a:gd name="T50" fmla="*/ 88 w 1140"/>
                <a:gd name="T51" fmla="*/ 505 h 1017"/>
                <a:gd name="T52" fmla="*/ 94 w 1140"/>
                <a:gd name="T53" fmla="*/ 449 h 1017"/>
                <a:gd name="T54" fmla="*/ 55 w 1140"/>
                <a:gd name="T55" fmla="*/ 505 h 1017"/>
                <a:gd name="T56" fmla="*/ 24 w 1140"/>
                <a:gd name="T57" fmla="*/ 566 h 1017"/>
                <a:gd name="T58" fmla="*/ 6 w 1140"/>
                <a:gd name="T59" fmla="*/ 625 h 1017"/>
                <a:gd name="T60" fmla="*/ 0 w 1140"/>
                <a:gd name="T61" fmla="*/ 682 h 1017"/>
                <a:gd name="T62" fmla="*/ 11 w 1140"/>
                <a:gd name="T63" fmla="*/ 757 h 1017"/>
                <a:gd name="T64" fmla="*/ 44 w 1140"/>
                <a:gd name="T65" fmla="*/ 822 h 1017"/>
                <a:gd name="T66" fmla="*/ 96 w 1140"/>
                <a:gd name="T67" fmla="*/ 879 h 1017"/>
                <a:gd name="T68" fmla="*/ 164 w 1140"/>
                <a:gd name="T69" fmla="*/ 925 h 1017"/>
                <a:gd name="T70" fmla="*/ 250 w 1140"/>
                <a:gd name="T71" fmla="*/ 965 h 1017"/>
                <a:gd name="T72" fmla="*/ 345 w 1140"/>
                <a:gd name="T73" fmla="*/ 994 h 1017"/>
                <a:gd name="T74" fmla="*/ 451 w 1140"/>
                <a:gd name="T75" fmla="*/ 1012 h 1017"/>
                <a:gd name="T76" fmla="*/ 568 w 1140"/>
                <a:gd name="T77" fmla="*/ 1017 h 1017"/>
                <a:gd name="T78" fmla="*/ 682 w 1140"/>
                <a:gd name="T79" fmla="*/ 1012 h 1017"/>
                <a:gd name="T80" fmla="*/ 790 w 1140"/>
                <a:gd name="T81" fmla="*/ 994 h 1017"/>
                <a:gd name="T82" fmla="*/ 887 w 1140"/>
                <a:gd name="T83" fmla="*/ 965 h 1017"/>
                <a:gd name="T84" fmla="*/ 970 w 1140"/>
                <a:gd name="T85" fmla="*/ 925 h 1017"/>
                <a:gd name="T86" fmla="*/ 1039 w 1140"/>
                <a:gd name="T87" fmla="*/ 879 h 1017"/>
                <a:gd name="T88" fmla="*/ 1091 w 1140"/>
                <a:gd name="T89" fmla="*/ 822 h 1017"/>
                <a:gd name="T90" fmla="*/ 1125 w 1140"/>
                <a:gd name="T91" fmla="*/ 757 h 1017"/>
                <a:gd name="T92" fmla="*/ 1135 w 1140"/>
                <a:gd name="T93" fmla="*/ 682 h 1017"/>
                <a:gd name="T94" fmla="*/ 1133 w 1140"/>
                <a:gd name="T95" fmla="*/ 644 h 1017"/>
                <a:gd name="T96" fmla="*/ 1133 w 1140"/>
                <a:gd name="T97" fmla="*/ 644 h 1017"/>
                <a:gd name="T98" fmla="*/ 1115 w 1140"/>
                <a:gd name="T99" fmla="*/ 556 h 1017"/>
                <a:gd name="T100" fmla="*/ 1086 w 1140"/>
                <a:gd name="T101" fmla="*/ 474 h 1017"/>
                <a:gd name="T102" fmla="*/ 1050 w 1140"/>
                <a:gd name="T103" fmla="*/ 402 h 1017"/>
                <a:gd name="T104" fmla="*/ 1006 w 1140"/>
                <a:gd name="T105" fmla="*/ 337 h 1017"/>
                <a:gd name="T106" fmla="*/ 959 w 1140"/>
                <a:gd name="T107" fmla="*/ 281 h 1017"/>
                <a:gd name="T108" fmla="*/ 905 w 1140"/>
                <a:gd name="T109" fmla="*/ 229 h 1017"/>
                <a:gd name="T110" fmla="*/ 851 w 1140"/>
                <a:gd name="T111" fmla="*/ 182 h 1017"/>
                <a:gd name="T112" fmla="*/ 741 w 1140"/>
                <a:gd name="T113" fmla="*/ 115 h 1017"/>
                <a:gd name="T114" fmla="*/ 643 w 1140"/>
                <a:gd name="T115" fmla="*/ 65 h 1017"/>
                <a:gd name="T116" fmla="*/ 552 w 1140"/>
                <a:gd name="T117" fmla="*/ 31 h 1017"/>
                <a:gd name="T118" fmla="*/ 444 w 1140"/>
                <a:gd name="T119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0" h="1017">
                  <a:moveTo>
                    <a:pt x="444" y="0"/>
                  </a:moveTo>
                  <a:lnTo>
                    <a:pt x="467" y="16"/>
                  </a:lnTo>
                  <a:lnTo>
                    <a:pt x="529" y="47"/>
                  </a:lnTo>
                  <a:lnTo>
                    <a:pt x="583" y="78"/>
                  </a:lnTo>
                  <a:lnTo>
                    <a:pt x="630" y="115"/>
                  </a:lnTo>
                  <a:lnTo>
                    <a:pt x="674" y="151"/>
                  </a:lnTo>
                  <a:lnTo>
                    <a:pt x="713" y="187"/>
                  </a:lnTo>
                  <a:lnTo>
                    <a:pt x="744" y="226"/>
                  </a:lnTo>
                  <a:lnTo>
                    <a:pt x="772" y="265"/>
                  </a:lnTo>
                  <a:lnTo>
                    <a:pt x="795" y="304"/>
                  </a:lnTo>
                  <a:lnTo>
                    <a:pt x="814" y="340"/>
                  </a:lnTo>
                  <a:lnTo>
                    <a:pt x="833" y="379"/>
                  </a:lnTo>
                  <a:lnTo>
                    <a:pt x="843" y="415"/>
                  </a:lnTo>
                  <a:lnTo>
                    <a:pt x="853" y="449"/>
                  </a:lnTo>
                  <a:lnTo>
                    <a:pt x="861" y="480"/>
                  </a:lnTo>
                  <a:lnTo>
                    <a:pt x="864" y="511"/>
                  </a:lnTo>
                  <a:lnTo>
                    <a:pt x="866" y="540"/>
                  </a:lnTo>
                  <a:lnTo>
                    <a:pt x="866" y="563"/>
                  </a:lnTo>
                  <a:lnTo>
                    <a:pt x="866" y="592"/>
                  </a:lnTo>
                  <a:lnTo>
                    <a:pt x="861" y="620"/>
                  </a:lnTo>
                  <a:lnTo>
                    <a:pt x="853" y="644"/>
                  </a:lnTo>
                  <a:lnTo>
                    <a:pt x="840" y="667"/>
                  </a:lnTo>
                  <a:lnTo>
                    <a:pt x="827" y="688"/>
                  </a:lnTo>
                  <a:lnTo>
                    <a:pt x="808" y="708"/>
                  </a:lnTo>
                  <a:lnTo>
                    <a:pt x="790" y="724"/>
                  </a:lnTo>
                  <a:lnTo>
                    <a:pt x="767" y="739"/>
                  </a:lnTo>
                  <a:lnTo>
                    <a:pt x="744" y="752"/>
                  </a:lnTo>
                  <a:lnTo>
                    <a:pt x="715" y="765"/>
                  </a:lnTo>
                  <a:lnTo>
                    <a:pt x="689" y="773"/>
                  </a:lnTo>
                  <a:lnTo>
                    <a:pt x="658" y="781"/>
                  </a:lnTo>
                  <a:lnTo>
                    <a:pt x="627" y="788"/>
                  </a:lnTo>
                  <a:lnTo>
                    <a:pt x="594" y="791"/>
                  </a:lnTo>
                  <a:lnTo>
                    <a:pt x="558" y="794"/>
                  </a:lnTo>
                  <a:lnTo>
                    <a:pt x="521" y="796"/>
                  </a:lnTo>
                  <a:lnTo>
                    <a:pt x="470" y="794"/>
                  </a:lnTo>
                  <a:lnTo>
                    <a:pt x="387" y="786"/>
                  </a:lnTo>
                  <a:lnTo>
                    <a:pt x="348" y="781"/>
                  </a:lnTo>
                  <a:lnTo>
                    <a:pt x="314" y="773"/>
                  </a:lnTo>
                  <a:lnTo>
                    <a:pt x="283" y="765"/>
                  </a:lnTo>
                  <a:lnTo>
                    <a:pt x="255" y="755"/>
                  </a:lnTo>
                  <a:lnTo>
                    <a:pt x="229" y="744"/>
                  </a:lnTo>
                  <a:lnTo>
                    <a:pt x="203" y="732"/>
                  </a:lnTo>
                  <a:lnTo>
                    <a:pt x="182" y="719"/>
                  </a:lnTo>
                  <a:lnTo>
                    <a:pt x="164" y="703"/>
                  </a:lnTo>
                  <a:lnTo>
                    <a:pt x="146" y="685"/>
                  </a:lnTo>
                  <a:lnTo>
                    <a:pt x="133" y="664"/>
                  </a:lnTo>
                  <a:lnTo>
                    <a:pt x="119" y="644"/>
                  </a:lnTo>
                  <a:lnTo>
                    <a:pt x="109" y="618"/>
                  </a:lnTo>
                  <a:lnTo>
                    <a:pt x="101" y="592"/>
                  </a:lnTo>
                  <a:lnTo>
                    <a:pt x="96" y="563"/>
                  </a:lnTo>
                  <a:lnTo>
                    <a:pt x="91" y="535"/>
                  </a:lnTo>
                  <a:lnTo>
                    <a:pt x="88" y="505"/>
                  </a:lnTo>
                  <a:lnTo>
                    <a:pt x="88" y="477"/>
                  </a:lnTo>
                  <a:lnTo>
                    <a:pt x="94" y="449"/>
                  </a:lnTo>
                  <a:lnTo>
                    <a:pt x="73" y="477"/>
                  </a:lnTo>
                  <a:lnTo>
                    <a:pt x="55" y="505"/>
                  </a:lnTo>
                  <a:lnTo>
                    <a:pt x="39" y="535"/>
                  </a:lnTo>
                  <a:lnTo>
                    <a:pt x="24" y="566"/>
                  </a:lnTo>
                  <a:lnTo>
                    <a:pt x="13" y="594"/>
                  </a:lnTo>
                  <a:lnTo>
                    <a:pt x="6" y="625"/>
                  </a:lnTo>
                  <a:lnTo>
                    <a:pt x="0" y="654"/>
                  </a:lnTo>
                  <a:lnTo>
                    <a:pt x="0" y="682"/>
                  </a:lnTo>
                  <a:lnTo>
                    <a:pt x="3" y="721"/>
                  </a:lnTo>
                  <a:lnTo>
                    <a:pt x="11" y="757"/>
                  </a:lnTo>
                  <a:lnTo>
                    <a:pt x="24" y="791"/>
                  </a:lnTo>
                  <a:lnTo>
                    <a:pt x="44" y="822"/>
                  </a:lnTo>
                  <a:lnTo>
                    <a:pt x="68" y="850"/>
                  </a:lnTo>
                  <a:lnTo>
                    <a:pt x="96" y="879"/>
                  </a:lnTo>
                  <a:lnTo>
                    <a:pt x="128" y="905"/>
                  </a:lnTo>
                  <a:lnTo>
                    <a:pt x="164" y="925"/>
                  </a:lnTo>
                  <a:lnTo>
                    <a:pt x="206" y="946"/>
                  </a:lnTo>
                  <a:lnTo>
                    <a:pt x="250" y="965"/>
                  </a:lnTo>
                  <a:lnTo>
                    <a:pt x="296" y="981"/>
                  </a:lnTo>
                  <a:lnTo>
                    <a:pt x="345" y="994"/>
                  </a:lnTo>
                  <a:lnTo>
                    <a:pt x="397" y="1004"/>
                  </a:lnTo>
                  <a:lnTo>
                    <a:pt x="451" y="1012"/>
                  </a:lnTo>
                  <a:lnTo>
                    <a:pt x="508" y="1017"/>
                  </a:lnTo>
                  <a:lnTo>
                    <a:pt x="568" y="1017"/>
                  </a:lnTo>
                  <a:lnTo>
                    <a:pt x="625" y="1017"/>
                  </a:lnTo>
                  <a:lnTo>
                    <a:pt x="682" y="1012"/>
                  </a:lnTo>
                  <a:lnTo>
                    <a:pt x="736" y="1004"/>
                  </a:lnTo>
                  <a:lnTo>
                    <a:pt x="790" y="994"/>
                  </a:lnTo>
                  <a:lnTo>
                    <a:pt x="840" y="981"/>
                  </a:lnTo>
                  <a:lnTo>
                    <a:pt x="887" y="965"/>
                  </a:lnTo>
                  <a:lnTo>
                    <a:pt x="931" y="946"/>
                  </a:lnTo>
                  <a:lnTo>
                    <a:pt x="970" y="925"/>
                  </a:lnTo>
                  <a:lnTo>
                    <a:pt x="1008" y="905"/>
                  </a:lnTo>
                  <a:lnTo>
                    <a:pt x="1039" y="879"/>
                  </a:lnTo>
                  <a:lnTo>
                    <a:pt x="1068" y="850"/>
                  </a:lnTo>
                  <a:lnTo>
                    <a:pt x="1091" y="822"/>
                  </a:lnTo>
                  <a:lnTo>
                    <a:pt x="1109" y="791"/>
                  </a:lnTo>
                  <a:lnTo>
                    <a:pt x="1125" y="757"/>
                  </a:lnTo>
                  <a:lnTo>
                    <a:pt x="1133" y="721"/>
                  </a:lnTo>
                  <a:lnTo>
                    <a:pt x="1135" y="682"/>
                  </a:lnTo>
                  <a:lnTo>
                    <a:pt x="1135" y="662"/>
                  </a:lnTo>
                  <a:lnTo>
                    <a:pt x="1133" y="644"/>
                  </a:lnTo>
                  <a:lnTo>
                    <a:pt x="1140" y="641"/>
                  </a:lnTo>
                  <a:lnTo>
                    <a:pt x="1133" y="644"/>
                  </a:lnTo>
                  <a:lnTo>
                    <a:pt x="1125" y="597"/>
                  </a:lnTo>
                  <a:lnTo>
                    <a:pt x="1115" y="556"/>
                  </a:lnTo>
                  <a:lnTo>
                    <a:pt x="1101" y="513"/>
                  </a:lnTo>
                  <a:lnTo>
                    <a:pt x="1086" y="474"/>
                  </a:lnTo>
                  <a:lnTo>
                    <a:pt x="1068" y="438"/>
                  </a:lnTo>
                  <a:lnTo>
                    <a:pt x="1050" y="402"/>
                  </a:lnTo>
                  <a:lnTo>
                    <a:pt x="1029" y="368"/>
                  </a:lnTo>
                  <a:lnTo>
                    <a:pt x="1006" y="337"/>
                  </a:lnTo>
                  <a:lnTo>
                    <a:pt x="983" y="306"/>
                  </a:lnTo>
                  <a:lnTo>
                    <a:pt x="959" y="281"/>
                  </a:lnTo>
                  <a:lnTo>
                    <a:pt x="933" y="252"/>
                  </a:lnTo>
                  <a:lnTo>
                    <a:pt x="905" y="229"/>
                  </a:lnTo>
                  <a:lnTo>
                    <a:pt x="879" y="205"/>
                  </a:lnTo>
                  <a:lnTo>
                    <a:pt x="851" y="182"/>
                  </a:lnTo>
                  <a:lnTo>
                    <a:pt x="790" y="143"/>
                  </a:lnTo>
                  <a:lnTo>
                    <a:pt x="741" y="115"/>
                  </a:lnTo>
                  <a:lnTo>
                    <a:pt x="692" y="89"/>
                  </a:lnTo>
                  <a:lnTo>
                    <a:pt x="643" y="65"/>
                  </a:lnTo>
                  <a:lnTo>
                    <a:pt x="596" y="47"/>
                  </a:lnTo>
                  <a:lnTo>
                    <a:pt x="552" y="31"/>
                  </a:lnTo>
                  <a:lnTo>
                    <a:pt x="511" y="1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FB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4" name="Freeform 96"/>
            <p:cNvSpPr>
              <a:spLocks noEditPoints="1"/>
            </p:cNvSpPr>
            <p:nvPr/>
          </p:nvSpPr>
          <p:spPr bwMode="auto">
            <a:xfrm>
              <a:off x="9477375" y="3433763"/>
              <a:ext cx="261938" cy="234950"/>
            </a:xfrm>
            <a:custGeom>
              <a:avLst/>
              <a:gdLst>
                <a:gd name="T0" fmla="*/ 62 w 1150"/>
                <a:gd name="T1" fmla="*/ 500 h 1035"/>
                <a:gd name="T2" fmla="*/ 15 w 1150"/>
                <a:gd name="T3" fmla="*/ 597 h 1035"/>
                <a:gd name="T4" fmla="*/ 0 w 1150"/>
                <a:gd name="T5" fmla="*/ 692 h 1035"/>
                <a:gd name="T6" fmla="*/ 26 w 1150"/>
                <a:gd name="T7" fmla="*/ 804 h 1035"/>
                <a:gd name="T8" fmla="*/ 98 w 1150"/>
                <a:gd name="T9" fmla="*/ 894 h 1035"/>
                <a:gd name="T10" fmla="*/ 210 w 1150"/>
                <a:gd name="T11" fmla="*/ 965 h 1035"/>
                <a:gd name="T12" fmla="*/ 350 w 1150"/>
                <a:gd name="T13" fmla="*/ 1011 h 1035"/>
                <a:gd name="T14" fmla="*/ 515 w 1150"/>
                <a:gd name="T15" fmla="*/ 1035 h 1035"/>
                <a:gd name="T16" fmla="*/ 691 w 1150"/>
                <a:gd name="T17" fmla="*/ 1030 h 1035"/>
                <a:gd name="T18" fmla="*/ 850 w 1150"/>
                <a:gd name="T19" fmla="*/ 998 h 1035"/>
                <a:gd name="T20" fmla="*/ 982 w 1150"/>
                <a:gd name="T21" fmla="*/ 943 h 1035"/>
                <a:gd name="T22" fmla="*/ 1080 w 1150"/>
                <a:gd name="T23" fmla="*/ 866 h 1035"/>
                <a:gd name="T24" fmla="*/ 1137 w 1150"/>
                <a:gd name="T25" fmla="*/ 770 h 1035"/>
                <a:gd name="T26" fmla="*/ 1147 w 1150"/>
                <a:gd name="T27" fmla="*/ 651 h 1035"/>
                <a:gd name="T28" fmla="*/ 1142 w 1150"/>
                <a:gd name="T29" fmla="*/ 692 h 1035"/>
                <a:gd name="T30" fmla="*/ 1116 w 1150"/>
                <a:gd name="T31" fmla="*/ 801 h 1035"/>
                <a:gd name="T32" fmla="*/ 1046 w 1150"/>
                <a:gd name="T33" fmla="*/ 889 h 1035"/>
                <a:gd name="T34" fmla="*/ 938 w 1150"/>
                <a:gd name="T35" fmla="*/ 956 h 1035"/>
                <a:gd name="T36" fmla="*/ 797 w 1150"/>
                <a:gd name="T37" fmla="*/ 1004 h 1035"/>
                <a:gd name="T38" fmla="*/ 632 w 1150"/>
                <a:gd name="T39" fmla="*/ 1027 h 1035"/>
                <a:gd name="T40" fmla="*/ 458 w 1150"/>
                <a:gd name="T41" fmla="*/ 1022 h 1035"/>
                <a:gd name="T42" fmla="*/ 303 w 1150"/>
                <a:gd name="T43" fmla="*/ 991 h 1035"/>
                <a:gd name="T44" fmla="*/ 171 w 1150"/>
                <a:gd name="T45" fmla="*/ 935 h 1035"/>
                <a:gd name="T46" fmla="*/ 75 w 1150"/>
                <a:gd name="T47" fmla="*/ 860 h 1035"/>
                <a:gd name="T48" fmla="*/ 18 w 1150"/>
                <a:gd name="T49" fmla="*/ 767 h 1035"/>
                <a:gd name="T50" fmla="*/ 7 w 1150"/>
                <a:gd name="T51" fmla="*/ 664 h 1035"/>
                <a:gd name="T52" fmla="*/ 31 w 1150"/>
                <a:gd name="T53" fmla="*/ 576 h 1035"/>
                <a:gd name="T54" fmla="*/ 80 w 1150"/>
                <a:gd name="T55" fmla="*/ 487 h 1035"/>
                <a:gd name="T56" fmla="*/ 415 w 1150"/>
                <a:gd name="T57" fmla="*/ 0 h 1035"/>
                <a:gd name="T58" fmla="*/ 518 w 1150"/>
                <a:gd name="T59" fmla="*/ 28 h 1035"/>
                <a:gd name="T60" fmla="*/ 650 w 1150"/>
                <a:gd name="T61" fmla="*/ 75 h 1035"/>
                <a:gd name="T62" fmla="*/ 797 w 1150"/>
                <a:gd name="T63" fmla="*/ 153 h 1035"/>
                <a:gd name="T64" fmla="*/ 912 w 1150"/>
                <a:gd name="T65" fmla="*/ 239 h 1035"/>
                <a:gd name="T66" fmla="*/ 990 w 1150"/>
                <a:gd name="T67" fmla="*/ 316 h 1035"/>
                <a:gd name="T68" fmla="*/ 1057 w 1150"/>
                <a:gd name="T69" fmla="*/ 412 h 1035"/>
                <a:gd name="T70" fmla="*/ 1108 w 1150"/>
                <a:gd name="T71" fmla="*/ 523 h 1035"/>
                <a:gd name="T72" fmla="*/ 1140 w 1150"/>
                <a:gd name="T73" fmla="*/ 654 h 1035"/>
                <a:gd name="T74" fmla="*/ 1129 w 1150"/>
                <a:gd name="T75" fmla="*/ 568 h 1035"/>
                <a:gd name="T76" fmla="*/ 1070 w 1150"/>
                <a:gd name="T77" fmla="*/ 428 h 1035"/>
                <a:gd name="T78" fmla="*/ 964 w 1150"/>
                <a:gd name="T79" fmla="*/ 285 h 1035"/>
                <a:gd name="T80" fmla="*/ 805 w 1150"/>
                <a:gd name="T81" fmla="*/ 153 h 1035"/>
                <a:gd name="T82" fmla="*/ 670 w 1150"/>
                <a:gd name="T83" fmla="*/ 80 h 1035"/>
                <a:gd name="T84" fmla="*/ 552 w 1150"/>
                <a:gd name="T85" fmla="*/ 33 h 1035"/>
                <a:gd name="T86" fmla="*/ 415 w 1150"/>
                <a:gd name="T87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0" h="1035">
                  <a:moveTo>
                    <a:pt x="108" y="441"/>
                  </a:moveTo>
                  <a:lnTo>
                    <a:pt x="85" y="469"/>
                  </a:lnTo>
                  <a:lnTo>
                    <a:pt x="62" y="500"/>
                  </a:lnTo>
                  <a:lnTo>
                    <a:pt x="44" y="532"/>
                  </a:lnTo>
                  <a:lnTo>
                    <a:pt x="28" y="563"/>
                  </a:lnTo>
                  <a:lnTo>
                    <a:pt x="15" y="597"/>
                  </a:lnTo>
                  <a:lnTo>
                    <a:pt x="7" y="628"/>
                  </a:lnTo>
                  <a:lnTo>
                    <a:pt x="0" y="661"/>
                  </a:lnTo>
                  <a:lnTo>
                    <a:pt x="0" y="692"/>
                  </a:lnTo>
                  <a:lnTo>
                    <a:pt x="2" y="731"/>
                  </a:lnTo>
                  <a:lnTo>
                    <a:pt x="10" y="770"/>
                  </a:lnTo>
                  <a:lnTo>
                    <a:pt x="26" y="804"/>
                  </a:lnTo>
                  <a:lnTo>
                    <a:pt x="44" y="837"/>
                  </a:lnTo>
                  <a:lnTo>
                    <a:pt x="67" y="866"/>
                  </a:lnTo>
                  <a:lnTo>
                    <a:pt x="98" y="894"/>
                  </a:lnTo>
                  <a:lnTo>
                    <a:pt x="129" y="920"/>
                  </a:lnTo>
                  <a:lnTo>
                    <a:pt x="169" y="943"/>
                  </a:lnTo>
                  <a:lnTo>
                    <a:pt x="210" y="965"/>
                  </a:lnTo>
                  <a:lnTo>
                    <a:pt x="254" y="983"/>
                  </a:lnTo>
                  <a:lnTo>
                    <a:pt x="301" y="998"/>
                  </a:lnTo>
                  <a:lnTo>
                    <a:pt x="350" y="1011"/>
                  </a:lnTo>
                  <a:lnTo>
                    <a:pt x="404" y="1022"/>
                  </a:lnTo>
                  <a:lnTo>
                    <a:pt x="458" y="1030"/>
                  </a:lnTo>
                  <a:lnTo>
                    <a:pt x="515" y="1035"/>
                  </a:lnTo>
                  <a:lnTo>
                    <a:pt x="575" y="1035"/>
                  </a:lnTo>
                  <a:lnTo>
                    <a:pt x="634" y="1035"/>
                  </a:lnTo>
                  <a:lnTo>
                    <a:pt x="691" y="1030"/>
                  </a:lnTo>
                  <a:lnTo>
                    <a:pt x="746" y="1022"/>
                  </a:lnTo>
                  <a:lnTo>
                    <a:pt x="797" y="1011"/>
                  </a:lnTo>
                  <a:lnTo>
                    <a:pt x="850" y="998"/>
                  </a:lnTo>
                  <a:lnTo>
                    <a:pt x="896" y="983"/>
                  </a:lnTo>
                  <a:lnTo>
                    <a:pt x="940" y="965"/>
                  </a:lnTo>
                  <a:lnTo>
                    <a:pt x="982" y="943"/>
                  </a:lnTo>
                  <a:lnTo>
                    <a:pt x="1018" y="920"/>
                  </a:lnTo>
                  <a:lnTo>
                    <a:pt x="1052" y="894"/>
                  </a:lnTo>
                  <a:lnTo>
                    <a:pt x="1080" y="866"/>
                  </a:lnTo>
                  <a:lnTo>
                    <a:pt x="1106" y="837"/>
                  </a:lnTo>
                  <a:lnTo>
                    <a:pt x="1124" y="804"/>
                  </a:lnTo>
                  <a:lnTo>
                    <a:pt x="1137" y="770"/>
                  </a:lnTo>
                  <a:lnTo>
                    <a:pt x="1147" y="731"/>
                  </a:lnTo>
                  <a:lnTo>
                    <a:pt x="1150" y="692"/>
                  </a:lnTo>
                  <a:lnTo>
                    <a:pt x="1147" y="651"/>
                  </a:lnTo>
                  <a:lnTo>
                    <a:pt x="1140" y="654"/>
                  </a:lnTo>
                  <a:lnTo>
                    <a:pt x="1142" y="672"/>
                  </a:lnTo>
                  <a:lnTo>
                    <a:pt x="1142" y="692"/>
                  </a:lnTo>
                  <a:lnTo>
                    <a:pt x="1140" y="731"/>
                  </a:lnTo>
                  <a:lnTo>
                    <a:pt x="1132" y="767"/>
                  </a:lnTo>
                  <a:lnTo>
                    <a:pt x="1116" y="801"/>
                  </a:lnTo>
                  <a:lnTo>
                    <a:pt x="1098" y="832"/>
                  </a:lnTo>
                  <a:lnTo>
                    <a:pt x="1075" y="860"/>
                  </a:lnTo>
                  <a:lnTo>
                    <a:pt x="1046" y="889"/>
                  </a:lnTo>
                  <a:lnTo>
                    <a:pt x="1015" y="915"/>
                  </a:lnTo>
                  <a:lnTo>
                    <a:pt x="977" y="935"/>
                  </a:lnTo>
                  <a:lnTo>
                    <a:pt x="938" y="956"/>
                  </a:lnTo>
                  <a:lnTo>
                    <a:pt x="894" y="975"/>
                  </a:lnTo>
                  <a:lnTo>
                    <a:pt x="847" y="991"/>
                  </a:lnTo>
                  <a:lnTo>
                    <a:pt x="797" y="1004"/>
                  </a:lnTo>
                  <a:lnTo>
                    <a:pt x="743" y="1014"/>
                  </a:lnTo>
                  <a:lnTo>
                    <a:pt x="689" y="1022"/>
                  </a:lnTo>
                  <a:lnTo>
                    <a:pt x="632" y="1027"/>
                  </a:lnTo>
                  <a:lnTo>
                    <a:pt x="575" y="1027"/>
                  </a:lnTo>
                  <a:lnTo>
                    <a:pt x="515" y="1027"/>
                  </a:lnTo>
                  <a:lnTo>
                    <a:pt x="458" y="1022"/>
                  </a:lnTo>
                  <a:lnTo>
                    <a:pt x="404" y="1014"/>
                  </a:lnTo>
                  <a:lnTo>
                    <a:pt x="352" y="1004"/>
                  </a:lnTo>
                  <a:lnTo>
                    <a:pt x="303" y="991"/>
                  </a:lnTo>
                  <a:lnTo>
                    <a:pt x="257" y="975"/>
                  </a:lnTo>
                  <a:lnTo>
                    <a:pt x="213" y="956"/>
                  </a:lnTo>
                  <a:lnTo>
                    <a:pt x="171" y="935"/>
                  </a:lnTo>
                  <a:lnTo>
                    <a:pt x="135" y="915"/>
                  </a:lnTo>
                  <a:lnTo>
                    <a:pt x="103" y="889"/>
                  </a:lnTo>
                  <a:lnTo>
                    <a:pt x="75" y="860"/>
                  </a:lnTo>
                  <a:lnTo>
                    <a:pt x="51" y="832"/>
                  </a:lnTo>
                  <a:lnTo>
                    <a:pt x="31" y="801"/>
                  </a:lnTo>
                  <a:lnTo>
                    <a:pt x="18" y="767"/>
                  </a:lnTo>
                  <a:lnTo>
                    <a:pt x="10" y="731"/>
                  </a:lnTo>
                  <a:lnTo>
                    <a:pt x="7" y="692"/>
                  </a:lnTo>
                  <a:lnTo>
                    <a:pt x="7" y="664"/>
                  </a:lnTo>
                  <a:lnTo>
                    <a:pt x="13" y="635"/>
                  </a:lnTo>
                  <a:lnTo>
                    <a:pt x="20" y="604"/>
                  </a:lnTo>
                  <a:lnTo>
                    <a:pt x="31" y="576"/>
                  </a:lnTo>
                  <a:lnTo>
                    <a:pt x="46" y="545"/>
                  </a:lnTo>
                  <a:lnTo>
                    <a:pt x="62" y="515"/>
                  </a:lnTo>
                  <a:lnTo>
                    <a:pt x="80" y="487"/>
                  </a:lnTo>
                  <a:lnTo>
                    <a:pt x="101" y="459"/>
                  </a:lnTo>
                  <a:lnTo>
                    <a:pt x="108" y="441"/>
                  </a:lnTo>
                  <a:close/>
                  <a:moveTo>
                    <a:pt x="415" y="0"/>
                  </a:moveTo>
                  <a:lnTo>
                    <a:pt x="474" y="26"/>
                  </a:lnTo>
                  <a:lnTo>
                    <a:pt x="451" y="10"/>
                  </a:lnTo>
                  <a:lnTo>
                    <a:pt x="518" y="28"/>
                  </a:lnTo>
                  <a:lnTo>
                    <a:pt x="559" y="41"/>
                  </a:lnTo>
                  <a:lnTo>
                    <a:pt x="603" y="57"/>
                  </a:lnTo>
                  <a:lnTo>
                    <a:pt x="650" y="75"/>
                  </a:lnTo>
                  <a:lnTo>
                    <a:pt x="699" y="99"/>
                  </a:lnTo>
                  <a:lnTo>
                    <a:pt x="748" y="125"/>
                  </a:lnTo>
                  <a:lnTo>
                    <a:pt x="797" y="153"/>
                  </a:lnTo>
                  <a:lnTo>
                    <a:pt x="858" y="192"/>
                  </a:lnTo>
                  <a:lnTo>
                    <a:pt x="886" y="215"/>
                  </a:lnTo>
                  <a:lnTo>
                    <a:pt x="912" y="239"/>
                  </a:lnTo>
                  <a:lnTo>
                    <a:pt x="940" y="262"/>
                  </a:lnTo>
                  <a:lnTo>
                    <a:pt x="966" y="291"/>
                  </a:lnTo>
                  <a:lnTo>
                    <a:pt x="990" y="316"/>
                  </a:lnTo>
                  <a:lnTo>
                    <a:pt x="1013" y="347"/>
                  </a:lnTo>
                  <a:lnTo>
                    <a:pt x="1036" y="378"/>
                  </a:lnTo>
                  <a:lnTo>
                    <a:pt x="1057" y="412"/>
                  </a:lnTo>
                  <a:lnTo>
                    <a:pt x="1075" y="448"/>
                  </a:lnTo>
                  <a:lnTo>
                    <a:pt x="1093" y="484"/>
                  </a:lnTo>
                  <a:lnTo>
                    <a:pt x="1108" y="523"/>
                  </a:lnTo>
                  <a:lnTo>
                    <a:pt x="1122" y="566"/>
                  </a:lnTo>
                  <a:lnTo>
                    <a:pt x="1132" y="607"/>
                  </a:lnTo>
                  <a:lnTo>
                    <a:pt x="1140" y="654"/>
                  </a:lnTo>
                  <a:lnTo>
                    <a:pt x="1147" y="651"/>
                  </a:lnTo>
                  <a:lnTo>
                    <a:pt x="1140" y="612"/>
                  </a:lnTo>
                  <a:lnTo>
                    <a:pt x="1129" y="568"/>
                  </a:lnTo>
                  <a:lnTo>
                    <a:pt x="1114" y="523"/>
                  </a:lnTo>
                  <a:lnTo>
                    <a:pt x="1096" y="477"/>
                  </a:lnTo>
                  <a:lnTo>
                    <a:pt x="1070" y="428"/>
                  </a:lnTo>
                  <a:lnTo>
                    <a:pt x="1041" y="381"/>
                  </a:lnTo>
                  <a:lnTo>
                    <a:pt x="1005" y="332"/>
                  </a:lnTo>
                  <a:lnTo>
                    <a:pt x="964" y="285"/>
                  </a:lnTo>
                  <a:lnTo>
                    <a:pt x="917" y="239"/>
                  </a:lnTo>
                  <a:lnTo>
                    <a:pt x="865" y="195"/>
                  </a:lnTo>
                  <a:lnTo>
                    <a:pt x="805" y="153"/>
                  </a:lnTo>
                  <a:lnTo>
                    <a:pt x="740" y="115"/>
                  </a:lnTo>
                  <a:lnTo>
                    <a:pt x="707" y="97"/>
                  </a:lnTo>
                  <a:lnTo>
                    <a:pt x="670" y="80"/>
                  </a:lnTo>
                  <a:lnTo>
                    <a:pt x="632" y="62"/>
                  </a:lnTo>
                  <a:lnTo>
                    <a:pt x="593" y="49"/>
                  </a:lnTo>
                  <a:lnTo>
                    <a:pt x="552" y="33"/>
                  </a:lnTo>
                  <a:lnTo>
                    <a:pt x="508" y="23"/>
                  </a:lnTo>
                  <a:lnTo>
                    <a:pt x="461" y="1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713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5" name="Freeform 97"/>
            <p:cNvSpPr>
              <a:spLocks/>
            </p:cNvSpPr>
            <p:nvPr/>
          </p:nvSpPr>
          <p:spPr bwMode="auto">
            <a:xfrm>
              <a:off x="9536112" y="3522663"/>
              <a:ext cx="46038" cy="46038"/>
            </a:xfrm>
            <a:custGeom>
              <a:avLst/>
              <a:gdLst>
                <a:gd name="T0" fmla="*/ 199 w 201"/>
                <a:gd name="T1" fmla="*/ 141 h 200"/>
                <a:gd name="T2" fmla="*/ 191 w 201"/>
                <a:gd name="T3" fmla="*/ 159 h 200"/>
                <a:gd name="T4" fmla="*/ 181 w 201"/>
                <a:gd name="T5" fmla="*/ 175 h 200"/>
                <a:gd name="T6" fmla="*/ 168 w 201"/>
                <a:gd name="T7" fmla="*/ 187 h 200"/>
                <a:gd name="T8" fmla="*/ 152 w 201"/>
                <a:gd name="T9" fmla="*/ 195 h 200"/>
                <a:gd name="T10" fmla="*/ 134 w 201"/>
                <a:gd name="T11" fmla="*/ 200 h 200"/>
                <a:gd name="T12" fmla="*/ 116 w 201"/>
                <a:gd name="T13" fmla="*/ 200 h 200"/>
                <a:gd name="T14" fmla="*/ 95 w 201"/>
                <a:gd name="T15" fmla="*/ 198 h 200"/>
                <a:gd name="T16" fmla="*/ 75 w 201"/>
                <a:gd name="T17" fmla="*/ 193 h 200"/>
                <a:gd name="T18" fmla="*/ 57 w 201"/>
                <a:gd name="T19" fmla="*/ 182 h 200"/>
                <a:gd name="T20" fmla="*/ 39 w 201"/>
                <a:gd name="T21" fmla="*/ 169 h 200"/>
                <a:gd name="T22" fmla="*/ 26 w 201"/>
                <a:gd name="T23" fmla="*/ 154 h 200"/>
                <a:gd name="T24" fmla="*/ 13 w 201"/>
                <a:gd name="T25" fmla="*/ 138 h 200"/>
                <a:gd name="T26" fmla="*/ 5 w 201"/>
                <a:gd name="T27" fmla="*/ 119 h 200"/>
                <a:gd name="T28" fmla="*/ 2 w 201"/>
                <a:gd name="T29" fmla="*/ 99 h 200"/>
                <a:gd name="T30" fmla="*/ 0 w 201"/>
                <a:gd name="T31" fmla="*/ 81 h 200"/>
                <a:gd name="T32" fmla="*/ 2 w 201"/>
                <a:gd name="T33" fmla="*/ 60 h 200"/>
                <a:gd name="T34" fmla="*/ 10 w 201"/>
                <a:gd name="T35" fmla="*/ 44 h 200"/>
                <a:gd name="T36" fmla="*/ 20 w 201"/>
                <a:gd name="T37" fmla="*/ 29 h 200"/>
                <a:gd name="T38" fmla="*/ 33 w 201"/>
                <a:gd name="T39" fmla="*/ 16 h 200"/>
                <a:gd name="T40" fmla="*/ 51 w 201"/>
                <a:gd name="T41" fmla="*/ 8 h 200"/>
                <a:gd name="T42" fmla="*/ 67 w 201"/>
                <a:gd name="T43" fmla="*/ 3 h 200"/>
                <a:gd name="T44" fmla="*/ 88 w 201"/>
                <a:gd name="T45" fmla="*/ 0 h 200"/>
                <a:gd name="T46" fmla="*/ 106 w 201"/>
                <a:gd name="T47" fmla="*/ 3 h 200"/>
                <a:gd name="T48" fmla="*/ 126 w 201"/>
                <a:gd name="T49" fmla="*/ 11 h 200"/>
                <a:gd name="T50" fmla="*/ 145 w 201"/>
                <a:gd name="T51" fmla="*/ 21 h 200"/>
                <a:gd name="T52" fmla="*/ 163 w 201"/>
                <a:gd name="T53" fmla="*/ 34 h 200"/>
                <a:gd name="T54" fmla="*/ 176 w 201"/>
                <a:gd name="T55" fmla="*/ 47 h 200"/>
                <a:gd name="T56" fmla="*/ 189 w 201"/>
                <a:gd name="T57" fmla="*/ 65 h 200"/>
                <a:gd name="T58" fmla="*/ 196 w 201"/>
                <a:gd name="T59" fmla="*/ 83 h 200"/>
                <a:gd name="T60" fmla="*/ 201 w 201"/>
                <a:gd name="T61" fmla="*/ 104 h 200"/>
                <a:gd name="T62" fmla="*/ 201 w 201"/>
                <a:gd name="T63" fmla="*/ 122 h 200"/>
                <a:gd name="T64" fmla="*/ 199 w 201"/>
                <a:gd name="T65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00">
                  <a:moveTo>
                    <a:pt x="199" y="141"/>
                  </a:moveTo>
                  <a:lnTo>
                    <a:pt x="191" y="159"/>
                  </a:lnTo>
                  <a:lnTo>
                    <a:pt x="181" y="175"/>
                  </a:lnTo>
                  <a:lnTo>
                    <a:pt x="168" y="187"/>
                  </a:lnTo>
                  <a:lnTo>
                    <a:pt x="152" y="195"/>
                  </a:lnTo>
                  <a:lnTo>
                    <a:pt x="134" y="200"/>
                  </a:lnTo>
                  <a:lnTo>
                    <a:pt x="116" y="200"/>
                  </a:lnTo>
                  <a:lnTo>
                    <a:pt x="95" y="198"/>
                  </a:lnTo>
                  <a:lnTo>
                    <a:pt x="75" y="193"/>
                  </a:lnTo>
                  <a:lnTo>
                    <a:pt x="57" y="182"/>
                  </a:lnTo>
                  <a:lnTo>
                    <a:pt x="39" y="169"/>
                  </a:lnTo>
                  <a:lnTo>
                    <a:pt x="26" y="154"/>
                  </a:lnTo>
                  <a:lnTo>
                    <a:pt x="13" y="138"/>
                  </a:lnTo>
                  <a:lnTo>
                    <a:pt x="5" y="119"/>
                  </a:lnTo>
                  <a:lnTo>
                    <a:pt x="2" y="99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29"/>
                  </a:lnTo>
                  <a:lnTo>
                    <a:pt x="33" y="16"/>
                  </a:lnTo>
                  <a:lnTo>
                    <a:pt x="51" y="8"/>
                  </a:lnTo>
                  <a:lnTo>
                    <a:pt x="67" y="3"/>
                  </a:lnTo>
                  <a:lnTo>
                    <a:pt x="88" y="0"/>
                  </a:lnTo>
                  <a:lnTo>
                    <a:pt x="106" y="3"/>
                  </a:lnTo>
                  <a:lnTo>
                    <a:pt x="126" y="11"/>
                  </a:lnTo>
                  <a:lnTo>
                    <a:pt x="145" y="21"/>
                  </a:lnTo>
                  <a:lnTo>
                    <a:pt x="163" y="34"/>
                  </a:lnTo>
                  <a:lnTo>
                    <a:pt x="176" y="47"/>
                  </a:lnTo>
                  <a:lnTo>
                    <a:pt x="189" y="65"/>
                  </a:lnTo>
                  <a:lnTo>
                    <a:pt x="196" y="83"/>
                  </a:lnTo>
                  <a:lnTo>
                    <a:pt x="201" y="104"/>
                  </a:lnTo>
                  <a:lnTo>
                    <a:pt x="201" y="122"/>
                  </a:lnTo>
                  <a:lnTo>
                    <a:pt x="1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6" name="Freeform 98"/>
            <p:cNvSpPr>
              <a:spLocks/>
            </p:cNvSpPr>
            <p:nvPr/>
          </p:nvSpPr>
          <p:spPr bwMode="auto">
            <a:xfrm>
              <a:off x="9577387" y="3484563"/>
              <a:ext cx="42863" cy="30163"/>
            </a:xfrm>
            <a:custGeom>
              <a:avLst/>
              <a:gdLst>
                <a:gd name="T0" fmla="*/ 165 w 186"/>
                <a:gd name="T1" fmla="*/ 11 h 135"/>
                <a:gd name="T2" fmla="*/ 165 w 186"/>
                <a:gd name="T3" fmla="*/ 13 h 135"/>
                <a:gd name="T4" fmla="*/ 168 w 186"/>
                <a:gd name="T5" fmla="*/ 26 h 135"/>
                <a:gd name="T6" fmla="*/ 170 w 186"/>
                <a:gd name="T7" fmla="*/ 47 h 135"/>
                <a:gd name="T8" fmla="*/ 170 w 186"/>
                <a:gd name="T9" fmla="*/ 57 h 135"/>
                <a:gd name="T10" fmla="*/ 168 w 186"/>
                <a:gd name="T11" fmla="*/ 70 h 135"/>
                <a:gd name="T12" fmla="*/ 160 w 186"/>
                <a:gd name="T13" fmla="*/ 83 h 135"/>
                <a:gd name="T14" fmla="*/ 152 w 186"/>
                <a:gd name="T15" fmla="*/ 93 h 135"/>
                <a:gd name="T16" fmla="*/ 139 w 186"/>
                <a:gd name="T17" fmla="*/ 104 h 135"/>
                <a:gd name="T18" fmla="*/ 119 w 186"/>
                <a:gd name="T19" fmla="*/ 111 h 135"/>
                <a:gd name="T20" fmla="*/ 93 w 186"/>
                <a:gd name="T21" fmla="*/ 117 h 135"/>
                <a:gd name="T22" fmla="*/ 62 w 186"/>
                <a:gd name="T23" fmla="*/ 119 h 135"/>
                <a:gd name="T24" fmla="*/ 36 w 186"/>
                <a:gd name="T25" fmla="*/ 117 h 135"/>
                <a:gd name="T26" fmla="*/ 8 w 186"/>
                <a:gd name="T27" fmla="*/ 114 h 135"/>
                <a:gd name="T28" fmla="*/ 2 w 186"/>
                <a:gd name="T29" fmla="*/ 117 h 135"/>
                <a:gd name="T30" fmla="*/ 0 w 186"/>
                <a:gd name="T31" fmla="*/ 122 h 135"/>
                <a:gd name="T32" fmla="*/ 0 w 186"/>
                <a:gd name="T33" fmla="*/ 127 h 135"/>
                <a:gd name="T34" fmla="*/ 5 w 186"/>
                <a:gd name="T35" fmla="*/ 130 h 135"/>
                <a:gd name="T36" fmla="*/ 36 w 186"/>
                <a:gd name="T37" fmla="*/ 132 h 135"/>
                <a:gd name="T38" fmla="*/ 62 w 186"/>
                <a:gd name="T39" fmla="*/ 135 h 135"/>
                <a:gd name="T40" fmla="*/ 95 w 186"/>
                <a:gd name="T41" fmla="*/ 132 h 135"/>
                <a:gd name="T42" fmla="*/ 124 w 186"/>
                <a:gd name="T43" fmla="*/ 127 h 135"/>
                <a:gd name="T44" fmla="*/ 145 w 186"/>
                <a:gd name="T45" fmla="*/ 117 h 135"/>
                <a:gd name="T46" fmla="*/ 163 w 186"/>
                <a:gd name="T47" fmla="*/ 104 h 135"/>
                <a:gd name="T48" fmla="*/ 173 w 186"/>
                <a:gd name="T49" fmla="*/ 91 h 135"/>
                <a:gd name="T50" fmla="*/ 181 w 186"/>
                <a:gd name="T51" fmla="*/ 75 h 135"/>
                <a:gd name="T52" fmla="*/ 186 w 186"/>
                <a:gd name="T53" fmla="*/ 60 h 135"/>
                <a:gd name="T54" fmla="*/ 186 w 186"/>
                <a:gd name="T55" fmla="*/ 47 h 135"/>
                <a:gd name="T56" fmla="*/ 186 w 186"/>
                <a:gd name="T57" fmla="*/ 31 h 135"/>
                <a:gd name="T58" fmla="*/ 183 w 186"/>
                <a:gd name="T59" fmla="*/ 18 h 135"/>
                <a:gd name="T60" fmla="*/ 178 w 186"/>
                <a:gd name="T61" fmla="*/ 5 h 135"/>
                <a:gd name="T62" fmla="*/ 176 w 186"/>
                <a:gd name="T63" fmla="*/ 0 h 135"/>
                <a:gd name="T64" fmla="*/ 170 w 186"/>
                <a:gd name="T65" fmla="*/ 0 h 135"/>
                <a:gd name="T66" fmla="*/ 165 w 186"/>
                <a:gd name="T67" fmla="*/ 5 h 135"/>
                <a:gd name="T68" fmla="*/ 165 w 186"/>
                <a:gd name="T6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35">
                  <a:moveTo>
                    <a:pt x="165" y="11"/>
                  </a:moveTo>
                  <a:lnTo>
                    <a:pt x="165" y="13"/>
                  </a:lnTo>
                  <a:lnTo>
                    <a:pt x="168" y="26"/>
                  </a:lnTo>
                  <a:lnTo>
                    <a:pt x="170" y="47"/>
                  </a:lnTo>
                  <a:lnTo>
                    <a:pt x="170" y="57"/>
                  </a:lnTo>
                  <a:lnTo>
                    <a:pt x="168" y="70"/>
                  </a:lnTo>
                  <a:lnTo>
                    <a:pt x="160" y="83"/>
                  </a:lnTo>
                  <a:lnTo>
                    <a:pt x="152" y="93"/>
                  </a:lnTo>
                  <a:lnTo>
                    <a:pt x="139" y="104"/>
                  </a:lnTo>
                  <a:lnTo>
                    <a:pt x="119" y="111"/>
                  </a:lnTo>
                  <a:lnTo>
                    <a:pt x="93" y="117"/>
                  </a:lnTo>
                  <a:lnTo>
                    <a:pt x="62" y="119"/>
                  </a:lnTo>
                  <a:lnTo>
                    <a:pt x="36" y="117"/>
                  </a:lnTo>
                  <a:lnTo>
                    <a:pt x="8" y="114"/>
                  </a:lnTo>
                  <a:lnTo>
                    <a:pt x="2" y="11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5" y="130"/>
                  </a:lnTo>
                  <a:lnTo>
                    <a:pt x="36" y="132"/>
                  </a:lnTo>
                  <a:lnTo>
                    <a:pt x="62" y="135"/>
                  </a:lnTo>
                  <a:lnTo>
                    <a:pt x="95" y="132"/>
                  </a:lnTo>
                  <a:lnTo>
                    <a:pt x="124" y="127"/>
                  </a:lnTo>
                  <a:lnTo>
                    <a:pt x="145" y="117"/>
                  </a:lnTo>
                  <a:lnTo>
                    <a:pt x="163" y="104"/>
                  </a:lnTo>
                  <a:lnTo>
                    <a:pt x="173" y="91"/>
                  </a:lnTo>
                  <a:lnTo>
                    <a:pt x="181" y="75"/>
                  </a:lnTo>
                  <a:lnTo>
                    <a:pt x="186" y="60"/>
                  </a:lnTo>
                  <a:lnTo>
                    <a:pt x="186" y="47"/>
                  </a:lnTo>
                  <a:lnTo>
                    <a:pt x="186" y="31"/>
                  </a:lnTo>
                  <a:lnTo>
                    <a:pt x="183" y="18"/>
                  </a:lnTo>
                  <a:lnTo>
                    <a:pt x="178" y="5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5" y="5"/>
                  </a:lnTo>
                  <a:lnTo>
                    <a:pt x="165" y="11"/>
                  </a:lnTo>
                  <a:close/>
                </a:path>
              </a:pathLst>
            </a:custGeom>
            <a:solidFill>
              <a:srgbClr val="773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7" name="Freeform 99"/>
            <p:cNvSpPr>
              <a:spLocks/>
            </p:cNvSpPr>
            <p:nvPr/>
          </p:nvSpPr>
          <p:spPr bwMode="auto">
            <a:xfrm>
              <a:off x="9569450" y="3179763"/>
              <a:ext cx="31750" cy="225425"/>
            </a:xfrm>
            <a:custGeom>
              <a:avLst/>
              <a:gdLst>
                <a:gd name="T0" fmla="*/ 36 w 140"/>
                <a:gd name="T1" fmla="*/ 46 h 1000"/>
                <a:gd name="T2" fmla="*/ 83 w 140"/>
                <a:gd name="T3" fmla="*/ 106 h 1000"/>
                <a:gd name="T4" fmla="*/ 111 w 140"/>
                <a:gd name="T5" fmla="*/ 157 h 1000"/>
                <a:gd name="T6" fmla="*/ 124 w 140"/>
                <a:gd name="T7" fmla="*/ 201 h 1000"/>
                <a:gd name="T8" fmla="*/ 122 w 140"/>
                <a:gd name="T9" fmla="*/ 250 h 1000"/>
                <a:gd name="T10" fmla="*/ 93 w 140"/>
                <a:gd name="T11" fmla="*/ 343 h 1000"/>
                <a:gd name="T12" fmla="*/ 70 w 140"/>
                <a:gd name="T13" fmla="*/ 422 h 1000"/>
                <a:gd name="T14" fmla="*/ 54 w 140"/>
                <a:gd name="T15" fmla="*/ 520 h 1000"/>
                <a:gd name="T16" fmla="*/ 57 w 140"/>
                <a:gd name="T17" fmla="*/ 585 h 1000"/>
                <a:gd name="T18" fmla="*/ 75 w 140"/>
                <a:gd name="T19" fmla="*/ 668 h 1000"/>
                <a:gd name="T20" fmla="*/ 98 w 140"/>
                <a:gd name="T21" fmla="*/ 748 h 1000"/>
                <a:gd name="T22" fmla="*/ 116 w 140"/>
                <a:gd name="T23" fmla="*/ 824 h 1000"/>
                <a:gd name="T24" fmla="*/ 116 w 140"/>
                <a:gd name="T25" fmla="*/ 891 h 1000"/>
                <a:gd name="T26" fmla="*/ 104 w 140"/>
                <a:gd name="T27" fmla="*/ 938 h 1000"/>
                <a:gd name="T28" fmla="*/ 85 w 140"/>
                <a:gd name="T29" fmla="*/ 971 h 1000"/>
                <a:gd name="T30" fmla="*/ 73 w 140"/>
                <a:gd name="T31" fmla="*/ 992 h 1000"/>
                <a:gd name="T32" fmla="*/ 80 w 140"/>
                <a:gd name="T33" fmla="*/ 1000 h 1000"/>
                <a:gd name="T34" fmla="*/ 98 w 140"/>
                <a:gd name="T35" fmla="*/ 979 h 1000"/>
                <a:gd name="T36" fmla="*/ 116 w 140"/>
                <a:gd name="T37" fmla="*/ 945 h 1000"/>
                <a:gd name="T38" fmla="*/ 132 w 140"/>
                <a:gd name="T39" fmla="*/ 894 h 1000"/>
                <a:gd name="T40" fmla="*/ 132 w 140"/>
                <a:gd name="T41" fmla="*/ 821 h 1000"/>
                <a:gd name="T42" fmla="*/ 114 w 140"/>
                <a:gd name="T43" fmla="*/ 743 h 1000"/>
                <a:gd name="T44" fmla="*/ 88 w 140"/>
                <a:gd name="T45" fmla="*/ 663 h 1000"/>
                <a:gd name="T46" fmla="*/ 70 w 140"/>
                <a:gd name="T47" fmla="*/ 582 h 1000"/>
                <a:gd name="T48" fmla="*/ 70 w 140"/>
                <a:gd name="T49" fmla="*/ 523 h 1000"/>
                <a:gd name="T50" fmla="*/ 85 w 140"/>
                <a:gd name="T51" fmla="*/ 425 h 1000"/>
                <a:gd name="T52" fmla="*/ 109 w 140"/>
                <a:gd name="T53" fmla="*/ 349 h 1000"/>
                <a:gd name="T54" fmla="*/ 129 w 140"/>
                <a:gd name="T55" fmla="*/ 284 h 1000"/>
                <a:gd name="T56" fmla="*/ 140 w 140"/>
                <a:gd name="T57" fmla="*/ 222 h 1000"/>
                <a:gd name="T58" fmla="*/ 135 w 140"/>
                <a:gd name="T59" fmla="*/ 175 h 1000"/>
                <a:gd name="T60" fmla="*/ 114 w 140"/>
                <a:gd name="T61" fmla="*/ 126 h 1000"/>
                <a:gd name="T62" fmla="*/ 75 w 140"/>
                <a:gd name="T63" fmla="*/ 67 h 1000"/>
                <a:gd name="T64" fmla="*/ 13 w 140"/>
                <a:gd name="T65" fmla="*/ 0 h 1000"/>
                <a:gd name="T66" fmla="*/ 3 w 140"/>
                <a:gd name="T67" fmla="*/ 0 h 1000"/>
                <a:gd name="T68" fmla="*/ 3 w 140"/>
                <a:gd name="T69" fmla="*/ 1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1000">
                  <a:moveTo>
                    <a:pt x="3" y="12"/>
                  </a:moveTo>
                  <a:lnTo>
                    <a:pt x="36" y="46"/>
                  </a:lnTo>
                  <a:lnTo>
                    <a:pt x="62" y="77"/>
                  </a:lnTo>
                  <a:lnTo>
                    <a:pt x="83" y="106"/>
                  </a:lnTo>
                  <a:lnTo>
                    <a:pt x="98" y="134"/>
                  </a:lnTo>
                  <a:lnTo>
                    <a:pt x="111" y="157"/>
                  </a:lnTo>
                  <a:lnTo>
                    <a:pt x="119" y="181"/>
                  </a:lnTo>
                  <a:lnTo>
                    <a:pt x="124" y="201"/>
                  </a:lnTo>
                  <a:lnTo>
                    <a:pt x="124" y="222"/>
                  </a:lnTo>
                  <a:lnTo>
                    <a:pt x="122" y="250"/>
                  </a:lnTo>
                  <a:lnTo>
                    <a:pt x="116" y="279"/>
                  </a:lnTo>
                  <a:lnTo>
                    <a:pt x="93" y="343"/>
                  </a:lnTo>
                  <a:lnTo>
                    <a:pt x="80" y="381"/>
                  </a:lnTo>
                  <a:lnTo>
                    <a:pt x="70" y="422"/>
                  </a:lnTo>
                  <a:lnTo>
                    <a:pt x="60" y="469"/>
                  </a:lnTo>
                  <a:lnTo>
                    <a:pt x="54" y="520"/>
                  </a:lnTo>
                  <a:lnTo>
                    <a:pt x="52" y="541"/>
                  </a:lnTo>
                  <a:lnTo>
                    <a:pt x="57" y="585"/>
                  </a:lnTo>
                  <a:lnTo>
                    <a:pt x="65" y="626"/>
                  </a:lnTo>
                  <a:lnTo>
                    <a:pt x="75" y="668"/>
                  </a:lnTo>
                  <a:lnTo>
                    <a:pt x="85" y="709"/>
                  </a:lnTo>
                  <a:lnTo>
                    <a:pt x="98" y="748"/>
                  </a:lnTo>
                  <a:lnTo>
                    <a:pt x="109" y="785"/>
                  </a:lnTo>
                  <a:lnTo>
                    <a:pt x="116" y="824"/>
                  </a:lnTo>
                  <a:lnTo>
                    <a:pt x="119" y="860"/>
                  </a:lnTo>
                  <a:lnTo>
                    <a:pt x="116" y="891"/>
                  </a:lnTo>
                  <a:lnTo>
                    <a:pt x="109" y="922"/>
                  </a:lnTo>
                  <a:lnTo>
                    <a:pt x="104" y="938"/>
                  </a:lnTo>
                  <a:lnTo>
                    <a:pt x="96" y="953"/>
                  </a:lnTo>
                  <a:lnTo>
                    <a:pt x="85" y="971"/>
                  </a:lnTo>
                  <a:lnTo>
                    <a:pt x="75" y="987"/>
                  </a:lnTo>
                  <a:lnTo>
                    <a:pt x="73" y="992"/>
                  </a:lnTo>
                  <a:lnTo>
                    <a:pt x="75" y="997"/>
                  </a:lnTo>
                  <a:lnTo>
                    <a:pt x="80" y="1000"/>
                  </a:lnTo>
                  <a:lnTo>
                    <a:pt x="85" y="995"/>
                  </a:lnTo>
                  <a:lnTo>
                    <a:pt x="98" y="979"/>
                  </a:lnTo>
                  <a:lnTo>
                    <a:pt x="109" y="961"/>
                  </a:lnTo>
                  <a:lnTo>
                    <a:pt x="116" y="945"/>
                  </a:lnTo>
                  <a:lnTo>
                    <a:pt x="124" y="927"/>
                  </a:lnTo>
                  <a:lnTo>
                    <a:pt x="132" y="894"/>
                  </a:lnTo>
                  <a:lnTo>
                    <a:pt x="135" y="860"/>
                  </a:lnTo>
                  <a:lnTo>
                    <a:pt x="132" y="821"/>
                  </a:lnTo>
                  <a:lnTo>
                    <a:pt x="124" y="781"/>
                  </a:lnTo>
                  <a:lnTo>
                    <a:pt x="114" y="743"/>
                  </a:lnTo>
                  <a:lnTo>
                    <a:pt x="101" y="704"/>
                  </a:lnTo>
                  <a:lnTo>
                    <a:pt x="88" y="663"/>
                  </a:lnTo>
                  <a:lnTo>
                    <a:pt x="78" y="624"/>
                  </a:lnTo>
                  <a:lnTo>
                    <a:pt x="70" y="582"/>
                  </a:lnTo>
                  <a:lnTo>
                    <a:pt x="67" y="541"/>
                  </a:lnTo>
                  <a:lnTo>
                    <a:pt x="70" y="523"/>
                  </a:lnTo>
                  <a:lnTo>
                    <a:pt x="75" y="471"/>
                  </a:lnTo>
                  <a:lnTo>
                    <a:pt x="85" y="425"/>
                  </a:lnTo>
                  <a:lnTo>
                    <a:pt x="96" y="386"/>
                  </a:lnTo>
                  <a:lnTo>
                    <a:pt x="109" y="349"/>
                  </a:lnTo>
                  <a:lnTo>
                    <a:pt x="119" y="315"/>
                  </a:lnTo>
                  <a:lnTo>
                    <a:pt x="129" y="284"/>
                  </a:lnTo>
                  <a:lnTo>
                    <a:pt x="137" y="253"/>
                  </a:lnTo>
                  <a:lnTo>
                    <a:pt x="140" y="222"/>
                  </a:lnTo>
                  <a:lnTo>
                    <a:pt x="140" y="199"/>
                  </a:lnTo>
                  <a:lnTo>
                    <a:pt x="135" y="175"/>
                  </a:lnTo>
                  <a:lnTo>
                    <a:pt x="127" y="152"/>
                  </a:lnTo>
                  <a:lnTo>
                    <a:pt x="114" y="126"/>
                  </a:lnTo>
                  <a:lnTo>
                    <a:pt x="96" y="98"/>
                  </a:lnTo>
                  <a:lnTo>
                    <a:pt x="75" y="67"/>
                  </a:lnTo>
                  <a:lnTo>
                    <a:pt x="47" y="3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2566" name="Picture 102" descr="C:\Users\Cerruti\AppData\Local\Microsoft\Windows\Temporary Internet Files\Content.IE5\R2IIDYBH\MC9002971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7" y="4464230"/>
            <a:ext cx="2368037" cy="12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68" name="Picture 104" descr="C:\Users\Cerruti\AppData\Local\Microsoft\Windows\Temporary Internet Files\Content.IE5\AP4PQF66\MC900138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4" y="5200375"/>
            <a:ext cx="1518163" cy="16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Croproller rolling ground crop 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101" y="1160169"/>
            <a:ext cx="3277896" cy="2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944715" y="1102415"/>
            <a:ext cx="6256290" cy="5603193"/>
            <a:chOff x="1567" y="912"/>
            <a:chExt cx="3257" cy="291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7" y="912"/>
              <a:ext cx="3257" cy="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857" y="2662"/>
              <a:ext cx="965" cy="997"/>
            </a:xfrm>
            <a:custGeom>
              <a:avLst/>
              <a:gdLst>
                <a:gd name="T0" fmla="*/ 953 w 965"/>
                <a:gd name="T1" fmla="*/ 116 h 997"/>
                <a:gd name="T2" fmla="*/ 933 w 965"/>
                <a:gd name="T3" fmla="*/ 9 h 997"/>
                <a:gd name="T4" fmla="*/ 871 w 965"/>
                <a:gd name="T5" fmla="*/ 0 h 997"/>
                <a:gd name="T6" fmla="*/ 827 w 965"/>
                <a:gd name="T7" fmla="*/ 8 h 997"/>
                <a:gd name="T8" fmla="*/ 812 w 965"/>
                <a:gd name="T9" fmla="*/ 26 h 997"/>
                <a:gd name="T10" fmla="*/ 778 w 965"/>
                <a:gd name="T11" fmla="*/ 123 h 997"/>
                <a:gd name="T12" fmla="*/ 784 w 965"/>
                <a:gd name="T13" fmla="*/ 132 h 997"/>
                <a:gd name="T14" fmla="*/ 743 w 965"/>
                <a:gd name="T15" fmla="*/ 179 h 997"/>
                <a:gd name="T16" fmla="*/ 665 w 965"/>
                <a:gd name="T17" fmla="*/ 249 h 997"/>
                <a:gd name="T18" fmla="*/ 609 w 965"/>
                <a:gd name="T19" fmla="*/ 300 h 997"/>
                <a:gd name="T20" fmla="*/ 575 w 965"/>
                <a:gd name="T21" fmla="*/ 204 h 997"/>
                <a:gd name="T22" fmla="*/ 520 w 965"/>
                <a:gd name="T23" fmla="*/ 184 h 997"/>
                <a:gd name="T24" fmla="*/ 523 w 965"/>
                <a:gd name="T25" fmla="*/ 203 h 997"/>
                <a:gd name="T26" fmla="*/ 585 w 965"/>
                <a:gd name="T27" fmla="*/ 314 h 997"/>
                <a:gd name="T28" fmla="*/ 551 w 965"/>
                <a:gd name="T29" fmla="*/ 289 h 997"/>
                <a:gd name="T30" fmla="*/ 534 w 965"/>
                <a:gd name="T31" fmla="*/ 239 h 997"/>
                <a:gd name="T32" fmla="*/ 500 w 965"/>
                <a:gd name="T33" fmla="*/ 236 h 997"/>
                <a:gd name="T34" fmla="*/ 515 w 965"/>
                <a:gd name="T35" fmla="*/ 254 h 997"/>
                <a:gd name="T36" fmla="*/ 529 w 965"/>
                <a:gd name="T37" fmla="*/ 268 h 997"/>
                <a:gd name="T38" fmla="*/ 523 w 965"/>
                <a:gd name="T39" fmla="*/ 319 h 997"/>
                <a:gd name="T40" fmla="*/ 484 w 965"/>
                <a:gd name="T41" fmla="*/ 318 h 997"/>
                <a:gd name="T42" fmla="*/ 442 w 965"/>
                <a:gd name="T43" fmla="*/ 316 h 997"/>
                <a:gd name="T44" fmla="*/ 447 w 965"/>
                <a:gd name="T45" fmla="*/ 301 h 997"/>
                <a:gd name="T46" fmla="*/ 496 w 965"/>
                <a:gd name="T47" fmla="*/ 239 h 997"/>
                <a:gd name="T48" fmla="*/ 438 w 965"/>
                <a:gd name="T49" fmla="*/ 274 h 997"/>
                <a:gd name="T50" fmla="*/ 413 w 965"/>
                <a:gd name="T51" fmla="*/ 348 h 997"/>
                <a:gd name="T52" fmla="*/ 438 w 965"/>
                <a:gd name="T53" fmla="*/ 410 h 997"/>
                <a:gd name="T54" fmla="*/ 469 w 965"/>
                <a:gd name="T55" fmla="*/ 427 h 997"/>
                <a:gd name="T56" fmla="*/ 503 w 965"/>
                <a:gd name="T57" fmla="*/ 446 h 997"/>
                <a:gd name="T58" fmla="*/ 404 w 965"/>
                <a:gd name="T59" fmla="*/ 420 h 997"/>
                <a:gd name="T60" fmla="*/ 394 w 965"/>
                <a:gd name="T61" fmla="*/ 293 h 997"/>
                <a:gd name="T62" fmla="*/ 174 w 965"/>
                <a:gd name="T63" fmla="*/ 193 h 997"/>
                <a:gd name="T64" fmla="*/ 134 w 965"/>
                <a:gd name="T65" fmla="*/ 174 h 997"/>
                <a:gd name="T66" fmla="*/ 30 w 965"/>
                <a:gd name="T67" fmla="*/ 188 h 997"/>
                <a:gd name="T68" fmla="*/ 30 w 965"/>
                <a:gd name="T69" fmla="*/ 124 h 997"/>
                <a:gd name="T70" fmla="*/ 46 w 965"/>
                <a:gd name="T71" fmla="*/ 102 h 997"/>
                <a:gd name="T72" fmla="*/ 150 w 965"/>
                <a:gd name="T73" fmla="*/ 146 h 997"/>
                <a:gd name="T74" fmla="*/ 312 w 965"/>
                <a:gd name="T75" fmla="*/ 218 h 997"/>
                <a:gd name="T76" fmla="*/ 411 w 965"/>
                <a:gd name="T77" fmla="*/ 249 h 997"/>
                <a:gd name="T78" fmla="*/ 479 w 965"/>
                <a:gd name="T79" fmla="*/ 213 h 997"/>
                <a:gd name="T80" fmla="*/ 433 w 965"/>
                <a:gd name="T81" fmla="*/ 211 h 997"/>
                <a:gd name="T82" fmla="*/ 351 w 965"/>
                <a:gd name="T83" fmla="*/ 214 h 997"/>
                <a:gd name="T84" fmla="*/ 186 w 965"/>
                <a:gd name="T85" fmla="*/ 139 h 997"/>
                <a:gd name="T86" fmla="*/ 59 w 965"/>
                <a:gd name="T87" fmla="*/ 85 h 997"/>
                <a:gd name="T88" fmla="*/ 27 w 965"/>
                <a:gd name="T89" fmla="*/ 84 h 997"/>
                <a:gd name="T90" fmla="*/ 10 w 965"/>
                <a:gd name="T91" fmla="*/ 134 h 997"/>
                <a:gd name="T92" fmla="*/ 47 w 965"/>
                <a:gd name="T93" fmla="*/ 218 h 997"/>
                <a:gd name="T94" fmla="*/ 78 w 965"/>
                <a:gd name="T95" fmla="*/ 240 h 997"/>
                <a:gd name="T96" fmla="*/ 370 w 965"/>
                <a:gd name="T97" fmla="*/ 297 h 997"/>
                <a:gd name="T98" fmla="*/ 387 w 965"/>
                <a:gd name="T99" fmla="*/ 433 h 997"/>
                <a:gd name="T100" fmla="*/ 529 w 965"/>
                <a:gd name="T101" fmla="*/ 459 h 997"/>
                <a:gd name="T102" fmla="*/ 631 w 965"/>
                <a:gd name="T103" fmla="*/ 618 h 997"/>
                <a:gd name="T104" fmla="*/ 633 w 965"/>
                <a:gd name="T105" fmla="*/ 936 h 997"/>
                <a:gd name="T106" fmla="*/ 607 w 965"/>
                <a:gd name="T107" fmla="*/ 957 h 997"/>
                <a:gd name="T108" fmla="*/ 810 w 965"/>
                <a:gd name="T109" fmla="*/ 997 h 997"/>
                <a:gd name="T110" fmla="*/ 943 w 965"/>
                <a:gd name="T111" fmla="*/ 892 h 997"/>
                <a:gd name="T112" fmla="*/ 957 w 965"/>
                <a:gd name="T113" fmla="*/ 621 h 997"/>
                <a:gd name="T114" fmla="*/ 965 w 965"/>
                <a:gd name="T115" fmla="*/ 21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5" h="997">
                  <a:moveTo>
                    <a:pt x="957" y="210"/>
                  </a:moveTo>
                  <a:lnTo>
                    <a:pt x="933" y="203"/>
                  </a:lnTo>
                  <a:lnTo>
                    <a:pt x="938" y="181"/>
                  </a:lnTo>
                  <a:lnTo>
                    <a:pt x="943" y="156"/>
                  </a:lnTo>
                  <a:lnTo>
                    <a:pt x="948" y="132"/>
                  </a:lnTo>
                  <a:lnTo>
                    <a:pt x="953" y="116"/>
                  </a:lnTo>
                  <a:lnTo>
                    <a:pt x="958" y="96"/>
                  </a:lnTo>
                  <a:lnTo>
                    <a:pt x="960" y="73"/>
                  </a:lnTo>
                  <a:lnTo>
                    <a:pt x="957" y="47"/>
                  </a:lnTo>
                  <a:lnTo>
                    <a:pt x="947" y="22"/>
                  </a:lnTo>
                  <a:lnTo>
                    <a:pt x="940" y="15"/>
                  </a:lnTo>
                  <a:lnTo>
                    <a:pt x="933" y="9"/>
                  </a:lnTo>
                  <a:lnTo>
                    <a:pt x="923" y="5"/>
                  </a:lnTo>
                  <a:lnTo>
                    <a:pt x="912" y="2"/>
                  </a:lnTo>
                  <a:lnTo>
                    <a:pt x="902" y="0"/>
                  </a:lnTo>
                  <a:lnTo>
                    <a:pt x="890" y="0"/>
                  </a:lnTo>
                  <a:lnTo>
                    <a:pt x="880" y="0"/>
                  </a:lnTo>
                  <a:lnTo>
                    <a:pt x="871" y="0"/>
                  </a:lnTo>
                  <a:lnTo>
                    <a:pt x="865" y="0"/>
                  </a:lnTo>
                  <a:lnTo>
                    <a:pt x="858" y="1"/>
                  </a:lnTo>
                  <a:lnTo>
                    <a:pt x="849" y="2"/>
                  </a:lnTo>
                  <a:lnTo>
                    <a:pt x="842" y="4"/>
                  </a:lnTo>
                  <a:lnTo>
                    <a:pt x="834" y="5"/>
                  </a:lnTo>
                  <a:lnTo>
                    <a:pt x="827" y="8"/>
                  </a:lnTo>
                  <a:lnTo>
                    <a:pt x="822" y="11"/>
                  </a:lnTo>
                  <a:lnTo>
                    <a:pt x="819" y="15"/>
                  </a:lnTo>
                  <a:lnTo>
                    <a:pt x="819" y="16"/>
                  </a:lnTo>
                  <a:lnTo>
                    <a:pt x="817" y="19"/>
                  </a:lnTo>
                  <a:lnTo>
                    <a:pt x="813" y="22"/>
                  </a:lnTo>
                  <a:lnTo>
                    <a:pt x="812" y="26"/>
                  </a:lnTo>
                  <a:lnTo>
                    <a:pt x="791" y="61"/>
                  </a:lnTo>
                  <a:lnTo>
                    <a:pt x="778" y="85"/>
                  </a:lnTo>
                  <a:lnTo>
                    <a:pt x="773" y="103"/>
                  </a:lnTo>
                  <a:lnTo>
                    <a:pt x="773" y="114"/>
                  </a:lnTo>
                  <a:lnTo>
                    <a:pt x="776" y="119"/>
                  </a:lnTo>
                  <a:lnTo>
                    <a:pt x="778" y="123"/>
                  </a:lnTo>
                  <a:lnTo>
                    <a:pt x="781" y="127"/>
                  </a:lnTo>
                  <a:lnTo>
                    <a:pt x="783" y="130"/>
                  </a:lnTo>
                  <a:lnTo>
                    <a:pt x="784" y="131"/>
                  </a:lnTo>
                  <a:lnTo>
                    <a:pt x="784" y="131"/>
                  </a:lnTo>
                  <a:lnTo>
                    <a:pt x="784" y="132"/>
                  </a:lnTo>
                  <a:lnTo>
                    <a:pt x="784" y="132"/>
                  </a:lnTo>
                  <a:lnTo>
                    <a:pt x="783" y="141"/>
                  </a:lnTo>
                  <a:lnTo>
                    <a:pt x="778" y="152"/>
                  </a:lnTo>
                  <a:lnTo>
                    <a:pt x="773" y="164"/>
                  </a:lnTo>
                  <a:lnTo>
                    <a:pt x="767" y="177"/>
                  </a:lnTo>
                  <a:lnTo>
                    <a:pt x="755" y="178"/>
                  </a:lnTo>
                  <a:lnTo>
                    <a:pt x="743" y="179"/>
                  </a:lnTo>
                  <a:lnTo>
                    <a:pt x="733" y="184"/>
                  </a:lnTo>
                  <a:lnTo>
                    <a:pt x="725" y="188"/>
                  </a:lnTo>
                  <a:lnTo>
                    <a:pt x="711" y="199"/>
                  </a:lnTo>
                  <a:lnTo>
                    <a:pt x="696" y="213"/>
                  </a:lnTo>
                  <a:lnTo>
                    <a:pt x="680" y="231"/>
                  </a:lnTo>
                  <a:lnTo>
                    <a:pt x="665" y="249"/>
                  </a:lnTo>
                  <a:lnTo>
                    <a:pt x="650" y="268"/>
                  </a:lnTo>
                  <a:lnTo>
                    <a:pt x="636" y="285"/>
                  </a:lnTo>
                  <a:lnTo>
                    <a:pt x="626" y="298"/>
                  </a:lnTo>
                  <a:lnTo>
                    <a:pt x="619" y="308"/>
                  </a:lnTo>
                  <a:lnTo>
                    <a:pt x="609" y="309"/>
                  </a:lnTo>
                  <a:lnTo>
                    <a:pt x="609" y="300"/>
                  </a:lnTo>
                  <a:lnTo>
                    <a:pt x="609" y="286"/>
                  </a:lnTo>
                  <a:lnTo>
                    <a:pt x="605" y="271"/>
                  </a:lnTo>
                  <a:lnTo>
                    <a:pt x="602" y="253"/>
                  </a:lnTo>
                  <a:lnTo>
                    <a:pt x="597" y="236"/>
                  </a:lnTo>
                  <a:lnTo>
                    <a:pt x="587" y="220"/>
                  </a:lnTo>
                  <a:lnTo>
                    <a:pt x="575" y="204"/>
                  </a:lnTo>
                  <a:lnTo>
                    <a:pt x="558" y="192"/>
                  </a:lnTo>
                  <a:lnTo>
                    <a:pt x="551" y="189"/>
                  </a:lnTo>
                  <a:lnTo>
                    <a:pt x="544" y="186"/>
                  </a:lnTo>
                  <a:lnTo>
                    <a:pt x="537" y="185"/>
                  </a:lnTo>
                  <a:lnTo>
                    <a:pt x="529" y="184"/>
                  </a:lnTo>
                  <a:lnTo>
                    <a:pt x="520" y="184"/>
                  </a:lnTo>
                  <a:lnTo>
                    <a:pt x="513" y="184"/>
                  </a:lnTo>
                  <a:lnTo>
                    <a:pt x="505" y="185"/>
                  </a:lnTo>
                  <a:lnTo>
                    <a:pt x="496" y="186"/>
                  </a:lnTo>
                  <a:lnTo>
                    <a:pt x="496" y="207"/>
                  </a:lnTo>
                  <a:lnTo>
                    <a:pt x="510" y="204"/>
                  </a:lnTo>
                  <a:lnTo>
                    <a:pt x="523" y="203"/>
                  </a:lnTo>
                  <a:lnTo>
                    <a:pt x="535" y="203"/>
                  </a:lnTo>
                  <a:lnTo>
                    <a:pt x="546" y="207"/>
                  </a:lnTo>
                  <a:lnTo>
                    <a:pt x="571" y="235"/>
                  </a:lnTo>
                  <a:lnTo>
                    <a:pt x="583" y="271"/>
                  </a:lnTo>
                  <a:lnTo>
                    <a:pt x="585" y="301"/>
                  </a:lnTo>
                  <a:lnTo>
                    <a:pt x="585" y="314"/>
                  </a:lnTo>
                  <a:lnTo>
                    <a:pt x="585" y="315"/>
                  </a:lnTo>
                  <a:lnTo>
                    <a:pt x="547" y="322"/>
                  </a:lnTo>
                  <a:lnTo>
                    <a:pt x="549" y="315"/>
                  </a:lnTo>
                  <a:lnTo>
                    <a:pt x="549" y="307"/>
                  </a:lnTo>
                  <a:lnTo>
                    <a:pt x="551" y="297"/>
                  </a:lnTo>
                  <a:lnTo>
                    <a:pt x="551" y="289"/>
                  </a:lnTo>
                  <a:lnTo>
                    <a:pt x="551" y="285"/>
                  </a:lnTo>
                  <a:lnTo>
                    <a:pt x="551" y="274"/>
                  </a:lnTo>
                  <a:lnTo>
                    <a:pt x="551" y="262"/>
                  </a:lnTo>
                  <a:lnTo>
                    <a:pt x="546" y="251"/>
                  </a:lnTo>
                  <a:lnTo>
                    <a:pt x="537" y="242"/>
                  </a:lnTo>
                  <a:lnTo>
                    <a:pt x="534" y="239"/>
                  </a:lnTo>
                  <a:lnTo>
                    <a:pt x="529" y="236"/>
                  </a:lnTo>
                  <a:lnTo>
                    <a:pt x="520" y="235"/>
                  </a:lnTo>
                  <a:lnTo>
                    <a:pt x="511" y="235"/>
                  </a:lnTo>
                  <a:lnTo>
                    <a:pt x="508" y="235"/>
                  </a:lnTo>
                  <a:lnTo>
                    <a:pt x="505" y="236"/>
                  </a:lnTo>
                  <a:lnTo>
                    <a:pt x="500" y="236"/>
                  </a:lnTo>
                  <a:lnTo>
                    <a:pt x="496" y="238"/>
                  </a:lnTo>
                  <a:lnTo>
                    <a:pt x="496" y="258"/>
                  </a:lnTo>
                  <a:lnTo>
                    <a:pt x="501" y="257"/>
                  </a:lnTo>
                  <a:lnTo>
                    <a:pt x="506" y="256"/>
                  </a:lnTo>
                  <a:lnTo>
                    <a:pt x="510" y="254"/>
                  </a:lnTo>
                  <a:lnTo>
                    <a:pt x="515" y="254"/>
                  </a:lnTo>
                  <a:lnTo>
                    <a:pt x="518" y="254"/>
                  </a:lnTo>
                  <a:lnTo>
                    <a:pt x="520" y="254"/>
                  </a:lnTo>
                  <a:lnTo>
                    <a:pt x="522" y="254"/>
                  </a:lnTo>
                  <a:lnTo>
                    <a:pt x="522" y="256"/>
                  </a:lnTo>
                  <a:lnTo>
                    <a:pt x="525" y="261"/>
                  </a:lnTo>
                  <a:lnTo>
                    <a:pt x="529" y="268"/>
                  </a:lnTo>
                  <a:lnTo>
                    <a:pt x="529" y="278"/>
                  </a:lnTo>
                  <a:lnTo>
                    <a:pt x="529" y="285"/>
                  </a:lnTo>
                  <a:lnTo>
                    <a:pt x="529" y="289"/>
                  </a:lnTo>
                  <a:lnTo>
                    <a:pt x="527" y="300"/>
                  </a:lnTo>
                  <a:lnTo>
                    <a:pt x="525" y="309"/>
                  </a:lnTo>
                  <a:lnTo>
                    <a:pt x="523" y="319"/>
                  </a:lnTo>
                  <a:lnTo>
                    <a:pt x="522" y="322"/>
                  </a:lnTo>
                  <a:lnTo>
                    <a:pt x="520" y="327"/>
                  </a:lnTo>
                  <a:lnTo>
                    <a:pt x="503" y="330"/>
                  </a:lnTo>
                  <a:lnTo>
                    <a:pt x="498" y="326"/>
                  </a:lnTo>
                  <a:lnTo>
                    <a:pt x="491" y="322"/>
                  </a:lnTo>
                  <a:lnTo>
                    <a:pt x="484" y="318"/>
                  </a:lnTo>
                  <a:lnTo>
                    <a:pt x="476" y="315"/>
                  </a:lnTo>
                  <a:lnTo>
                    <a:pt x="469" y="314"/>
                  </a:lnTo>
                  <a:lnTo>
                    <a:pt x="460" y="312"/>
                  </a:lnTo>
                  <a:lnTo>
                    <a:pt x="452" y="314"/>
                  </a:lnTo>
                  <a:lnTo>
                    <a:pt x="443" y="316"/>
                  </a:lnTo>
                  <a:lnTo>
                    <a:pt x="442" y="316"/>
                  </a:lnTo>
                  <a:lnTo>
                    <a:pt x="442" y="316"/>
                  </a:lnTo>
                  <a:lnTo>
                    <a:pt x="440" y="316"/>
                  </a:lnTo>
                  <a:lnTo>
                    <a:pt x="440" y="318"/>
                  </a:lnTo>
                  <a:lnTo>
                    <a:pt x="442" y="312"/>
                  </a:lnTo>
                  <a:lnTo>
                    <a:pt x="443" y="307"/>
                  </a:lnTo>
                  <a:lnTo>
                    <a:pt x="447" y="301"/>
                  </a:lnTo>
                  <a:lnTo>
                    <a:pt x="450" y="296"/>
                  </a:lnTo>
                  <a:lnTo>
                    <a:pt x="457" y="286"/>
                  </a:lnTo>
                  <a:lnTo>
                    <a:pt x="465" y="278"/>
                  </a:lnTo>
                  <a:lnTo>
                    <a:pt x="479" y="268"/>
                  </a:lnTo>
                  <a:lnTo>
                    <a:pt x="496" y="260"/>
                  </a:lnTo>
                  <a:lnTo>
                    <a:pt x="496" y="239"/>
                  </a:lnTo>
                  <a:lnTo>
                    <a:pt x="482" y="244"/>
                  </a:lnTo>
                  <a:lnTo>
                    <a:pt x="471" y="250"/>
                  </a:lnTo>
                  <a:lnTo>
                    <a:pt x="460" y="257"/>
                  </a:lnTo>
                  <a:lnTo>
                    <a:pt x="452" y="262"/>
                  </a:lnTo>
                  <a:lnTo>
                    <a:pt x="445" y="268"/>
                  </a:lnTo>
                  <a:lnTo>
                    <a:pt x="438" y="274"/>
                  </a:lnTo>
                  <a:lnTo>
                    <a:pt x="433" y="279"/>
                  </a:lnTo>
                  <a:lnTo>
                    <a:pt x="430" y="285"/>
                  </a:lnTo>
                  <a:lnTo>
                    <a:pt x="428" y="286"/>
                  </a:lnTo>
                  <a:lnTo>
                    <a:pt x="428" y="287"/>
                  </a:lnTo>
                  <a:lnTo>
                    <a:pt x="416" y="321"/>
                  </a:lnTo>
                  <a:lnTo>
                    <a:pt x="413" y="348"/>
                  </a:lnTo>
                  <a:lnTo>
                    <a:pt x="416" y="373"/>
                  </a:lnTo>
                  <a:lnTo>
                    <a:pt x="423" y="391"/>
                  </a:lnTo>
                  <a:lnTo>
                    <a:pt x="430" y="402"/>
                  </a:lnTo>
                  <a:lnTo>
                    <a:pt x="433" y="408"/>
                  </a:lnTo>
                  <a:lnTo>
                    <a:pt x="436" y="410"/>
                  </a:lnTo>
                  <a:lnTo>
                    <a:pt x="438" y="410"/>
                  </a:lnTo>
                  <a:lnTo>
                    <a:pt x="445" y="410"/>
                  </a:lnTo>
                  <a:lnTo>
                    <a:pt x="450" y="416"/>
                  </a:lnTo>
                  <a:lnTo>
                    <a:pt x="457" y="419"/>
                  </a:lnTo>
                  <a:lnTo>
                    <a:pt x="462" y="420"/>
                  </a:lnTo>
                  <a:lnTo>
                    <a:pt x="469" y="423"/>
                  </a:lnTo>
                  <a:lnTo>
                    <a:pt x="469" y="427"/>
                  </a:lnTo>
                  <a:lnTo>
                    <a:pt x="482" y="428"/>
                  </a:lnTo>
                  <a:lnTo>
                    <a:pt x="539" y="430"/>
                  </a:lnTo>
                  <a:lnTo>
                    <a:pt x="532" y="434"/>
                  </a:lnTo>
                  <a:lnTo>
                    <a:pt x="523" y="439"/>
                  </a:lnTo>
                  <a:lnTo>
                    <a:pt x="515" y="444"/>
                  </a:lnTo>
                  <a:lnTo>
                    <a:pt x="503" y="446"/>
                  </a:lnTo>
                  <a:lnTo>
                    <a:pt x="489" y="449"/>
                  </a:lnTo>
                  <a:lnTo>
                    <a:pt x="474" y="449"/>
                  </a:lnTo>
                  <a:lnTo>
                    <a:pt x="459" y="448"/>
                  </a:lnTo>
                  <a:lnTo>
                    <a:pt x="440" y="445"/>
                  </a:lnTo>
                  <a:lnTo>
                    <a:pt x="419" y="435"/>
                  </a:lnTo>
                  <a:lnTo>
                    <a:pt x="404" y="420"/>
                  </a:lnTo>
                  <a:lnTo>
                    <a:pt x="395" y="399"/>
                  </a:lnTo>
                  <a:lnTo>
                    <a:pt x="390" y="377"/>
                  </a:lnTo>
                  <a:lnTo>
                    <a:pt x="389" y="354"/>
                  </a:lnTo>
                  <a:lnTo>
                    <a:pt x="389" y="330"/>
                  </a:lnTo>
                  <a:lnTo>
                    <a:pt x="390" y="309"/>
                  </a:lnTo>
                  <a:lnTo>
                    <a:pt x="394" y="293"/>
                  </a:lnTo>
                  <a:lnTo>
                    <a:pt x="395" y="286"/>
                  </a:lnTo>
                  <a:lnTo>
                    <a:pt x="394" y="286"/>
                  </a:lnTo>
                  <a:lnTo>
                    <a:pt x="392" y="283"/>
                  </a:lnTo>
                  <a:lnTo>
                    <a:pt x="390" y="282"/>
                  </a:lnTo>
                  <a:lnTo>
                    <a:pt x="389" y="282"/>
                  </a:lnTo>
                  <a:lnTo>
                    <a:pt x="174" y="193"/>
                  </a:lnTo>
                  <a:lnTo>
                    <a:pt x="160" y="188"/>
                  </a:lnTo>
                  <a:lnTo>
                    <a:pt x="157" y="200"/>
                  </a:lnTo>
                  <a:lnTo>
                    <a:pt x="141" y="244"/>
                  </a:lnTo>
                  <a:lnTo>
                    <a:pt x="107" y="231"/>
                  </a:lnTo>
                  <a:lnTo>
                    <a:pt x="129" y="182"/>
                  </a:lnTo>
                  <a:lnTo>
                    <a:pt x="134" y="174"/>
                  </a:lnTo>
                  <a:lnTo>
                    <a:pt x="124" y="170"/>
                  </a:lnTo>
                  <a:lnTo>
                    <a:pt x="83" y="150"/>
                  </a:lnTo>
                  <a:lnTo>
                    <a:pt x="71" y="145"/>
                  </a:lnTo>
                  <a:lnTo>
                    <a:pt x="66" y="156"/>
                  </a:lnTo>
                  <a:lnTo>
                    <a:pt x="47" y="196"/>
                  </a:lnTo>
                  <a:lnTo>
                    <a:pt x="30" y="188"/>
                  </a:lnTo>
                  <a:lnTo>
                    <a:pt x="53" y="143"/>
                  </a:lnTo>
                  <a:lnTo>
                    <a:pt x="58" y="135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6"/>
                  </a:lnTo>
                  <a:lnTo>
                    <a:pt x="30" y="124"/>
                  </a:lnTo>
                  <a:lnTo>
                    <a:pt x="27" y="121"/>
                  </a:lnTo>
                  <a:lnTo>
                    <a:pt x="29" y="116"/>
                  </a:lnTo>
                  <a:lnTo>
                    <a:pt x="32" y="109"/>
                  </a:lnTo>
                  <a:lnTo>
                    <a:pt x="37" y="103"/>
                  </a:lnTo>
                  <a:lnTo>
                    <a:pt x="41" y="99"/>
                  </a:lnTo>
                  <a:lnTo>
                    <a:pt x="46" y="102"/>
                  </a:lnTo>
                  <a:lnTo>
                    <a:pt x="56" y="105"/>
                  </a:lnTo>
                  <a:lnTo>
                    <a:pt x="70" y="112"/>
                  </a:lnTo>
                  <a:lnTo>
                    <a:pt x="85" y="119"/>
                  </a:lnTo>
                  <a:lnTo>
                    <a:pt x="105" y="127"/>
                  </a:lnTo>
                  <a:lnTo>
                    <a:pt x="126" y="135"/>
                  </a:lnTo>
                  <a:lnTo>
                    <a:pt x="150" y="146"/>
                  </a:lnTo>
                  <a:lnTo>
                    <a:pt x="175" y="157"/>
                  </a:lnTo>
                  <a:lnTo>
                    <a:pt x="201" y="168"/>
                  </a:lnTo>
                  <a:lnTo>
                    <a:pt x="228" y="181"/>
                  </a:lnTo>
                  <a:lnTo>
                    <a:pt x="257" y="193"/>
                  </a:lnTo>
                  <a:lnTo>
                    <a:pt x="285" y="206"/>
                  </a:lnTo>
                  <a:lnTo>
                    <a:pt x="312" y="218"/>
                  </a:lnTo>
                  <a:lnTo>
                    <a:pt x="341" y="231"/>
                  </a:lnTo>
                  <a:lnTo>
                    <a:pt x="366" y="243"/>
                  </a:lnTo>
                  <a:lnTo>
                    <a:pt x="392" y="254"/>
                  </a:lnTo>
                  <a:lnTo>
                    <a:pt x="399" y="257"/>
                  </a:lnTo>
                  <a:lnTo>
                    <a:pt x="406" y="253"/>
                  </a:lnTo>
                  <a:lnTo>
                    <a:pt x="411" y="249"/>
                  </a:lnTo>
                  <a:lnTo>
                    <a:pt x="419" y="243"/>
                  </a:lnTo>
                  <a:lnTo>
                    <a:pt x="428" y="238"/>
                  </a:lnTo>
                  <a:lnTo>
                    <a:pt x="438" y="232"/>
                  </a:lnTo>
                  <a:lnTo>
                    <a:pt x="450" y="225"/>
                  </a:lnTo>
                  <a:lnTo>
                    <a:pt x="464" y="220"/>
                  </a:lnTo>
                  <a:lnTo>
                    <a:pt x="479" y="213"/>
                  </a:lnTo>
                  <a:lnTo>
                    <a:pt x="496" y="207"/>
                  </a:lnTo>
                  <a:lnTo>
                    <a:pt x="496" y="186"/>
                  </a:lnTo>
                  <a:lnTo>
                    <a:pt x="477" y="192"/>
                  </a:lnTo>
                  <a:lnTo>
                    <a:pt x="460" y="199"/>
                  </a:lnTo>
                  <a:lnTo>
                    <a:pt x="447" y="206"/>
                  </a:lnTo>
                  <a:lnTo>
                    <a:pt x="433" y="211"/>
                  </a:lnTo>
                  <a:lnTo>
                    <a:pt x="421" y="218"/>
                  </a:lnTo>
                  <a:lnTo>
                    <a:pt x="411" y="224"/>
                  </a:lnTo>
                  <a:lnTo>
                    <a:pt x="402" y="229"/>
                  </a:lnTo>
                  <a:lnTo>
                    <a:pt x="395" y="233"/>
                  </a:lnTo>
                  <a:lnTo>
                    <a:pt x="375" y="224"/>
                  </a:lnTo>
                  <a:lnTo>
                    <a:pt x="351" y="214"/>
                  </a:lnTo>
                  <a:lnTo>
                    <a:pt x="325" y="202"/>
                  </a:lnTo>
                  <a:lnTo>
                    <a:pt x="298" y="191"/>
                  </a:lnTo>
                  <a:lnTo>
                    <a:pt x="269" y="178"/>
                  </a:lnTo>
                  <a:lnTo>
                    <a:pt x="242" y="164"/>
                  </a:lnTo>
                  <a:lnTo>
                    <a:pt x="213" y="152"/>
                  </a:lnTo>
                  <a:lnTo>
                    <a:pt x="186" y="139"/>
                  </a:lnTo>
                  <a:lnTo>
                    <a:pt x="158" y="128"/>
                  </a:lnTo>
                  <a:lnTo>
                    <a:pt x="133" y="117"/>
                  </a:lnTo>
                  <a:lnTo>
                    <a:pt x="111" y="108"/>
                  </a:lnTo>
                  <a:lnTo>
                    <a:pt x="90" y="98"/>
                  </a:lnTo>
                  <a:lnTo>
                    <a:pt x="73" y="91"/>
                  </a:lnTo>
                  <a:lnTo>
                    <a:pt x="59" y="85"/>
                  </a:lnTo>
                  <a:lnTo>
                    <a:pt x="49" y="81"/>
                  </a:lnTo>
                  <a:lnTo>
                    <a:pt x="44" y="80"/>
                  </a:lnTo>
                  <a:lnTo>
                    <a:pt x="41" y="78"/>
                  </a:lnTo>
                  <a:lnTo>
                    <a:pt x="37" y="80"/>
                  </a:lnTo>
                  <a:lnTo>
                    <a:pt x="32" y="81"/>
                  </a:lnTo>
                  <a:lnTo>
                    <a:pt x="27" y="84"/>
                  </a:lnTo>
                  <a:lnTo>
                    <a:pt x="17" y="92"/>
                  </a:lnTo>
                  <a:lnTo>
                    <a:pt x="10" y="103"/>
                  </a:lnTo>
                  <a:lnTo>
                    <a:pt x="5" y="114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10" y="134"/>
                  </a:lnTo>
                  <a:lnTo>
                    <a:pt x="17" y="139"/>
                  </a:lnTo>
                  <a:lnTo>
                    <a:pt x="27" y="145"/>
                  </a:lnTo>
                  <a:lnTo>
                    <a:pt x="5" y="189"/>
                  </a:lnTo>
                  <a:lnTo>
                    <a:pt x="0" y="197"/>
                  </a:lnTo>
                  <a:lnTo>
                    <a:pt x="10" y="202"/>
                  </a:lnTo>
                  <a:lnTo>
                    <a:pt x="47" y="218"/>
                  </a:lnTo>
                  <a:lnTo>
                    <a:pt x="59" y="224"/>
                  </a:lnTo>
                  <a:lnTo>
                    <a:pt x="64" y="213"/>
                  </a:lnTo>
                  <a:lnTo>
                    <a:pt x="83" y="173"/>
                  </a:lnTo>
                  <a:lnTo>
                    <a:pt x="104" y="182"/>
                  </a:lnTo>
                  <a:lnTo>
                    <a:pt x="82" y="232"/>
                  </a:lnTo>
                  <a:lnTo>
                    <a:pt x="78" y="240"/>
                  </a:lnTo>
                  <a:lnTo>
                    <a:pt x="87" y="244"/>
                  </a:lnTo>
                  <a:lnTo>
                    <a:pt x="143" y="267"/>
                  </a:lnTo>
                  <a:lnTo>
                    <a:pt x="157" y="271"/>
                  </a:lnTo>
                  <a:lnTo>
                    <a:pt x="160" y="260"/>
                  </a:lnTo>
                  <a:lnTo>
                    <a:pt x="175" y="215"/>
                  </a:lnTo>
                  <a:lnTo>
                    <a:pt x="370" y="297"/>
                  </a:lnTo>
                  <a:lnTo>
                    <a:pt x="368" y="312"/>
                  </a:lnTo>
                  <a:lnTo>
                    <a:pt x="365" y="332"/>
                  </a:lnTo>
                  <a:lnTo>
                    <a:pt x="365" y="356"/>
                  </a:lnTo>
                  <a:lnTo>
                    <a:pt x="368" y="383"/>
                  </a:lnTo>
                  <a:lnTo>
                    <a:pt x="375" y="409"/>
                  </a:lnTo>
                  <a:lnTo>
                    <a:pt x="387" y="433"/>
                  </a:lnTo>
                  <a:lnTo>
                    <a:pt x="406" y="451"/>
                  </a:lnTo>
                  <a:lnTo>
                    <a:pt x="433" y="463"/>
                  </a:lnTo>
                  <a:lnTo>
                    <a:pt x="462" y="469"/>
                  </a:lnTo>
                  <a:lnTo>
                    <a:pt x="488" y="469"/>
                  </a:lnTo>
                  <a:lnTo>
                    <a:pt x="510" y="466"/>
                  </a:lnTo>
                  <a:lnTo>
                    <a:pt x="529" y="459"/>
                  </a:lnTo>
                  <a:lnTo>
                    <a:pt x="544" y="451"/>
                  </a:lnTo>
                  <a:lnTo>
                    <a:pt x="556" y="442"/>
                  </a:lnTo>
                  <a:lnTo>
                    <a:pt x="564" y="435"/>
                  </a:lnTo>
                  <a:lnTo>
                    <a:pt x="569" y="430"/>
                  </a:lnTo>
                  <a:lnTo>
                    <a:pt x="638" y="433"/>
                  </a:lnTo>
                  <a:lnTo>
                    <a:pt x="631" y="618"/>
                  </a:lnTo>
                  <a:lnTo>
                    <a:pt x="631" y="628"/>
                  </a:lnTo>
                  <a:lnTo>
                    <a:pt x="639" y="628"/>
                  </a:lnTo>
                  <a:lnTo>
                    <a:pt x="682" y="926"/>
                  </a:lnTo>
                  <a:lnTo>
                    <a:pt x="662" y="929"/>
                  </a:lnTo>
                  <a:lnTo>
                    <a:pt x="645" y="933"/>
                  </a:lnTo>
                  <a:lnTo>
                    <a:pt x="633" y="936"/>
                  </a:lnTo>
                  <a:lnTo>
                    <a:pt x="624" y="939"/>
                  </a:lnTo>
                  <a:lnTo>
                    <a:pt x="617" y="942"/>
                  </a:lnTo>
                  <a:lnTo>
                    <a:pt x="614" y="944"/>
                  </a:lnTo>
                  <a:lnTo>
                    <a:pt x="612" y="946"/>
                  </a:lnTo>
                  <a:lnTo>
                    <a:pt x="610" y="947"/>
                  </a:lnTo>
                  <a:lnTo>
                    <a:pt x="607" y="957"/>
                  </a:lnTo>
                  <a:lnTo>
                    <a:pt x="605" y="969"/>
                  </a:lnTo>
                  <a:lnTo>
                    <a:pt x="605" y="980"/>
                  </a:lnTo>
                  <a:lnTo>
                    <a:pt x="605" y="987"/>
                  </a:lnTo>
                  <a:lnTo>
                    <a:pt x="605" y="997"/>
                  </a:lnTo>
                  <a:lnTo>
                    <a:pt x="617" y="997"/>
                  </a:lnTo>
                  <a:lnTo>
                    <a:pt x="810" y="997"/>
                  </a:lnTo>
                  <a:lnTo>
                    <a:pt x="822" y="997"/>
                  </a:lnTo>
                  <a:lnTo>
                    <a:pt x="822" y="986"/>
                  </a:lnTo>
                  <a:lnTo>
                    <a:pt x="820" y="924"/>
                  </a:lnTo>
                  <a:lnTo>
                    <a:pt x="820" y="897"/>
                  </a:lnTo>
                  <a:lnTo>
                    <a:pt x="929" y="892"/>
                  </a:lnTo>
                  <a:lnTo>
                    <a:pt x="943" y="892"/>
                  </a:lnTo>
                  <a:lnTo>
                    <a:pt x="940" y="881"/>
                  </a:lnTo>
                  <a:lnTo>
                    <a:pt x="931" y="835"/>
                  </a:lnTo>
                  <a:lnTo>
                    <a:pt x="924" y="629"/>
                  </a:lnTo>
                  <a:lnTo>
                    <a:pt x="945" y="629"/>
                  </a:lnTo>
                  <a:lnTo>
                    <a:pt x="957" y="630"/>
                  </a:lnTo>
                  <a:lnTo>
                    <a:pt x="957" y="621"/>
                  </a:lnTo>
                  <a:lnTo>
                    <a:pt x="960" y="549"/>
                  </a:lnTo>
                  <a:lnTo>
                    <a:pt x="960" y="498"/>
                  </a:lnTo>
                  <a:lnTo>
                    <a:pt x="964" y="383"/>
                  </a:lnTo>
                  <a:lnTo>
                    <a:pt x="965" y="269"/>
                  </a:lnTo>
                  <a:lnTo>
                    <a:pt x="965" y="218"/>
                  </a:lnTo>
                  <a:lnTo>
                    <a:pt x="965" y="211"/>
                  </a:lnTo>
                  <a:lnTo>
                    <a:pt x="957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353" y="2865"/>
              <a:ext cx="89" cy="119"/>
            </a:xfrm>
            <a:custGeom>
              <a:avLst/>
              <a:gdLst>
                <a:gd name="T0" fmla="*/ 15 w 89"/>
                <a:gd name="T1" fmla="*/ 32 h 119"/>
                <a:gd name="T2" fmla="*/ 24 w 89"/>
                <a:gd name="T3" fmla="*/ 32 h 119"/>
                <a:gd name="T4" fmla="*/ 33 w 89"/>
                <a:gd name="T5" fmla="*/ 33 h 119"/>
                <a:gd name="T6" fmla="*/ 38 w 89"/>
                <a:gd name="T7" fmla="*/ 36 h 119"/>
                <a:gd name="T8" fmla="*/ 41 w 89"/>
                <a:gd name="T9" fmla="*/ 39 h 119"/>
                <a:gd name="T10" fmla="*/ 50 w 89"/>
                <a:gd name="T11" fmla="*/ 48 h 119"/>
                <a:gd name="T12" fmla="*/ 55 w 89"/>
                <a:gd name="T13" fmla="*/ 59 h 119"/>
                <a:gd name="T14" fmla="*/ 55 w 89"/>
                <a:gd name="T15" fmla="*/ 71 h 119"/>
                <a:gd name="T16" fmla="*/ 55 w 89"/>
                <a:gd name="T17" fmla="*/ 82 h 119"/>
                <a:gd name="T18" fmla="*/ 55 w 89"/>
                <a:gd name="T19" fmla="*/ 86 h 119"/>
                <a:gd name="T20" fmla="*/ 55 w 89"/>
                <a:gd name="T21" fmla="*/ 94 h 119"/>
                <a:gd name="T22" fmla="*/ 53 w 89"/>
                <a:gd name="T23" fmla="*/ 104 h 119"/>
                <a:gd name="T24" fmla="*/ 53 w 89"/>
                <a:gd name="T25" fmla="*/ 112 h 119"/>
                <a:gd name="T26" fmla="*/ 51 w 89"/>
                <a:gd name="T27" fmla="*/ 119 h 119"/>
                <a:gd name="T28" fmla="*/ 89 w 89"/>
                <a:gd name="T29" fmla="*/ 112 h 119"/>
                <a:gd name="T30" fmla="*/ 89 w 89"/>
                <a:gd name="T31" fmla="*/ 111 h 119"/>
                <a:gd name="T32" fmla="*/ 89 w 89"/>
                <a:gd name="T33" fmla="*/ 98 h 119"/>
                <a:gd name="T34" fmla="*/ 87 w 89"/>
                <a:gd name="T35" fmla="*/ 68 h 119"/>
                <a:gd name="T36" fmla="*/ 75 w 89"/>
                <a:gd name="T37" fmla="*/ 32 h 119"/>
                <a:gd name="T38" fmla="*/ 50 w 89"/>
                <a:gd name="T39" fmla="*/ 4 h 119"/>
                <a:gd name="T40" fmla="*/ 39 w 89"/>
                <a:gd name="T41" fmla="*/ 0 h 119"/>
                <a:gd name="T42" fmla="*/ 27 w 89"/>
                <a:gd name="T43" fmla="*/ 0 h 119"/>
                <a:gd name="T44" fmla="*/ 14 w 89"/>
                <a:gd name="T45" fmla="*/ 1 h 119"/>
                <a:gd name="T46" fmla="*/ 0 w 89"/>
                <a:gd name="T47" fmla="*/ 4 h 119"/>
                <a:gd name="T48" fmla="*/ 0 w 89"/>
                <a:gd name="T49" fmla="*/ 35 h 119"/>
                <a:gd name="T50" fmla="*/ 4 w 89"/>
                <a:gd name="T51" fmla="*/ 33 h 119"/>
                <a:gd name="T52" fmla="*/ 9 w 89"/>
                <a:gd name="T53" fmla="*/ 33 h 119"/>
                <a:gd name="T54" fmla="*/ 12 w 89"/>
                <a:gd name="T55" fmla="*/ 32 h 119"/>
                <a:gd name="T56" fmla="*/ 15 w 89"/>
                <a:gd name="T57" fmla="*/ 3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119">
                  <a:moveTo>
                    <a:pt x="15" y="32"/>
                  </a:moveTo>
                  <a:lnTo>
                    <a:pt x="24" y="32"/>
                  </a:lnTo>
                  <a:lnTo>
                    <a:pt x="33" y="33"/>
                  </a:lnTo>
                  <a:lnTo>
                    <a:pt x="38" y="36"/>
                  </a:lnTo>
                  <a:lnTo>
                    <a:pt x="41" y="39"/>
                  </a:lnTo>
                  <a:lnTo>
                    <a:pt x="50" y="48"/>
                  </a:lnTo>
                  <a:lnTo>
                    <a:pt x="55" y="59"/>
                  </a:lnTo>
                  <a:lnTo>
                    <a:pt x="55" y="71"/>
                  </a:lnTo>
                  <a:lnTo>
                    <a:pt x="55" y="82"/>
                  </a:lnTo>
                  <a:lnTo>
                    <a:pt x="55" y="86"/>
                  </a:lnTo>
                  <a:lnTo>
                    <a:pt x="55" y="94"/>
                  </a:lnTo>
                  <a:lnTo>
                    <a:pt x="53" y="104"/>
                  </a:lnTo>
                  <a:lnTo>
                    <a:pt x="53" y="112"/>
                  </a:lnTo>
                  <a:lnTo>
                    <a:pt x="51" y="119"/>
                  </a:lnTo>
                  <a:lnTo>
                    <a:pt x="89" y="112"/>
                  </a:lnTo>
                  <a:lnTo>
                    <a:pt x="89" y="111"/>
                  </a:lnTo>
                  <a:lnTo>
                    <a:pt x="89" y="98"/>
                  </a:lnTo>
                  <a:lnTo>
                    <a:pt x="87" y="68"/>
                  </a:lnTo>
                  <a:lnTo>
                    <a:pt x="75" y="32"/>
                  </a:lnTo>
                  <a:lnTo>
                    <a:pt x="50" y="4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4" y="1"/>
                  </a:lnTo>
                  <a:lnTo>
                    <a:pt x="0" y="4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12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FFC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884" y="2761"/>
              <a:ext cx="512" cy="350"/>
            </a:xfrm>
            <a:custGeom>
              <a:avLst/>
              <a:gdLst>
                <a:gd name="T0" fmla="*/ 372 w 512"/>
                <a:gd name="T1" fmla="*/ 158 h 350"/>
                <a:gd name="T2" fmla="*/ 339 w 512"/>
                <a:gd name="T3" fmla="*/ 144 h 350"/>
                <a:gd name="T4" fmla="*/ 285 w 512"/>
                <a:gd name="T5" fmla="*/ 119 h 350"/>
                <a:gd name="T6" fmla="*/ 230 w 512"/>
                <a:gd name="T7" fmla="*/ 94 h 350"/>
                <a:gd name="T8" fmla="*/ 174 w 512"/>
                <a:gd name="T9" fmla="*/ 69 h 350"/>
                <a:gd name="T10" fmla="*/ 123 w 512"/>
                <a:gd name="T11" fmla="*/ 47 h 350"/>
                <a:gd name="T12" fmla="*/ 78 w 512"/>
                <a:gd name="T13" fmla="*/ 28 h 350"/>
                <a:gd name="T14" fmla="*/ 43 w 512"/>
                <a:gd name="T15" fmla="*/ 13 h 350"/>
                <a:gd name="T16" fmla="*/ 19 w 512"/>
                <a:gd name="T17" fmla="*/ 3 h 350"/>
                <a:gd name="T18" fmla="*/ 10 w 512"/>
                <a:gd name="T19" fmla="*/ 4 h 350"/>
                <a:gd name="T20" fmla="*/ 2 w 512"/>
                <a:gd name="T21" fmla="*/ 17 h 350"/>
                <a:gd name="T22" fmla="*/ 3 w 512"/>
                <a:gd name="T23" fmla="*/ 25 h 350"/>
                <a:gd name="T24" fmla="*/ 14 w 512"/>
                <a:gd name="T25" fmla="*/ 29 h 350"/>
                <a:gd name="T26" fmla="*/ 31 w 512"/>
                <a:gd name="T27" fmla="*/ 36 h 350"/>
                <a:gd name="T28" fmla="*/ 3 w 512"/>
                <a:gd name="T29" fmla="*/ 89 h 350"/>
                <a:gd name="T30" fmla="*/ 39 w 512"/>
                <a:gd name="T31" fmla="*/ 57 h 350"/>
                <a:gd name="T32" fmla="*/ 56 w 512"/>
                <a:gd name="T33" fmla="*/ 51 h 350"/>
                <a:gd name="T34" fmla="*/ 107 w 512"/>
                <a:gd name="T35" fmla="*/ 75 h 350"/>
                <a:gd name="T36" fmla="*/ 80 w 512"/>
                <a:gd name="T37" fmla="*/ 132 h 350"/>
                <a:gd name="T38" fmla="*/ 130 w 512"/>
                <a:gd name="T39" fmla="*/ 101 h 350"/>
                <a:gd name="T40" fmla="*/ 147 w 512"/>
                <a:gd name="T41" fmla="*/ 94 h 350"/>
                <a:gd name="T42" fmla="*/ 363 w 512"/>
                <a:gd name="T43" fmla="*/ 183 h 350"/>
                <a:gd name="T44" fmla="*/ 367 w 512"/>
                <a:gd name="T45" fmla="*/ 187 h 350"/>
                <a:gd name="T46" fmla="*/ 367 w 512"/>
                <a:gd name="T47" fmla="*/ 194 h 350"/>
                <a:gd name="T48" fmla="*/ 362 w 512"/>
                <a:gd name="T49" fmla="*/ 231 h 350"/>
                <a:gd name="T50" fmla="*/ 363 w 512"/>
                <a:gd name="T51" fmla="*/ 278 h 350"/>
                <a:gd name="T52" fmla="*/ 377 w 512"/>
                <a:gd name="T53" fmla="*/ 321 h 350"/>
                <a:gd name="T54" fmla="*/ 413 w 512"/>
                <a:gd name="T55" fmla="*/ 346 h 350"/>
                <a:gd name="T56" fmla="*/ 447 w 512"/>
                <a:gd name="T57" fmla="*/ 350 h 350"/>
                <a:gd name="T58" fmla="*/ 476 w 512"/>
                <a:gd name="T59" fmla="*/ 347 h 350"/>
                <a:gd name="T60" fmla="*/ 496 w 512"/>
                <a:gd name="T61" fmla="*/ 340 h 350"/>
                <a:gd name="T62" fmla="*/ 512 w 512"/>
                <a:gd name="T63" fmla="*/ 331 h 350"/>
                <a:gd name="T64" fmla="*/ 442 w 512"/>
                <a:gd name="T65" fmla="*/ 328 h 350"/>
                <a:gd name="T66" fmla="*/ 435 w 512"/>
                <a:gd name="T67" fmla="*/ 321 h 350"/>
                <a:gd name="T68" fmla="*/ 423 w 512"/>
                <a:gd name="T69" fmla="*/ 317 h 350"/>
                <a:gd name="T70" fmla="*/ 411 w 512"/>
                <a:gd name="T71" fmla="*/ 311 h 350"/>
                <a:gd name="T72" fmla="*/ 406 w 512"/>
                <a:gd name="T73" fmla="*/ 309 h 350"/>
                <a:gd name="T74" fmla="*/ 396 w 512"/>
                <a:gd name="T75" fmla="*/ 292 h 350"/>
                <a:gd name="T76" fmla="*/ 386 w 512"/>
                <a:gd name="T77" fmla="*/ 249 h 350"/>
                <a:gd name="T78" fmla="*/ 401 w 512"/>
                <a:gd name="T79" fmla="*/ 188 h 350"/>
                <a:gd name="T80" fmla="*/ 403 w 512"/>
                <a:gd name="T81" fmla="*/ 186 h 350"/>
                <a:gd name="T82" fmla="*/ 413 w 512"/>
                <a:gd name="T83" fmla="*/ 175 h 350"/>
                <a:gd name="T84" fmla="*/ 430 w 512"/>
                <a:gd name="T85" fmla="*/ 161 h 350"/>
                <a:gd name="T86" fmla="*/ 450 w 512"/>
                <a:gd name="T87" fmla="*/ 148 h 350"/>
                <a:gd name="T88" fmla="*/ 469 w 512"/>
                <a:gd name="T89" fmla="*/ 139 h 350"/>
                <a:gd name="T90" fmla="*/ 457 w 512"/>
                <a:gd name="T91" fmla="*/ 112 h 350"/>
                <a:gd name="T92" fmla="*/ 430 w 512"/>
                <a:gd name="T93" fmla="*/ 125 h 350"/>
                <a:gd name="T94" fmla="*/ 406 w 512"/>
                <a:gd name="T95" fmla="*/ 137 h 350"/>
                <a:gd name="T96" fmla="*/ 386 w 512"/>
                <a:gd name="T97" fmla="*/ 1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350">
                  <a:moveTo>
                    <a:pt x="379" y="154"/>
                  </a:moveTo>
                  <a:lnTo>
                    <a:pt x="372" y="158"/>
                  </a:lnTo>
                  <a:lnTo>
                    <a:pt x="365" y="155"/>
                  </a:lnTo>
                  <a:lnTo>
                    <a:pt x="339" y="144"/>
                  </a:lnTo>
                  <a:lnTo>
                    <a:pt x="314" y="132"/>
                  </a:lnTo>
                  <a:lnTo>
                    <a:pt x="285" y="119"/>
                  </a:lnTo>
                  <a:lnTo>
                    <a:pt x="258" y="107"/>
                  </a:lnTo>
                  <a:lnTo>
                    <a:pt x="230" y="94"/>
                  </a:lnTo>
                  <a:lnTo>
                    <a:pt x="201" y="82"/>
                  </a:lnTo>
                  <a:lnTo>
                    <a:pt x="174" y="69"/>
                  </a:lnTo>
                  <a:lnTo>
                    <a:pt x="148" y="58"/>
                  </a:lnTo>
                  <a:lnTo>
                    <a:pt x="123" y="47"/>
                  </a:lnTo>
                  <a:lnTo>
                    <a:pt x="99" y="36"/>
                  </a:lnTo>
                  <a:lnTo>
                    <a:pt x="78" y="28"/>
                  </a:lnTo>
                  <a:lnTo>
                    <a:pt x="58" y="20"/>
                  </a:lnTo>
                  <a:lnTo>
                    <a:pt x="43" y="13"/>
                  </a:lnTo>
                  <a:lnTo>
                    <a:pt x="29" y="6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5" y="10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4" y="29"/>
                  </a:lnTo>
                  <a:lnTo>
                    <a:pt x="20" y="32"/>
                  </a:lnTo>
                  <a:lnTo>
                    <a:pt x="31" y="36"/>
                  </a:lnTo>
                  <a:lnTo>
                    <a:pt x="26" y="44"/>
                  </a:lnTo>
                  <a:lnTo>
                    <a:pt x="3" y="89"/>
                  </a:lnTo>
                  <a:lnTo>
                    <a:pt x="20" y="97"/>
                  </a:lnTo>
                  <a:lnTo>
                    <a:pt x="39" y="57"/>
                  </a:lnTo>
                  <a:lnTo>
                    <a:pt x="44" y="46"/>
                  </a:lnTo>
                  <a:lnTo>
                    <a:pt x="56" y="51"/>
                  </a:lnTo>
                  <a:lnTo>
                    <a:pt x="97" y="71"/>
                  </a:lnTo>
                  <a:lnTo>
                    <a:pt x="107" y="75"/>
                  </a:lnTo>
                  <a:lnTo>
                    <a:pt x="102" y="83"/>
                  </a:lnTo>
                  <a:lnTo>
                    <a:pt x="80" y="132"/>
                  </a:lnTo>
                  <a:lnTo>
                    <a:pt x="114" y="145"/>
                  </a:lnTo>
                  <a:lnTo>
                    <a:pt x="130" y="101"/>
                  </a:lnTo>
                  <a:lnTo>
                    <a:pt x="133" y="89"/>
                  </a:lnTo>
                  <a:lnTo>
                    <a:pt x="147" y="94"/>
                  </a:lnTo>
                  <a:lnTo>
                    <a:pt x="362" y="183"/>
                  </a:lnTo>
                  <a:lnTo>
                    <a:pt x="363" y="183"/>
                  </a:lnTo>
                  <a:lnTo>
                    <a:pt x="365" y="184"/>
                  </a:lnTo>
                  <a:lnTo>
                    <a:pt x="367" y="187"/>
                  </a:lnTo>
                  <a:lnTo>
                    <a:pt x="368" y="187"/>
                  </a:lnTo>
                  <a:lnTo>
                    <a:pt x="367" y="194"/>
                  </a:lnTo>
                  <a:lnTo>
                    <a:pt x="363" y="210"/>
                  </a:lnTo>
                  <a:lnTo>
                    <a:pt x="362" y="231"/>
                  </a:lnTo>
                  <a:lnTo>
                    <a:pt x="362" y="255"/>
                  </a:lnTo>
                  <a:lnTo>
                    <a:pt x="363" y="278"/>
                  </a:lnTo>
                  <a:lnTo>
                    <a:pt x="368" y="300"/>
                  </a:lnTo>
                  <a:lnTo>
                    <a:pt x="377" y="321"/>
                  </a:lnTo>
                  <a:lnTo>
                    <a:pt x="392" y="336"/>
                  </a:lnTo>
                  <a:lnTo>
                    <a:pt x="413" y="346"/>
                  </a:lnTo>
                  <a:lnTo>
                    <a:pt x="432" y="349"/>
                  </a:lnTo>
                  <a:lnTo>
                    <a:pt x="447" y="350"/>
                  </a:lnTo>
                  <a:lnTo>
                    <a:pt x="462" y="350"/>
                  </a:lnTo>
                  <a:lnTo>
                    <a:pt x="476" y="347"/>
                  </a:lnTo>
                  <a:lnTo>
                    <a:pt x="488" y="345"/>
                  </a:lnTo>
                  <a:lnTo>
                    <a:pt x="496" y="340"/>
                  </a:lnTo>
                  <a:lnTo>
                    <a:pt x="505" y="335"/>
                  </a:lnTo>
                  <a:lnTo>
                    <a:pt x="512" y="331"/>
                  </a:lnTo>
                  <a:lnTo>
                    <a:pt x="455" y="329"/>
                  </a:lnTo>
                  <a:lnTo>
                    <a:pt x="442" y="328"/>
                  </a:lnTo>
                  <a:lnTo>
                    <a:pt x="442" y="324"/>
                  </a:lnTo>
                  <a:lnTo>
                    <a:pt x="435" y="321"/>
                  </a:lnTo>
                  <a:lnTo>
                    <a:pt x="430" y="320"/>
                  </a:lnTo>
                  <a:lnTo>
                    <a:pt x="423" y="317"/>
                  </a:lnTo>
                  <a:lnTo>
                    <a:pt x="418" y="311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6" y="309"/>
                  </a:lnTo>
                  <a:lnTo>
                    <a:pt x="403" y="303"/>
                  </a:lnTo>
                  <a:lnTo>
                    <a:pt x="396" y="292"/>
                  </a:lnTo>
                  <a:lnTo>
                    <a:pt x="389" y="274"/>
                  </a:lnTo>
                  <a:lnTo>
                    <a:pt x="386" y="249"/>
                  </a:lnTo>
                  <a:lnTo>
                    <a:pt x="389" y="222"/>
                  </a:lnTo>
                  <a:lnTo>
                    <a:pt x="401" y="188"/>
                  </a:lnTo>
                  <a:lnTo>
                    <a:pt x="401" y="187"/>
                  </a:lnTo>
                  <a:lnTo>
                    <a:pt x="403" y="186"/>
                  </a:lnTo>
                  <a:lnTo>
                    <a:pt x="408" y="180"/>
                  </a:lnTo>
                  <a:lnTo>
                    <a:pt x="413" y="175"/>
                  </a:lnTo>
                  <a:lnTo>
                    <a:pt x="421" y="168"/>
                  </a:lnTo>
                  <a:lnTo>
                    <a:pt x="430" y="161"/>
                  </a:lnTo>
                  <a:lnTo>
                    <a:pt x="440" y="155"/>
                  </a:lnTo>
                  <a:lnTo>
                    <a:pt x="450" y="148"/>
                  </a:lnTo>
                  <a:lnTo>
                    <a:pt x="461" y="143"/>
                  </a:lnTo>
                  <a:lnTo>
                    <a:pt x="469" y="139"/>
                  </a:lnTo>
                  <a:lnTo>
                    <a:pt x="469" y="108"/>
                  </a:lnTo>
                  <a:lnTo>
                    <a:pt x="457" y="112"/>
                  </a:lnTo>
                  <a:lnTo>
                    <a:pt x="444" y="118"/>
                  </a:lnTo>
                  <a:lnTo>
                    <a:pt x="430" y="125"/>
                  </a:lnTo>
                  <a:lnTo>
                    <a:pt x="418" y="130"/>
                  </a:lnTo>
                  <a:lnTo>
                    <a:pt x="406" y="137"/>
                  </a:lnTo>
                  <a:lnTo>
                    <a:pt x="394" y="144"/>
                  </a:lnTo>
                  <a:lnTo>
                    <a:pt x="386" y="150"/>
                  </a:lnTo>
                  <a:lnTo>
                    <a:pt x="379" y="154"/>
                  </a:lnTo>
                  <a:close/>
                </a:path>
              </a:pathLst>
            </a:custGeom>
            <a:solidFill>
              <a:srgbClr val="FFC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" name="Freeform 8"/>
            <p:cNvSpPr>
              <a:spLocks/>
            </p:cNvSpPr>
            <p:nvPr/>
          </p:nvSpPr>
          <p:spPr bwMode="auto">
            <a:xfrm>
              <a:off x="1567" y="1569"/>
              <a:ext cx="998" cy="2260"/>
            </a:xfrm>
            <a:custGeom>
              <a:avLst/>
              <a:gdLst>
                <a:gd name="T0" fmla="*/ 986 w 998"/>
                <a:gd name="T1" fmla="*/ 1773 h 2260"/>
                <a:gd name="T2" fmla="*/ 998 w 998"/>
                <a:gd name="T3" fmla="*/ 32 h 2260"/>
                <a:gd name="T4" fmla="*/ 998 w 998"/>
                <a:gd name="T5" fmla="*/ 17 h 2260"/>
                <a:gd name="T6" fmla="*/ 979 w 998"/>
                <a:gd name="T7" fmla="*/ 14 h 2260"/>
                <a:gd name="T8" fmla="*/ 868 w 998"/>
                <a:gd name="T9" fmla="*/ 1 h 2260"/>
                <a:gd name="T10" fmla="*/ 862 w 998"/>
                <a:gd name="T11" fmla="*/ 0 h 2260"/>
                <a:gd name="T12" fmla="*/ 855 w 998"/>
                <a:gd name="T13" fmla="*/ 3 h 2260"/>
                <a:gd name="T14" fmla="*/ 24 w 998"/>
                <a:gd name="T15" fmla="*/ 310 h 2260"/>
                <a:gd name="T16" fmla="*/ 10 w 998"/>
                <a:gd name="T17" fmla="*/ 315 h 2260"/>
                <a:gd name="T18" fmla="*/ 10 w 998"/>
                <a:gd name="T19" fmla="*/ 329 h 2260"/>
                <a:gd name="T20" fmla="*/ 0 w 998"/>
                <a:gd name="T21" fmla="*/ 2165 h 2260"/>
                <a:gd name="T22" fmla="*/ 0 w 998"/>
                <a:gd name="T23" fmla="*/ 2173 h 2260"/>
                <a:gd name="T24" fmla="*/ 7 w 998"/>
                <a:gd name="T25" fmla="*/ 2178 h 2260"/>
                <a:gd name="T26" fmla="*/ 99 w 998"/>
                <a:gd name="T27" fmla="*/ 2249 h 2260"/>
                <a:gd name="T28" fmla="*/ 113 w 998"/>
                <a:gd name="T29" fmla="*/ 2260 h 2260"/>
                <a:gd name="T30" fmla="*/ 130 w 998"/>
                <a:gd name="T31" fmla="*/ 2249 h 2260"/>
                <a:gd name="T32" fmla="*/ 229 w 998"/>
                <a:gd name="T33" fmla="*/ 2185 h 2260"/>
                <a:gd name="T34" fmla="*/ 237 w 998"/>
                <a:gd name="T35" fmla="*/ 2181 h 2260"/>
                <a:gd name="T36" fmla="*/ 239 w 998"/>
                <a:gd name="T37" fmla="*/ 2173 h 2260"/>
                <a:gd name="T38" fmla="*/ 244 w 998"/>
                <a:gd name="T39" fmla="*/ 2148 h 2260"/>
                <a:gd name="T40" fmla="*/ 833 w 998"/>
                <a:gd name="T41" fmla="*/ 1830 h 2260"/>
                <a:gd name="T42" fmla="*/ 865 w 998"/>
                <a:gd name="T43" fmla="*/ 1834 h 2260"/>
                <a:gd name="T44" fmla="*/ 874 w 998"/>
                <a:gd name="T45" fmla="*/ 1835 h 2260"/>
                <a:gd name="T46" fmla="*/ 880 w 998"/>
                <a:gd name="T47" fmla="*/ 1831 h 2260"/>
                <a:gd name="T48" fmla="*/ 972 w 998"/>
                <a:gd name="T49" fmla="*/ 1790 h 2260"/>
                <a:gd name="T50" fmla="*/ 986 w 998"/>
                <a:gd name="T51" fmla="*/ 1784 h 2260"/>
                <a:gd name="T52" fmla="*/ 986 w 998"/>
                <a:gd name="T53" fmla="*/ 1773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8" h="2260">
                  <a:moveTo>
                    <a:pt x="986" y="1773"/>
                  </a:moveTo>
                  <a:lnTo>
                    <a:pt x="998" y="32"/>
                  </a:lnTo>
                  <a:lnTo>
                    <a:pt x="998" y="17"/>
                  </a:lnTo>
                  <a:lnTo>
                    <a:pt x="979" y="14"/>
                  </a:lnTo>
                  <a:lnTo>
                    <a:pt x="868" y="1"/>
                  </a:lnTo>
                  <a:lnTo>
                    <a:pt x="862" y="0"/>
                  </a:lnTo>
                  <a:lnTo>
                    <a:pt x="855" y="3"/>
                  </a:lnTo>
                  <a:lnTo>
                    <a:pt x="24" y="310"/>
                  </a:lnTo>
                  <a:lnTo>
                    <a:pt x="10" y="315"/>
                  </a:lnTo>
                  <a:lnTo>
                    <a:pt x="10" y="329"/>
                  </a:lnTo>
                  <a:lnTo>
                    <a:pt x="0" y="2165"/>
                  </a:lnTo>
                  <a:lnTo>
                    <a:pt x="0" y="2173"/>
                  </a:lnTo>
                  <a:lnTo>
                    <a:pt x="7" y="2178"/>
                  </a:lnTo>
                  <a:lnTo>
                    <a:pt x="99" y="2249"/>
                  </a:lnTo>
                  <a:lnTo>
                    <a:pt x="113" y="2260"/>
                  </a:lnTo>
                  <a:lnTo>
                    <a:pt x="130" y="2249"/>
                  </a:lnTo>
                  <a:lnTo>
                    <a:pt x="229" y="2185"/>
                  </a:lnTo>
                  <a:lnTo>
                    <a:pt x="237" y="2181"/>
                  </a:lnTo>
                  <a:lnTo>
                    <a:pt x="239" y="2173"/>
                  </a:lnTo>
                  <a:lnTo>
                    <a:pt x="244" y="2148"/>
                  </a:lnTo>
                  <a:lnTo>
                    <a:pt x="833" y="1830"/>
                  </a:lnTo>
                  <a:lnTo>
                    <a:pt x="865" y="1834"/>
                  </a:lnTo>
                  <a:lnTo>
                    <a:pt x="874" y="1835"/>
                  </a:lnTo>
                  <a:lnTo>
                    <a:pt x="880" y="1831"/>
                  </a:lnTo>
                  <a:lnTo>
                    <a:pt x="972" y="1790"/>
                  </a:lnTo>
                  <a:lnTo>
                    <a:pt x="986" y="1784"/>
                  </a:lnTo>
                  <a:lnTo>
                    <a:pt x="986" y="1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" name="Freeform 9"/>
            <p:cNvSpPr>
              <a:spLocks/>
            </p:cNvSpPr>
            <p:nvPr/>
          </p:nvSpPr>
          <p:spPr bwMode="auto">
            <a:xfrm>
              <a:off x="1695" y="1617"/>
              <a:ext cx="822" cy="2155"/>
            </a:xfrm>
            <a:custGeom>
              <a:avLst/>
              <a:gdLst>
                <a:gd name="T0" fmla="*/ 810 w 822"/>
                <a:gd name="T1" fmla="*/ 1714 h 2155"/>
                <a:gd name="T2" fmla="*/ 754 w 822"/>
                <a:gd name="T3" fmla="*/ 1740 h 2155"/>
                <a:gd name="T4" fmla="*/ 778 w 822"/>
                <a:gd name="T5" fmla="*/ 78 h 2155"/>
                <a:gd name="T6" fmla="*/ 778 w 822"/>
                <a:gd name="T7" fmla="*/ 63 h 2155"/>
                <a:gd name="T8" fmla="*/ 761 w 822"/>
                <a:gd name="T9" fmla="*/ 70 h 2155"/>
                <a:gd name="T10" fmla="*/ 92 w 822"/>
                <a:gd name="T11" fmla="*/ 357 h 2155"/>
                <a:gd name="T12" fmla="*/ 85 w 822"/>
                <a:gd name="T13" fmla="*/ 360 h 2155"/>
                <a:gd name="T14" fmla="*/ 85 w 822"/>
                <a:gd name="T15" fmla="*/ 367 h 2155"/>
                <a:gd name="T16" fmla="*/ 58 w 822"/>
                <a:gd name="T17" fmla="*/ 2118 h 2155"/>
                <a:gd name="T18" fmla="*/ 0 w 822"/>
                <a:gd name="T19" fmla="*/ 2155 h 2155"/>
                <a:gd name="T20" fmla="*/ 26 w 822"/>
                <a:gd name="T21" fmla="*/ 317 h 2155"/>
                <a:gd name="T22" fmla="*/ 817 w 822"/>
                <a:gd name="T23" fmla="*/ 0 h 2155"/>
                <a:gd name="T24" fmla="*/ 822 w 822"/>
                <a:gd name="T25" fmla="*/ 2 h 2155"/>
                <a:gd name="T26" fmla="*/ 810 w 822"/>
                <a:gd name="T27" fmla="*/ 1714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2" h="2155">
                  <a:moveTo>
                    <a:pt x="810" y="1714"/>
                  </a:moveTo>
                  <a:lnTo>
                    <a:pt x="754" y="1740"/>
                  </a:lnTo>
                  <a:lnTo>
                    <a:pt x="778" y="78"/>
                  </a:lnTo>
                  <a:lnTo>
                    <a:pt x="778" y="63"/>
                  </a:lnTo>
                  <a:lnTo>
                    <a:pt x="761" y="70"/>
                  </a:lnTo>
                  <a:lnTo>
                    <a:pt x="92" y="357"/>
                  </a:lnTo>
                  <a:lnTo>
                    <a:pt x="85" y="360"/>
                  </a:lnTo>
                  <a:lnTo>
                    <a:pt x="85" y="367"/>
                  </a:lnTo>
                  <a:lnTo>
                    <a:pt x="58" y="2118"/>
                  </a:lnTo>
                  <a:lnTo>
                    <a:pt x="0" y="2155"/>
                  </a:lnTo>
                  <a:lnTo>
                    <a:pt x="26" y="317"/>
                  </a:lnTo>
                  <a:lnTo>
                    <a:pt x="817" y="0"/>
                  </a:lnTo>
                  <a:lnTo>
                    <a:pt x="822" y="2"/>
                  </a:lnTo>
                  <a:lnTo>
                    <a:pt x="810" y="1714"/>
                  </a:lnTo>
                  <a:close/>
                </a:path>
              </a:pathLst>
            </a:custGeom>
            <a:solidFill>
              <a:srgbClr val="EDD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6" name="Freeform 10"/>
            <p:cNvSpPr>
              <a:spLocks/>
            </p:cNvSpPr>
            <p:nvPr/>
          </p:nvSpPr>
          <p:spPr bwMode="auto">
            <a:xfrm>
              <a:off x="2412" y="1711"/>
              <a:ext cx="37" cy="1652"/>
            </a:xfrm>
            <a:custGeom>
              <a:avLst/>
              <a:gdLst>
                <a:gd name="T0" fmla="*/ 11 w 37"/>
                <a:gd name="T1" fmla="*/ 10 h 1652"/>
                <a:gd name="T2" fmla="*/ 37 w 37"/>
                <a:gd name="T3" fmla="*/ 0 h 1652"/>
                <a:gd name="T4" fmla="*/ 13 w 37"/>
                <a:gd name="T5" fmla="*/ 1652 h 1652"/>
                <a:gd name="T6" fmla="*/ 0 w 37"/>
                <a:gd name="T7" fmla="*/ 1651 h 1652"/>
                <a:gd name="T8" fmla="*/ 11 w 37"/>
                <a:gd name="T9" fmla="*/ 1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652">
                  <a:moveTo>
                    <a:pt x="11" y="10"/>
                  </a:moveTo>
                  <a:lnTo>
                    <a:pt x="37" y="0"/>
                  </a:lnTo>
                  <a:lnTo>
                    <a:pt x="13" y="1652"/>
                  </a:lnTo>
                  <a:lnTo>
                    <a:pt x="0" y="1651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DDD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7" name="Freeform 11"/>
            <p:cNvSpPr>
              <a:spLocks/>
            </p:cNvSpPr>
            <p:nvPr/>
          </p:nvSpPr>
          <p:spPr bwMode="auto">
            <a:xfrm>
              <a:off x="1647" y="1609"/>
              <a:ext cx="824" cy="310"/>
            </a:xfrm>
            <a:custGeom>
              <a:avLst/>
              <a:gdLst>
                <a:gd name="T0" fmla="*/ 787 w 824"/>
                <a:gd name="T1" fmla="*/ 0 h 310"/>
                <a:gd name="T2" fmla="*/ 824 w 824"/>
                <a:gd name="T3" fmla="*/ 4 h 310"/>
                <a:gd name="T4" fmla="*/ 62 w 824"/>
                <a:gd name="T5" fmla="*/ 310 h 310"/>
                <a:gd name="T6" fmla="*/ 0 w 824"/>
                <a:gd name="T7" fmla="*/ 291 h 310"/>
                <a:gd name="T8" fmla="*/ 787 w 824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310">
                  <a:moveTo>
                    <a:pt x="787" y="0"/>
                  </a:moveTo>
                  <a:lnTo>
                    <a:pt x="824" y="4"/>
                  </a:lnTo>
                  <a:lnTo>
                    <a:pt x="62" y="310"/>
                  </a:lnTo>
                  <a:lnTo>
                    <a:pt x="0" y="29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8" name="Freeform 12"/>
            <p:cNvSpPr>
              <a:spLocks/>
            </p:cNvSpPr>
            <p:nvPr/>
          </p:nvSpPr>
          <p:spPr bwMode="auto">
            <a:xfrm>
              <a:off x="1615" y="1913"/>
              <a:ext cx="82" cy="1855"/>
            </a:xfrm>
            <a:custGeom>
              <a:avLst/>
              <a:gdLst>
                <a:gd name="T0" fmla="*/ 0 w 82"/>
                <a:gd name="T1" fmla="*/ 1811 h 1855"/>
                <a:gd name="T2" fmla="*/ 8 w 82"/>
                <a:gd name="T3" fmla="*/ 0 h 1855"/>
                <a:gd name="T4" fmla="*/ 82 w 82"/>
                <a:gd name="T5" fmla="*/ 23 h 1855"/>
                <a:gd name="T6" fmla="*/ 56 w 82"/>
                <a:gd name="T7" fmla="*/ 1855 h 1855"/>
                <a:gd name="T8" fmla="*/ 0 w 82"/>
                <a:gd name="T9" fmla="*/ 1811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855">
                  <a:moveTo>
                    <a:pt x="0" y="1811"/>
                  </a:moveTo>
                  <a:lnTo>
                    <a:pt x="8" y="0"/>
                  </a:lnTo>
                  <a:lnTo>
                    <a:pt x="82" y="23"/>
                  </a:lnTo>
                  <a:lnTo>
                    <a:pt x="56" y="1855"/>
                  </a:lnTo>
                  <a:lnTo>
                    <a:pt x="0" y="1811"/>
                  </a:lnTo>
                  <a:close/>
                </a:path>
              </a:pathLst>
            </a:custGeom>
            <a:solidFill>
              <a:srgbClr val="DDD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9" name="Freeform 13"/>
            <p:cNvSpPr>
              <a:spLocks/>
            </p:cNvSpPr>
            <p:nvPr/>
          </p:nvSpPr>
          <p:spPr bwMode="auto">
            <a:xfrm>
              <a:off x="1777" y="1732"/>
              <a:ext cx="623" cy="1959"/>
            </a:xfrm>
            <a:custGeom>
              <a:avLst/>
              <a:gdLst>
                <a:gd name="T0" fmla="*/ 0 w 623"/>
                <a:gd name="T1" fmla="*/ 1959 h 1959"/>
                <a:gd name="T2" fmla="*/ 0 w 623"/>
                <a:gd name="T3" fmla="*/ 1959 h 1959"/>
                <a:gd name="T4" fmla="*/ 27 w 623"/>
                <a:gd name="T5" fmla="*/ 256 h 1959"/>
                <a:gd name="T6" fmla="*/ 623 w 623"/>
                <a:gd name="T7" fmla="*/ 0 h 1959"/>
                <a:gd name="T8" fmla="*/ 612 w 623"/>
                <a:gd name="T9" fmla="*/ 1628 h 1959"/>
                <a:gd name="T10" fmla="*/ 606 w 623"/>
                <a:gd name="T11" fmla="*/ 1631 h 1959"/>
                <a:gd name="T12" fmla="*/ 0 w 623"/>
                <a:gd name="T13" fmla="*/ 1959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1959">
                  <a:moveTo>
                    <a:pt x="0" y="1959"/>
                  </a:moveTo>
                  <a:lnTo>
                    <a:pt x="0" y="1959"/>
                  </a:lnTo>
                  <a:lnTo>
                    <a:pt x="27" y="256"/>
                  </a:lnTo>
                  <a:lnTo>
                    <a:pt x="623" y="0"/>
                  </a:lnTo>
                  <a:lnTo>
                    <a:pt x="612" y="1628"/>
                  </a:lnTo>
                  <a:lnTo>
                    <a:pt x="606" y="1631"/>
                  </a:lnTo>
                  <a:lnTo>
                    <a:pt x="0" y="195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0" name="Freeform 14"/>
            <p:cNvSpPr>
              <a:spLocks/>
            </p:cNvSpPr>
            <p:nvPr/>
          </p:nvSpPr>
          <p:spPr bwMode="auto">
            <a:xfrm>
              <a:off x="1975" y="2379"/>
              <a:ext cx="251" cy="474"/>
            </a:xfrm>
            <a:custGeom>
              <a:avLst/>
              <a:gdLst>
                <a:gd name="T0" fmla="*/ 249 w 251"/>
                <a:gd name="T1" fmla="*/ 35 h 474"/>
                <a:gd name="T2" fmla="*/ 249 w 251"/>
                <a:gd name="T3" fmla="*/ 18 h 474"/>
                <a:gd name="T4" fmla="*/ 235 w 251"/>
                <a:gd name="T5" fmla="*/ 25 h 474"/>
                <a:gd name="T6" fmla="*/ 244 w 251"/>
                <a:gd name="T7" fmla="*/ 12 h 474"/>
                <a:gd name="T8" fmla="*/ 215 w 251"/>
                <a:gd name="T9" fmla="*/ 2 h 474"/>
                <a:gd name="T10" fmla="*/ 210 w 251"/>
                <a:gd name="T11" fmla="*/ 0 h 474"/>
                <a:gd name="T12" fmla="*/ 205 w 251"/>
                <a:gd name="T13" fmla="*/ 2 h 474"/>
                <a:gd name="T14" fmla="*/ 17 w 251"/>
                <a:gd name="T15" fmla="*/ 74 h 474"/>
                <a:gd name="T16" fmla="*/ 10 w 251"/>
                <a:gd name="T17" fmla="*/ 77 h 474"/>
                <a:gd name="T18" fmla="*/ 10 w 251"/>
                <a:gd name="T19" fmla="*/ 83 h 474"/>
                <a:gd name="T20" fmla="*/ 0 w 251"/>
                <a:gd name="T21" fmla="*/ 458 h 474"/>
                <a:gd name="T22" fmla="*/ 0 w 251"/>
                <a:gd name="T23" fmla="*/ 474 h 474"/>
                <a:gd name="T24" fmla="*/ 19 w 251"/>
                <a:gd name="T25" fmla="*/ 467 h 474"/>
                <a:gd name="T26" fmla="*/ 42 w 251"/>
                <a:gd name="T27" fmla="*/ 454 h 474"/>
                <a:gd name="T28" fmla="*/ 42 w 251"/>
                <a:gd name="T29" fmla="*/ 456 h 474"/>
                <a:gd name="T30" fmla="*/ 61 w 251"/>
                <a:gd name="T31" fmla="*/ 446 h 474"/>
                <a:gd name="T32" fmla="*/ 244 w 251"/>
                <a:gd name="T33" fmla="*/ 350 h 474"/>
                <a:gd name="T34" fmla="*/ 251 w 251"/>
                <a:gd name="T35" fmla="*/ 348 h 474"/>
                <a:gd name="T36" fmla="*/ 251 w 251"/>
                <a:gd name="T37" fmla="*/ 342 h 474"/>
                <a:gd name="T38" fmla="*/ 249 w 251"/>
                <a:gd name="T39" fmla="*/ 3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474">
                  <a:moveTo>
                    <a:pt x="249" y="35"/>
                  </a:moveTo>
                  <a:lnTo>
                    <a:pt x="249" y="18"/>
                  </a:lnTo>
                  <a:lnTo>
                    <a:pt x="235" y="25"/>
                  </a:lnTo>
                  <a:lnTo>
                    <a:pt x="244" y="12"/>
                  </a:lnTo>
                  <a:lnTo>
                    <a:pt x="215" y="2"/>
                  </a:lnTo>
                  <a:lnTo>
                    <a:pt x="210" y="0"/>
                  </a:lnTo>
                  <a:lnTo>
                    <a:pt x="205" y="2"/>
                  </a:lnTo>
                  <a:lnTo>
                    <a:pt x="17" y="74"/>
                  </a:lnTo>
                  <a:lnTo>
                    <a:pt x="10" y="77"/>
                  </a:lnTo>
                  <a:lnTo>
                    <a:pt x="10" y="83"/>
                  </a:lnTo>
                  <a:lnTo>
                    <a:pt x="0" y="458"/>
                  </a:lnTo>
                  <a:lnTo>
                    <a:pt x="0" y="474"/>
                  </a:lnTo>
                  <a:lnTo>
                    <a:pt x="19" y="467"/>
                  </a:lnTo>
                  <a:lnTo>
                    <a:pt x="42" y="454"/>
                  </a:lnTo>
                  <a:lnTo>
                    <a:pt x="42" y="456"/>
                  </a:lnTo>
                  <a:lnTo>
                    <a:pt x="61" y="446"/>
                  </a:lnTo>
                  <a:lnTo>
                    <a:pt x="244" y="350"/>
                  </a:lnTo>
                  <a:lnTo>
                    <a:pt x="251" y="348"/>
                  </a:lnTo>
                  <a:lnTo>
                    <a:pt x="251" y="342"/>
                  </a:lnTo>
                  <a:lnTo>
                    <a:pt x="24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1" name="Freeform 15"/>
            <p:cNvSpPr>
              <a:spLocks/>
            </p:cNvSpPr>
            <p:nvPr/>
          </p:nvSpPr>
          <p:spPr bwMode="auto">
            <a:xfrm>
              <a:off x="2000" y="2483"/>
              <a:ext cx="24" cy="338"/>
            </a:xfrm>
            <a:custGeom>
              <a:avLst/>
              <a:gdLst>
                <a:gd name="T0" fmla="*/ 24 w 24"/>
                <a:gd name="T1" fmla="*/ 13 h 338"/>
                <a:gd name="T2" fmla="*/ 17 w 24"/>
                <a:gd name="T3" fmla="*/ 329 h 338"/>
                <a:gd name="T4" fmla="*/ 0 w 24"/>
                <a:gd name="T5" fmla="*/ 338 h 338"/>
                <a:gd name="T6" fmla="*/ 7 w 24"/>
                <a:gd name="T7" fmla="*/ 0 h 338"/>
                <a:gd name="T8" fmla="*/ 24 w 24"/>
                <a:gd name="T9" fmla="*/ 1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8">
                  <a:moveTo>
                    <a:pt x="24" y="13"/>
                  </a:moveTo>
                  <a:lnTo>
                    <a:pt x="17" y="329"/>
                  </a:lnTo>
                  <a:lnTo>
                    <a:pt x="0" y="338"/>
                  </a:lnTo>
                  <a:lnTo>
                    <a:pt x="7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2" name="Freeform 16"/>
            <p:cNvSpPr>
              <a:spLocks/>
            </p:cNvSpPr>
            <p:nvPr/>
          </p:nvSpPr>
          <p:spPr bwMode="auto">
            <a:xfrm>
              <a:off x="2041" y="2429"/>
              <a:ext cx="161" cy="371"/>
            </a:xfrm>
            <a:custGeom>
              <a:avLst/>
              <a:gdLst>
                <a:gd name="T0" fmla="*/ 7 w 161"/>
                <a:gd name="T1" fmla="*/ 68 h 371"/>
                <a:gd name="T2" fmla="*/ 159 w 161"/>
                <a:gd name="T3" fmla="*/ 0 h 371"/>
                <a:gd name="T4" fmla="*/ 161 w 161"/>
                <a:gd name="T5" fmla="*/ 288 h 371"/>
                <a:gd name="T6" fmla="*/ 0 w 161"/>
                <a:gd name="T7" fmla="*/ 371 h 371"/>
                <a:gd name="T8" fmla="*/ 7 w 161"/>
                <a:gd name="T9" fmla="*/ 6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71">
                  <a:moveTo>
                    <a:pt x="7" y="68"/>
                  </a:moveTo>
                  <a:lnTo>
                    <a:pt x="159" y="0"/>
                  </a:lnTo>
                  <a:lnTo>
                    <a:pt x="161" y="288"/>
                  </a:lnTo>
                  <a:lnTo>
                    <a:pt x="0" y="371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rgbClr val="91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3" name="Freeform 17"/>
            <p:cNvSpPr>
              <a:spLocks/>
            </p:cNvSpPr>
            <p:nvPr/>
          </p:nvSpPr>
          <p:spPr bwMode="auto">
            <a:xfrm>
              <a:off x="2017" y="2400"/>
              <a:ext cx="186" cy="79"/>
            </a:xfrm>
            <a:custGeom>
              <a:avLst/>
              <a:gdLst>
                <a:gd name="T0" fmla="*/ 168 w 186"/>
                <a:gd name="T1" fmla="*/ 0 h 79"/>
                <a:gd name="T2" fmla="*/ 186 w 186"/>
                <a:gd name="T3" fmla="*/ 7 h 79"/>
                <a:gd name="T4" fmla="*/ 21 w 186"/>
                <a:gd name="T5" fmla="*/ 79 h 79"/>
                <a:gd name="T6" fmla="*/ 0 w 186"/>
                <a:gd name="T7" fmla="*/ 64 h 79"/>
                <a:gd name="T8" fmla="*/ 168 w 18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79">
                  <a:moveTo>
                    <a:pt x="168" y="0"/>
                  </a:moveTo>
                  <a:lnTo>
                    <a:pt x="186" y="7"/>
                  </a:lnTo>
                  <a:lnTo>
                    <a:pt x="21" y="79"/>
                  </a:lnTo>
                  <a:lnTo>
                    <a:pt x="0" y="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E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Freeform 18"/>
            <p:cNvSpPr>
              <a:spLocks/>
            </p:cNvSpPr>
            <p:nvPr/>
          </p:nvSpPr>
          <p:spPr bwMode="auto">
            <a:xfrm>
              <a:off x="2091" y="2529"/>
              <a:ext cx="78" cy="189"/>
            </a:xfrm>
            <a:custGeom>
              <a:avLst/>
              <a:gdLst>
                <a:gd name="T0" fmla="*/ 78 w 78"/>
                <a:gd name="T1" fmla="*/ 159 h 189"/>
                <a:gd name="T2" fmla="*/ 59 w 78"/>
                <a:gd name="T3" fmla="*/ 83 h 189"/>
                <a:gd name="T4" fmla="*/ 65 w 78"/>
                <a:gd name="T5" fmla="*/ 76 h 189"/>
                <a:gd name="T6" fmla="*/ 70 w 78"/>
                <a:gd name="T7" fmla="*/ 70 h 189"/>
                <a:gd name="T8" fmla="*/ 73 w 78"/>
                <a:gd name="T9" fmla="*/ 63 h 189"/>
                <a:gd name="T10" fmla="*/ 75 w 78"/>
                <a:gd name="T11" fmla="*/ 55 h 189"/>
                <a:gd name="T12" fmla="*/ 78 w 78"/>
                <a:gd name="T13" fmla="*/ 36 h 189"/>
                <a:gd name="T14" fmla="*/ 73 w 78"/>
                <a:gd name="T15" fmla="*/ 19 h 189"/>
                <a:gd name="T16" fmla="*/ 65 w 78"/>
                <a:gd name="T17" fmla="*/ 7 h 189"/>
                <a:gd name="T18" fmla="*/ 51 w 78"/>
                <a:gd name="T19" fmla="*/ 0 h 189"/>
                <a:gd name="T20" fmla="*/ 36 w 78"/>
                <a:gd name="T21" fmla="*/ 1 h 189"/>
                <a:gd name="T22" fmla="*/ 22 w 78"/>
                <a:gd name="T23" fmla="*/ 10 h 189"/>
                <a:gd name="T24" fmla="*/ 10 w 78"/>
                <a:gd name="T25" fmla="*/ 23 h 189"/>
                <a:gd name="T26" fmla="*/ 1 w 78"/>
                <a:gd name="T27" fmla="*/ 41 h 189"/>
                <a:gd name="T28" fmla="*/ 0 w 78"/>
                <a:gd name="T29" fmla="*/ 59 h 189"/>
                <a:gd name="T30" fmla="*/ 3 w 78"/>
                <a:gd name="T31" fmla="*/ 76 h 189"/>
                <a:gd name="T32" fmla="*/ 10 w 78"/>
                <a:gd name="T33" fmla="*/ 88 h 189"/>
                <a:gd name="T34" fmla="*/ 22 w 78"/>
                <a:gd name="T35" fmla="*/ 95 h 189"/>
                <a:gd name="T36" fmla="*/ 12 w 78"/>
                <a:gd name="T37" fmla="*/ 189 h 189"/>
                <a:gd name="T38" fmla="*/ 78 w 78"/>
                <a:gd name="T39" fmla="*/ 15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89">
                  <a:moveTo>
                    <a:pt x="78" y="159"/>
                  </a:moveTo>
                  <a:lnTo>
                    <a:pt x="59" y="83"/>
                  </a:lnTo>
                  <a:lnTo>
                    <a:pt x="65" y="76"/>
                  </a:lnTo>
                  <a:lnTo>
                    <a:pt x="70" y="70"/>
                  </a:lnTo>
                  <a:lnTo>
                    <a:pt x="73" y="63"/>
                  </a:lnTo>
                  <a:lnTo>
                    <a:pt x="75" y="55"/>
                  </a:lnTo>
                  <a:lnTo>
                    <a:pt x="78" y="36"/>
                  </a:lnTo>
                  <a:lnTo>
                    <a:pt x="73" y="19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1"/>
                  </a:lnTo>
                  <a:lnTo>
                    <a:pt x="22" y="10"/>
                  </a:lnTo>
                  <a:lnTo>
                    <a:pt x="10" y="23"/>
                  </a:lnTo>
                  <a:lnTo>
                    <a:pt x="1" y="41"/>
                  </a:lnTo>
                  <a:lnTo>
                    <a:pt x="0" y="59"/>
                  </a:lnTo>
                  <a:lnTo>
                    <a:pt x="3" y="76"/>
                  </a:lnTo>
                  <a:lnTo>
                    <a:pt x="10" y="88"/>
                  </a:lnTo>
                  <a:lnTo>
                    <a:pt x="22" y="95"/>
                  </a:lnTo>
                  <a:lnTo>
                    <a:pt x="12" y="189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Freeform 19"/>
            <p:cNvSpPr>
              <a:spLocks/>
            </p:cNvSpPr>
            <p:nvPr/>
          </p:nvSpPr>
          <p:spPr bwMode="auto">
            <a:xfrm>
              <a:off x="2666" y="1212"/>
              <a:ext cx="911" cy="2065"/>
            </a:xfrm>
            <a:custGeom>
              <a:avLst/>
              <a:gdLst>
                <a:gd name="T0" fmla="*/ 899 w 911"/>
                <a:gd name="T1" fmla="*/ 1620 h 2065"/>
                <a:gd name="T2" fmla="*/ 911 w 911"/>
                <a:gd name="T3" fmla="*/ 29 h 2065"/>
                <a:gd name="T4" fmla="*/ 911 w 911"/>
                <a:gd name="T5" fmla="*/ 15 h 2065"/>
                <a:gd name="T6" fmla="*/ 892 w 911"/>
                <a:gd name="T7" fmla="*/ 13 h 2065"/>
                <a:gd name="T8" fmla="*/ 791 w 911"/>
                <a:gd name="T9" fmla="*/ 2 h 2065"/>
                <a:gd name="T10" fmla="*/ 786 w 911"/>
                <a:gd name="T11" fmla="*/ 0 h 2065"/>
                <a:gd name="T12" fmla="*/ 779 w 911"/>
                <a:gd name="T13" fmla="*/ 3 h 2065"/>
                <a:gd name="T14" fmla="*/ 22 w 911"/>
                <a:gd name="T15" fmla="*/ 284 h 2065"/>
                <a:gd name="T16" fmla="*/ 8 w 911"/>
                <a:gd name="T17" fmla="*/ 289 h 2065"/>
                <a:gd name="T18" fmla="*/ 8 w 911"/>
                <a:gd name="T19" fmla="*/ 300 h 2065"/>
                <a:gd name="T20" fmla="*/ 0 w 911"/>
                <a:gd name="T21" fmla="*/ 1978 h 2065"/>
                <a:gd name="T22" fmla="*/ 0 w 911"/>
                <a:gd name="T23" fmla="*/ 1985 h 2065"/>
                <a:gd name="T24" fmla="*/ 7 w 911"/>
                <a:gd name="T25" fmla="*/ 1990 h 2065"/>
                <a:gd name="T26" fmla="*/ 90 w 911"/>
                <a:gd name="T27" fmla="*/ 2054 h 2065"/>
                <a:gd name="T28" fmla="*/ 102 w 911"/>
                <a:gd name="T29" fmla="*/ 2065 h 2065"/>
                <a:gd name="T30" fmla="*/ 117 w 911"/>
                <a:gd name="T31" fmla="*/ 2055 h 2065"/>
                <a:gd name="T32" fmla="*/ 210 w 911"/>
                <a:gd name="T33" fmla="*/ 1997 h 2065"/>
                <a:gd name="T34" fmla="*/ 216 w 911"/>
                <a:gd name="T35" fmla="*/ 1992 h 2065"/>
                <a:gd name="T36" fmla="*/ 218 w 911"/>
                <a:gd name="T37" fmla="*/ 1986 h 2065"/>
                <a:gd name="T38" fmla="*/ 223 w 911"/>
                <a:gd name="T39" fmla="*/ 1963 h 2065"/>
                <a:gd name="T40" fmla="*/ 759 w 911"/>
                <a:gd name="T41" fmla="*/ 1672 h 2065"/>
                <a:gd name="T42" fmla="*/ 788 w 911"/>
                <a:gd name="T43" fmla="*/ 1676 h 2065"/>
                <a:gd name="T44" fmla="*/ 797 w 911"/>
                <a:gd name="T45" fmla="*/ 1676 h 2065"/>
                <a:gd name="T46" fmla="*/ 802 w 911"/>
                <a:gd name="T47" fmla="*/ 1674 h 2065"/>
                <a:gd name="T48" fmla="*/ 887 w 911"/>
                <a:gd name="T49" fmla="*/ 1636 h 2065"/>
                <a:gd name="T50" fmla="*/ 899 w 911"/>
                <a:gd name="T51" fmla="*/ 1631 h 2065"/>
                <a:gd name="T52" fmla="*/ 899 w 911"/>
                <a:gd name="T53" fmla="*/ 1620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1" h="2065">
                  <a:moveTo>
                    <a:pt x="899" y="1620"/>
                  </a:moveTo>
                  <a:lnTo>
                    <a:pt x="911" y="29"/>
                  </a:lnTo>
                  <a:lnTo>
                    <a:pt x="911" y="15"/>
                  </a:lnTo>
                  <a:lnTo>
                    <a:pt x="892" y="13"/>
                  </a:lnTo>
                  <a:lnTo>
                    <a:pt x="791" y="2"/>
                  </a:lnTo>
                  <a:lnTo>
                    <a:pt x="786" y="0"/>
                  </a:lnTo>
                  <a:lnTo>
                    <a:pt x="779" y="3"/>
                  </a:lnTo>
                  <a:lnTo>
                    <a:pt x="22" y="284"/>
                  </a:lnTo>
                  <a:lnTo>
                    <a:pt x="8" y="289"/>
                  </a:lnTo>
                  <a:lnTo>
                    <a:pt x="8" y="300"/>
                  </a:lnTo>
                  <a:lnTo>
                    <a:pt x="0" y="1978"/>
                  </a:lnTo>
                  <a:lnTo>
                    <a:pt x="0" y="1985"/>
                  </a:lnTo>
                  <a:lnTo>
                    <a:pt x="7" y="1990"/>
                  </a:lnTo>
                  <a:lnTo>
                    <a:pt x="90" y="2054"/>
                  </a:lnTo>
                  <a:lnTo>
                    <a:pt x="102" y="2065"/>
                  </a:lnTo>
                  <a:lnTo>
                    <a:pt x="117" y="2055"/>
                  </a:lnTo>
                  <a:lnTo>
                    <a:pt x="210" y="1997"/>
                  </a:lnTo>
                  <a:lnTo>
                    <a:pt x="216" y="1992"/>
                  </a:lnTo>
                  <a:lnTo>
                    <a:pt x="218" y="1986"/>
                  </a:lnTo>
                  <a:lnTo>
                    <a:pt x="223" y="1963"/>
                  </a:lnTo>
                  <a:lnTo>
                    <a:pt x="759" y="1672"/>
                  </a:lnTo>
                  <a:lnTo>
                    <a:pt x="788" y="1676"/>
                  </a:lnTo>
                  <a:lnTo>
                    <a:pt x="797" y="1676"/>
                  </a:lnTo>
                  <a:lnTo>
                    <a:pt x="802" y="1674"/>
                  </a:lnTo>
                  <a:lnTo>
                    <a:pt x="887" y="1636"/>
                  </a:lnTo>
                  <a:lnTo>
                    <a:pt x="899" y="1631"/>
                  </a:lnTo>
                  <a:lnTo>
                    <a:pt x="899" y="1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6" name="Freeform 20"/>
            <p:cNvSpPr>
              <a:spLocks/>
            </p:cNvSpPr>
            <p:nvPr/>
          </p:nvSpPr>
          <p:spPr bwMode="auto">
            <a:xfrm>
              <a:off x="2782" y="1256"/>
              <a:ext cx="750" cy="1969"/>
            </a:xfrm>
            <a:custGeom>
              <a:avLst/>
              <a:gdLst>
                <a:gd name="T0" fmla="*/ 740 w 750"/>
                <a:gd name="T1" fmla="*/ 1566 h 1969"/>
                <a:gd name="T2" fmla="*/ 687 w 750"/>
                <a:gd name="T3" fmla="*/ 1590 h 1969"/>
                <a:gd name="T4" fmla="*/ 710 w 750"/>
                <a:gd name="T5" fmla="*/ 71 h 1969"/>
                <a:gd name="T6" fmla="*/ 710 w 750"/>
                <a:gd name="T7" fmla="*/ 57 h 1969"/>
                <a:gd name="T8" fmla="*/ 694 w 750"/>
                <a:gd name="T9" fmla="*/ 64 h 1969"/>
                <a:gd name="T10" fmla="*/ 85 w 750"/>
                <a:gd name="T11" fmla="*/ 327 h 1969"/>
                <a:gd name="T12" fmla="*/ 80 w 750"/>
                <a:gd name="T13" fmla="*/ 330 h 1969"/>
                <a:gd name="T14" fmla="*/ 80 w 750"/>
                <a:gd name="T15" fmla="*/ 335 h 1969"/>
                <a:gd name="T16" fmla="*/ 54 w 750"/>
                <a:gd name="T17" fmla="*/ 1934 h 1969"/>
                <a:gd name="T18" fmla="*/ 0 w 750"/>
                <a:gd name="T19" fmla="*/ 1969 h 1969"/>
                <a:gd name="T20" fmla="*/ 24 w 750"/>
                <a:gd name="T21" fmla="*/ 291 h 1969"/>
                <a:gd name="T22" fmla="*/ 745 w 750"/>
                <a:gd name="T23" fmla="*/ 0 h 1969"/>
                <a:gd name="T24" fmla="*/ 750 w 750"/>
                <a:gd name="T25" fmla="*/ 2 h 1969"/>
                <a:gd name="T26" fmla="*/ 740 w 750"/>
                <a:gd name="T27" fmla="*/ 1566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0" h="1969">
                  <a:moveTo>
                    <a:pt x="740" y="1566"/>
                  </a:moveTo>
                  <a:lnTo>
                    <a:pt x="687" y="1590"/>
                  </a:lnTo>
                  <a:lnTo>
                    <a:pt x="710" y="71"/>
                  </a:lnTo>
                  <a:lnTo>
                    <a:pt x="710" y="57"/>
                  </a:lnTo>
                  <a:lnTo>
                    <a:pt x="694" y="64"/>
                  </a:lnTo>
                  <a:lnTo>
                    <a:pt x="85" y="327"/>
                  </a:lnTo>
                  <a:lnTo>
                    <a:pt x="80" y="330"/>
                  </a:lnTo>
                  <a:lnTo>
                    <a:pt x="80" y="335"/>
                  </a:lnTo>
                  <a:lnTo>
                    <a:pt x="54" y="1934"/>
                  </a:lnTo>
                  <a:lnTo>
                    <a:pt x="0" y="1969"/>
                  </a:lnTo>
                  <a:lnTo>
                    <a:pt x="24" y="291"/>
                  </a:lnTo>
                  <a:lnTo>
                    <a:pt x="745" y="0"/>
                  </a:lnTo>
                  <a:lnTo>
                    <a:pt x="750" y="2"/>
                  </a:lnTo>
                  <a:lnTo>
                    <a:pt x="740" y="1566"/>
                  </a:lnTo>
                  <a:close/>
                </a:path>
              </a:pathLst>
            </a:custGeom>
            <a:solidFill>
              <a:srgbClr val="EDD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Freeform 21"/>
            <p:cNvSpPr>
              <a:spLocks/>
            </p:cNvSpPr>
            <p:nvPr/>
          </p:nvSpPr>
          <p:spPr bwMode="auto">
            <a:xfrm>
              <a:off x="3437" y="1342"/>
              <a:ext cx="32" cy="1509"/>
            </a:xfrm>
            <a:custGeom>
              <a:avLst/>
              <a:gdLst>
                <a:gd name="T0" fmla="*/ 10 w 32"/>
                <a:gd name="T1" fmla="*/ 10 h 1509"/>
                <a:gd name="T2" fmla="*/ 32 w 32"/>
                <a:gd name="T3" fmla="*/ 0 h 1509"/>
                <a:gd name="T4" fmla="*/ 10 w 32"/>
                <a:gd name="T5" fmla="*/ 1509 h 1509"/>
                <a:gd name="T6" fmla="*/ 0 w 32"/>
                <a:gd name="T7" fmla="*/ 1508 h 1509"/>
                <a:gd name="T8" fmla="*/ 10 w 32"/>
                <a:gd name="T9" fmla="*/ 1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09">
                  <a:moveTo>
                    <a:pt x="10" y="10"/>
                  </a:moveTo>
                  <a:lnTo>
                    <a:pt x="32" y="0"/>
                  </a:lnTo>
                  <a:lnTo>
                    <a:pt x="10" y="1509"/>
                  </a:lnTo>
                  <a:lnTo>
                    <a:pt x="0" y="1508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DDD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8" name="Freeform 22"/>
            <p:cNvSpPr>
              <a:spLocks/>
            </p:cNvSpPr>
            <p:nvPr/>
          </p:nvSpPr>
          <p:spPr bwMode="auto">
            <a:xfrm>
              <a:off x="2739" y="1249"/>
              <a:ext cx="751" cy="283"/>
            </a:xfrm>
            <a:custGeom>
              <a:avLst/>
              <a:gdLst>
                <a:gd name="T0" fmla="*/ 717 w 751"/>
                <a:gd name="T1" fmla="*/ 0 h 283"/>
                <a:gd name="T2" fmla="*/ 751 w 751"/>
                <a:gd name="T3" fmla="*/ 3 h 283"/>
                <a:gd name="T4" fmla="*/ 56 w 751"/>
                <a:gd name="T5" fmla="*/ 283 h 283"/>
                <a:gd name="T6" fmla="*/ 0 w 751"/>
                <a:gd name="T7" fmla="*/ 266 h 283"/>
                <a:gd name="T8" fmla="*/ 717 w 751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83">
                  <a:moveTo>
                    <a:pt x="717" y="0"/>
                  </a:moveTo>
                  <a:lnTo>
                    <a:pt x="751" y="3"/>
                  </a:lnTo>
                  <a:lnTo>
                    <a:pt x="56" y="283"/>
                  </a:lnTo>
                  <a:lnTo>
                    <a:pt x="0" y="266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FFF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Freeform 23"/>
            <p:cNvSpPr>
              <a:spLocks/>
            </p:cNvSpPr>
            <p:nvPr/>
          </p:nvSpPr>
          <p:spPr bwMode="auto">
            <a:xfrm>
              <a:off x="2710" y="1527"/>
              <a:ext cx="75" cy="1693"/>
            </a:xfrm>
            <a:custGeom>
              <a:avLst/>
              <a:gdLst>
                <a:gd name="T0" fmla="*/ 0 w 75"/>
                <a:gd name="T1" fmla="*/ 1655 h 1693"/>
                <a:gd name="T2" fmla="*/ 9 w 75"/>
                <a:gd name="T3" fmla="*/ 0 h 1693"/>
                <a:gd name="T4" fmla="*/ 75 w 75"/>
                <a:gd name="T5" fmla="*/ 20 h 1693"/>
                <a:gd name="T6" fmla="*/ 51 w 75"/>
                <a:gd name="T7" fmla="*/ 1693 h 1693"/>
                <a:gd name="T8" fmla="*/ 0 w 75"/>
                <a:gd name="T9" fmla="*/ 165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693">
                  <a:moveTo>
                    <a:pt x="0" y="1655"/>
                  </a:moveTo>
                  <a:lnTo>
                    <a:pt x="9" y="0"/>
                  </a:lnTo>
                  <a:lnTo>
                    <a:pt x="75" y="20"/>
                  </a:lnTo>
                  <a:lnTo>
                    <a:pt x="51" y="1693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rgbClr val="DDD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Freeform 24"/>
            <p:cNvSpPr>
              <a:spLocks/>
            </p:cNvSpPr>
            <p:nvPr/>
          </p:nvSpPr>
          <p:spPr bwMode="auto">
            <a:xfrm>
              <a:off x="2859" y="1362"/>
              <a:ext cx="566" cy="1788"/>
            </a:xfrm>
            <a:custGeom>
              <a:avLst/>
              <a:gdLst>
                <a:gd name="T0" fmla="*/ 0 w 566"/>
                <a:gd name="T1" fmla="*/ 1788 h 1788"/>
                <a:gd name="T2" fmla="*/ 0 w 566"/>
                <a:gd name="T3" fmla="*/ 1788 h 1788"/>
                <a:gd name="T4" fmla="*/ 23 w 566"/>
                <a:gd name="T5" fmla="*/ 233 h 1788"/>
                <a:gd name="T6" fmla="*/ 566 w 566"/>
                <a:gd name="T7" fmla="*/ 0 h 1788"/>
                <a:gd name="T8" fmla="*/ 556 w 566"/>
                <a:gd name="T9" fmla="*/ 1486 h 1788"/>
                <a:gd name="T10" fmla="*/ 551 w 566"/>
                <a:gd name="T11" fmla="*/ 1489 h 1788"/>
                <a:gd name="T12" fmla="*/ 0 w 566"/>
                <a:gd name="T13" fmla="*/ 1788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1788">
                  <a:moveTo>
                    <a:pt x="0" y="1788"/>
                  </a:moveTo>
                  <a:lnTo>
                    <a:pt x="0" y="1788"/>
                  </a:lnTo>
                  <a:lnTo>
                    <a:pt x="23" y="233"/>
                  </a:lnTo>
                  <a:lnTo>
                    <a:pt x="566" y="0"/>
                  </a:lnTo>
                  <a:lnTo>
                    <a:pt x="556" y="1486"/>
                  </a:lnTo>
                  <a:lnTo>
                    <a:pt x="551" y="1489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Freeform 25"/>
            <p:cNvSpPr>
              <a:spLocks/>
            </p:cNvSpPr>
            <p:nvPr/>
          </p:nvSpPr>
          <p:spPr bwMode="auto">
            <a:xfrm>
              <a:off x="3039" y="1953"/>
              <a:ext cx="226" cy="432"/>
            </a:xfrm>
            <a:custGeom>
              <a:avLst/>
              <a:gdLst>
                <a:gd name="T0" fmla="*/ 226 w 226"/>
                <a:gd name="T1" fmla="*/ 32 h 432"/>
                <a:gd name="T2" fmla="*/ 226 w 226"/>
                <a:gd name="T3" fmla="*/ 18 h 432"/>
                <a:gd name="T4" fmla="*/ 214 w 226"/>
                <a:gd name="T5" fmla="*/ 24 h 432"/>
                <a:gd name="T6" fmla="*/ 220 w 226"/>
                <a:gd name="T7" fmla="*/ 12 h 432"/>
                <a:gd name="T8" fmla="*/ 193 w 226"/>
                <a:gd name="T9" fmla="*/ 2 h 432"/>
                <a:gd name="T10" fmla="*/ 190 w 226"/>
                <a:gd name="T11" fmla="*/ 0 h 432"/>
                <a:gd name="T12" fmla="*/ 185 w 226"/>
                <a:gd name="T13" fmla="*/ 3 h 432"/>
                <a:gd name="T14" fmla="*/ 16 w 226"/>
                <a:gd name="T15" fmla="*/ 68 h 432"/>
                <a:gd name="T16" fmla="*/ 9 w 226"/>
                <a:gd name="T17" fmla="*/ 71 h 432"/>
                <a:gd name="T18" fmla="*/ 9 w 226"/>
                <a:gd name="T19" fmla="*/ 77 h 432"/>
                <a:gd name="T20" fmla="*/ 0 w 226"/>
                <a:gd name="T21" fmla="*/ 417 h 432"/>
                <a:gd name="T22" fmla="*/ 0 w 226"/>
                <a:gd name="T23" fmla="*/ 432 h 432"/>
                <a:gd name="T24" fmla="*/ 16 w 226"/>
                <a:gd name="T25" fmla="*/ 425 h 432"/>
                <a:gd name="T26" fmla="*/ 40 w 226"/>
                <a:gd name="T27" fmla="*/ 414 h 432"/>
                <a:gd name="T28" fmla="*/ 38 w 226"/>
                <a:gd name="T29" fmla="*/ 415 h 432"/>
                <a:gd name="T30" fmla="*/ 55 w 226"/>
                <a:gd name="T31" fmla="*/ 407 h 432"/>
                <a:gd name="T32" fmla="*/ 220 w 226"/>
                <a:gd name="T33" fmla="*/ 320 h 432"/>
                <a:gd name="T34" fmla="*/ 226 w 226"/>
                <a:gd name="T35" fmla="*/ 317 h 432"/>
                <a:gd name="T36" fmla="*/ 226 w 226"/>
                <a:gd name="T37" fmla="*/ 313 h 432"/>
                <a:gd name="T38" fmla="*/ 226 w 226"/>
                <a:gd name="T39" fmla="*/ 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432">
                  <a:moveTo>
                    <a:pt x="226" y="32"/>
                  </a:moveTo>
                  <a:lnTo>
                    <a:pt x="226" y="18"/>
                  </a:lnTo>
                  <a:lnTo>
                    <a:pt x="214" y="24"/>
                  </a:lnTo>
                  <a:lnTo>
                    <a:pt x="220" y="12"/>
                  </a:lnTo>
                  <a:lnTo>
                    <a:pt x="193" y="2"/>
                  </a:lnTo>
                  <a:lnTo>
                    <a:pt x="190" y="0"/>
                  </a:lnTo>
                  <a:lnTo>
                    <a:pt x="185" y="3"/>
                  </a:lnTo>
                  <a:lnTo>
                    <a:pt x="16" y="68"/>
                  </a:lnTo>
                  <a:lnTo>
                    <a:pt x="9" y="71"/>
                  </a:lnTo>
                  <a:lnTo>
                    <a:pt x="9" y="77"/>
                  </a:lnTo>
                  <a:lnTo>
                    <a:pt x="0" y="417"/>
                  </a:lnTo>
                  <a:lnTo>
                    <a:pt x="0" y="432"/>
                  </a:lnTo>
                  <a:lnTo>
                    <a:pt x="16" y="425"/>
                  </a:lnTo>
                  <a:lnTo>
                    <a:pt x="40" y="414"/>
                  </a:lnTo>
                  <a:lnTo>
                    <a:pt x="38" y="415"/>
                  </a:lnTo>
                  <a:lnTo>
                    <a:pt x="55" y="407"/>
                  </a:lnTo>
                  <a:lnTo>
                    <a:pt x="220" y="320"/>
                  </a:lnTo>
                  <a:lnTo>
                    <a:pt x="226" y="317"/>
                  </a:lnTo>
                  <a:lnTo>
                    <a:pt x="226" y="313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2" name="Freeform 26"/>
            <p:cNvSpPr>
              <a:spLocks/>
            </p:cNvSpPr>
            <p:nvPr/>
          </p:nvSpPr>
          <p:spPr bwMode="auto">
            <a:xfrm>
              <a:off x="3062" y="2049"/>
              <a:ext cx="22" cy="307"/>
            </a:xfrm>
            <a:custGeom>
              <a:avLst/>
              <a:gdLst>
                <a:gd name="T0" fmla="*/ 22 w 22"/>
                <a:gd name="T1" fmla="*/ 11 h 307"/>
                <a:gd name="T2" fmla="*/ 17 w 22"/>
                <a:gd name="T3" fmla="*/ 299 h 307"/>
                <a:gd name="T4" fmla="*/ 0 w 22"/>
                <a:gd name="T5" fmla="*/ 307 h 307"/>
                <a:gd name="T6" fmla="*/ 6 w 22"/>
                <a:gd name="T7" fmla="*/ 0 h 307"/>
                <a:gd name="T8" fmla="*/ 22 w 22"/>
                <a:gd name="T9" fmla="*/ 1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7">
                  <a:moveTo>
                    <a:pt x="22" y="11"/>
                  </a:moveTo>
                  <a:lnTo>
                    <a:pt x="17" y="299"/>
                  </a:lnTo>
                  <a:lnTo>
                    <a:pt x="0" y="307"/>
                  </a:lnTo>
                  <a:lnTo>
                    <a:pt x="6" y="0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Freeform 27"/>
            <p:cNvSpPr>
              <a:spLocks/>
            </p:cNvSpPr>
            <p:nvPr/>
          </p:nvSpPr>
          <p:spPr bwMode="auto">
            <a:xfrm>
              <a:off x="3101" y="2001"/>
              <a:ext cx="143" cy="336"/>
            </a:xfrm>
            <a:custGeom>
              <a:avLst/>
              <a:gdLst>
                <a:gd name="T0" fmla="*/ 5 w 143"/>
                <a:gd name="T1" fmla="*/ 60 h 336"/>
                <a:gd name="T2" fmla="*/ 143 w 143"/>
                <a:gd name="T3" fmla="*/ 0 h 336"/>
                <a:gd name="T4" fmla="*/ 143 w 143"/>
                <a:gd name="T5" fmla="*/ 261 h 336"/>
                <a:gd name="T6" fmla="*/ 0 w 143"/>
                <a:gd name="T7" fmla="*/ 336 h 336"/>
                <a:gd name="T8" fmla="*/ 5 w 143"/>
                <a:gd name="T9" fmla="*/ 6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36">
                  <a:moveTo>
                    <a:pt x="5" y="60"/>
                  </a:moveTo>
                  <a:lnTo>
                    <a:pt x="143" y="0"/>
                  </a:lnTo>
                  <a:lnTo>
                    <a:pt x="143" y="261"/>
                  </a:lnTo>
                  <a:lnTo>
                    <a:pt x="0" y="336"/>
                  </a:lnTo>
                  <a:lnTo>
                    <a:pt x="5" y="60"/>
                  </a:lnTo>
                  <a:close/>
                </a:path>
              </a:pathLst>
            </a:custGeom>
            <a:solidFill>
              <a:srgbClr val="91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4" name="Freeform 28"/>
            <p:cNvSpPr>
              <a:spLocks/>
            </p:cNvSpPr>
            <p:nvPr/>
          </p:nvSpPr>
          <p:spPr bwMode="auto">
            <a:xfrm>
              <a:off x="3079" y="1973"/>
              <a:ext cx="167" cy="72"/>
            </a:xfrm>
            <a:custGeom>
              <a:avLst/>
              <a:gdLst>
                <a:gd name="T0" fmla="*/ 150 w 167"/>
                <a:gd name="T1" fmla="*/ 0 h 72"/>
                <a:gd name="T2" fmla="*/ 167 w 167"/>
                <a:gd name="T3" fmla="*/ 7 h 72"/>
                <a:gd name="T4" fmla="*/ 18 w 167"/>
                <a:gd name="T5" fmla="*/ 72 h 72"/>
                <a:gd name="T6" fmla="*/ 0 w 167"/>
                <a:gd name="T7" fmla="*/ 58 h 72"/>
                <a:gd name="T8" fmla="*/ 150 w 16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72">
                  <a:moveTo>
                    <a:pt x="150" y="0"/>
                  </a:moveTo>
                  <a:lnTo>
                    <a:pt x="167" y="7"/>
                  </a:lnTo>
                  <a:lnTo>
                    <a:pt x="18" y="72"/>
                  </a:lnTo>
                  <a:lnTo>
                    <a:pt x="0" y="5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CE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5" name="Freeform 29"/>
            <p:cNvSpPr>
              <a:spLocks/>
            </p:cNvSpPr>
            <p:nvPr/>
          </p:nvSpPr>
          <p:spPr bwMode="auto">
            <a:xfrm>
              <a:off x="3145" y="2090"/>
              <a:ext cx="70" cy="173"/>
            </a:xfrm>
            <a:custGeom>
              <a:avLst/>
              <a:gdLst>
                <a:gd name="T0" fmla="*/ 70 w 70"/>
                <a:gd name="T1" fmla="*/ 146 h 173"/>
                <a:gd name="T2" fmla="*/ 55 w 70"/>
                <a:gd name="T3" fmla="*/ 76 h 173"/>
                <a:gd name="T4" fmla="*/ 60 w 70"/>
                <a:gd name="T5" fmla="*/ 71 h 173"/>
                <a:gd name="T6" fmla="*/ 63 w 70"/>
                <a:gd name="T7" fmla="*/ 65 h 173"/>
                <a:gd name="T8" fmla="*/ 65 w 70"/>
                <a:gd name="T9" fmla="*/ 59 h 173"/>
                <a:gd name="T10" fmla="*/ 67 w 70"/>
                <a:gd name="T11" fmla="*/ 50 h 173"/>
                <a:gd name="T12" fmla="*/ 68 w 70"/>
                <a:gd name="T13" fmla="*/ 34 h 173"/>
                <a:gd name="T14" fmla="*/ 67 w 70"/>
                <a:gd name="T15" fmla="*/ 18 h 173"/>
                <a:gd name="T16" fmla="*/ 58 w 70"/>
                <a:gd name="T17" fmla="*/ 6 h 173"/>
                <a:gd name="T18" fmla="*/ 46 w 70"/>
                <a:gd name="T19" fmla="*/ 0 h 173"/>
                <a:gd name="T20" fmla="*/ 33 w 70"/>
                <a:gd name="T21" fmla="*/ 2 h 173"/>
                <a:gd name="T22" fmla="*/ 21 w 70"/>
                <a:gd name="T23" fmla="*/ 9 h 173"/>
                <a:gd name="T24" fmla="*/ 9 w 70"/>
                <a:gd name="T25" fmla="*/ 23 h 173"/>
                <a:gd name="T26" fmla="*/ 2 w 70"/>
                <a:gd name="T27" fmla="*/ 39 h 173"/>
                <a:gd name="T28" fmla="*/ 0 w 70"/>
                <a:gd name="T29" fmla="*/ 56 h 173"/>
                <a:gd name="T30" fmla="*/ 2 w 70"/>
                <a:gd name="T31" fmla="*/ 70 h 173"/>
                <a:gd name="T32" fmla="*/ 10 w 70"/>
                <a:gd name="T33" fmla="*/ 81 h 173"/>
                <a:gd name="T34" fmla="*/ 21 w 70"/>
                <a:gd name="T35" fmla="*/ 88 h 173"/>
                <a:gd name="T36" fmla="*/ 10 w 70"/>
                <a:gd name="T37" fmla="*/ 173 h 173"/>
                <a:gd name="T38" fmla="*/ 70 w 70"/>
                <a:gd name="T39" fmla="*/ 14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73">
                  <a:moveTo>
                    <a:pt x="70" y="146"/>
                  </a:moveTo>
                  <a:lnTo>
                    <a:pt x="55" y="76"/>
                  </a:lnTo>
                  <a:lnTo>
                    <a:pt x="60" y="71"/>
                  </a:lnTo>
                  <a:lnTo>
                    <a:pt x="63" y="65"/>
                  </a:lnTo>
                  <a:lnTo>
                    <a:pt x="65" y="59"/>
                  </a:lnTo>
                  <a:lnTo>
                    <a:pt x="67" y="50"/>
                  </a:lnTo>
                  <a:lnTo>
                    <a:pt x="68" y="34"/>
                  </a:lnTo>
                  <a:lnTo>
                    <a:pt x="67" y="18"/>
                  </a:lnTo>
                  <a:lnTo>
                    <a:pt x="58" y="6"/>
                  </a:lnTo>
                  <a:lnTo>
                    <a:pt x="46" y="0"/>
                  </a:lnTo>
                  <a:lnTo>
                    <a:pt x="33" y="2"/>
                  </a:lnTo>
                  <a:lnTo>
                    <a:pt x="21" y="9"/>
                  </a:lnTo>
                  <a:lnTo>
                    <a:pt x="9" y="23"/>
                  </a:lnTo>
                  <a:lnTo>
                    <a:pt x="2" y="39"/>
                  </a:lnTo>
                  <a:lnTo>
                    <a:pt x="0" y="56"/>
                  </a:lnTo>
                  <a:lnTo>
                    <a:pt x="2" y="70"/>
                  </a:lnTo>
                  <a:lnTo>
                    <a:pt x="10" y="81"/>
                  </a:lnTo>
                  <a:lnTo>
                    <a:pt x="21" y="88"/>
                  </a:lnTo>
                  <a:lnTo>
                    <a:pt x="10" y="173"/>
                  </a:lnTo>
                  <a:lnTo>
                    <a:pt x="7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Freeform 30"/>
            <p:cNvSpPr>
              <a:spLocks/>
            </p:cNvSpPr>
            <p:nvPr/>
          </p:nvSpPr>
          <p:spPr bwMode="auto">
            <a:xfrm>
              <a:off x="3666" y="912"/>
              <a:ext cx="818" cy="1853"/>
            </a:xfrm>
            <a:custGeom>
              <a:avLst/>
              <a:gdLst>
                <a:gd name="T0" fmla="*/ 810 w 818"/>
                <a:gd name="T1" fmla="*/ 1454 h 1853"/>
                <a:gd name="T2" fmla="*/ 818 w 818"/>
                <a:gd name="T3" fmla="*/ 26 h 1853"/>
                <a:gd name="T4" fmla="*/ 818 w 818"/>
                <a:gd name="T5" fmla="*/ 12 h 1853"/>
                <a:gd name="T6" fmla="*/ 803 w 818"/>
                <a:gd name="T7" fmla="*/ 11 h 1853"/>
                <a:gd name="T8" fmla="*/ 713 w 818"/>
                <a:gd name="T9" fmla="*/ 0 h 1853"/>
                <a:gd name="T10" fmla="*/ 708 w 818"/>
                <a:gd name="T11" fmla="*/ 0 h 1853"/>
                <a:gd name="T12" fmla="*/ 702 w 818"/>
                <a:gd name="T13" fmla="*/ 1 h 1853"/>
                <a:gd name="T14" fmla="*/ 20 w 818"/>
                <a:gd name="T15" fmla="*/ 254 h 1853"/>
                <a:gd name="T16" fmla="*/ 8 w 818"/>
                <a:gd name="T17" fmla="*/ 259 h 1853"/>
                <a:gd name="T18" fmla="*/ 8 w 818"/>
                <a:gd name="T19" fmla="*/ 270 h 1853"/>
                <a:gd name="T20" fmla="*/ 1 w 818"/>
                <a:gd name="T21" fmla="*/ 1776 h 1853"/>
                <a:gd name="T22" fmla="*/ 0 w 818"/>
                <a:gd name="T23" fmla="*/ 1783 h 1853"/>
                <a:gd name="T24" fmla="*/ 6 w 818"/>
                <a:gd name="T25" fmla="*/ 1787 h 1853"/>
                <a:gd name="T26" fmla="*/ 81 w 818"/>
                <a:gd name="T27" fmla="*/ 1845 h 1853"/>
                <a:gd name="T28" fmla="*/ 92 w 818"/>
                <a:gd name="T29" fmla="*/ 1853 h 1853"/>
                <a:gd name="T30" fmla="*/ 105 w 818"/>
                <a:gd name="T31" fmla="*/ 1845 h 1853"/>
                <a:gd name="T32" fmla="*/ 189 w 818"/>
                <a:gd name="T33" fmla="*/ 1793 h 1853"/>
                <a:gd name="T34" fmla="*/ 194 w 818"/>
                <a:gd name="T35" fmla="*/ 1788 h 1853"/>
                <a:gd name="T36" fmla="*/ 196 w 818"/>
                <a:gd name="T37" fmla="*/ 1783 h 1853"/>
                <a:gd name="T38" fmla="*/ 201 w 818"/>
                <a:gd name="T39" fmla="*/ 1762 h 1853"/>
                <a:gd name="T40" fmla="*/ 684 w 818"/>
                <a:gd name="T41" fmla="*/ 1502 h 1853"/>
                <a:gd name="T42" fmla="*/ 709 w 818"/>
                <a:gd name="T43" fmla="*/ 1505 h 1853"/>
                <a:gd name="T44" fmla="*/ 716 w 818"/>
                <a:gd name="T45" fmla="*/ 1505 h 1853"/>
                <a:gd name="T46" fmla="*/ 723 w 818"/>
                <a:gd name="T47" fmla="*/ 1502 h 1853"/>
                <a:gd name="T48" fmla="*/ 798 w 818"/>
                <a:gd name="T49" fmla="*/ 1469 h 1853"/>
                <a:gd name="T50" fmla="*/ 810 w 818"/>
                <a:gd name="T51" fmla="*/ 1463 h 1853"/>
                <a:gd name="T52" fmla="*/ 810 w 818"/>
                <a:gd name="T53" fmla="*/ 1454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8" h="1853">
                  <a:moveTo>
                    <a:pt x="810" y="1454"/>
                  </a:moveTo>
                  <a:lnTo>
                    <a:pt x="818" y="26"/>
                  </a:lnTo>
                  <a:lnTo>
                    <a:pt x="818" y="12"/>
                  </a:lnTo>
                  <a:lnTo>
                    <a:pt x="803" y="11"/>
                  </a:lnTo>
                  <a:lnTo>
                    <a:pt x="713" y="0"/>
                  </a:lnTo>
                  <a:lnTo>
                    <a:pt x="708" y="0"/>
                  </a:lnTo>
                  <a:lnTo>
                    <a:pt x="702" y="1"/>
                  </a:lnTo>
                  <a:lnTo>
                    <a:pt x="20" y="254"/>
                  </a:lnTo>
                  <a:lnTo>
                    <a:pt x="8" y="259"/>
                  </a:lnTo>
                  <a:lnTo>
                    <a:pt x="8" y="270"/>
                  </a:lnTo>
                  <a:lnTo>
                    <a:pt x="1" y="1776"/>
                  </a:lnTo>
                  <a:lnTo>
                    <a:pt x="0" y="1783"/>
                  </a:lnTo>
                  <a:lnTo>
                    <a:pt x="6" y="1787"/>
                  </a:lnTo>
                  <a:lnTo>
                    <a:pt x="81" y="1845"/>
                  </a:lnTo>
                  <a:lnTo>
                    <a:pt x="92" y="1853"/>
                  </a:lnTo>
                  <a:lnTo>
                    <a:pt x="105" y="1845"/>
                  </a:lnTo>
                  <a:lnTo>
                    <a:pt x="189" y="1793"/>
                  </a:lnTo>
                  <a:lnTo>
                    <a:pt x="194" y="1788"/>
                  </a:lnTo>
                  <a:lnTo>
                    <a:pt x="196" y="1783"/>
                  </a:lnTo>
                  <a:lnTo>
                    <a:pt x="201" y="1762"/>
                  </a:lnTo>
                  <a:lnTo>
                    <a:pt x="684" y="1502"/>
                  </a:lnTo>
                  <a:lnTo>
                    <a:pt x="709" y="1505"/>
                  </a:lnTo>
                  <a:lnTo>
                    <a:pt x="716" y="1505"/>
                  </a:lnTo>
                  <a:lnTo>
                    <a:pt x="723" y="1502"/>
                  </a:lnTo>
                  <a:lnTo>
                    <a:pt x="798" y="1469"/>
                  </a:lnTo>
                  <a:lnTo>
                    <a:pt x="810" y="1463"/>
                  </a:lnTo>
                  <a:lnTo>
                    <a:pt x="810" y="14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7" name="Freeform 31"/>
            <p:cNvSpPr>
              <a:spLocks/>
            </p:cNvSpPr>
            <p:nvPr/>
          </p:nvSpPr>
          <p:spPr bwMode="auto">
            <a:xfrm>
              <a:off x="3771" y="952"/>
              <a:ext cx="676" cy="1768"/>
            </a:xfrm>
            <a:custGeom>
              <a:avLst/>
              <a:gdLst>
                <a:gd name="T0" fmla="*/ 666 w 676"/>
                <a:gd name="T1" fmla="*/ 1405 h 1768"/>
                <a:gd name="T2" fmla="*/ 618 w 676"/>
                <a:gd name="T3" fmla="*/ 1426 h 1768"/>
                <a:gd name="T4" fmla="*/ 638 w 676"/>
                <a:gd name="T5" fmla="*/ 62 h 1768"/>
                <a:gd name="T6" fmla="*/ 638 w 676"/>
                <a:gd name="T7" fmla="*/ 50 h 1768"/>
                <a:gd name="T8" fmla="*/ 625 w 676"/>
                <a:gd name="T9" fmla="*/ 55 h 1768"/>
                <a:gd name="T10" fmla="*/ 75 w 676"/>
                <a:gd name="T11" fmla="*/ 292 h 1768"/>
                <a:gd name="T12" fmla="*/ 70 w 676"/>
                <a:gd name="T13" fmla="*/ 295 h 1768"/>
                <a:gd name="T14" fmla="*/ 70 w 676"/>
                <a:gd name="T15" fmla="*/ 300 h 1768"/>
                <a:gd name="T16" fmla="*/ 48 w 676"/>
                <a:gd name="T17" fmla="*/ 1736 h 1768"/>
                <a:gd name="T18" fmla="*/ 0 w 676"/>
                <a:gd name="T19" fmla="*/ 1768 h 1768"/>
                <a:gd name="T20" fmla="*/ 21 w 676"/>
                <a:gd name="T21" fmla="*/ 260 h 1768"/>
                <a:gd name="T22" fmla="*/ 671 w 676"/>
                <a:gd name="T23" fmla="*/ 0 h 1768"/>
                <a:gd name="T24" fmla="*/ 676 w 676"/>
                <a:gd name="T25" fmla="*/ 0 h 1768"/>
                <a:gd name="T26" fmla="*/ 666 w 676"/>
                <a:gd name="T27" fmla="*/ 1405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6" h="1768">
                  <a:moveTo>
                    <a:pt x="666" y="1405"/>
                  </a:moveTo>
                  <a:lnTo>
                    <a:pt x="618" y="1426"/>
                  </a:lnTo>
                  <a:lnTo>
                    <a:pt x="638" y="62"/>
                  </a:lnTo>
                  <a:lnTo>
                    <a:pt x="638" y="50"/>
                  </a:lnTo>
                  <a:lnTo>
                    <a:pt x="625" y="55"/>
                  </a:lnTo>
                  <a:lnTo>
                    <a:pt x="75" y="292"/>
                  </a:lnTo>
                  <a:lnTo>
                    <a:pt x="70" y="295"/>
                  </a:lnTo>
                  <a:lnTo>
                    <a:pt x="70" y="300"/>
                  </a:lnTo>
                  <a:lnTo>
                    <a:pt x="48" y="1736"/>
                  </a:lnTo>
                  <a:lnTo>
                    <a:pt x="0" y="1768"/>
                  </a:lnTo>
                  <a:lnTo>
                    <a:pt x="21" y="260"/>
                  </a:lnTo>
                  <a:lnTo>
                    <a:pt x="671" y="0"/>
                  </a:lnTo>
                  <a:lnTo>
                    <a:pt x="676" y="0"/>
                  </a:lnTo>
                  <a:lnTo>
                    <a:pt x="666" y="1405"/>
                  </a:lnTo>
                  <a:close/>
                </a:path>
              </a:pathLst>
            </a:custGeom>
            <a:solidFill>
              <a:srgbClr val="EDD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Freeform 32"/>
            <p:cNvSpPr>
              <a:spLocks/>
            </p:cNvSpPr>
            <p:nvPr/>
          </p:nvSpPr>
          <p:spPr bwMode="auto">
            <a:xfrm>
              <a:off x="4360" y="1028"/>
              <a:ext cx="29" cy="1356"/>
            </a:xfrm>
            <a:custGeom>
              <a:avLst/>
              <a:gdLst>
                <a:gd name="T0" fmla="*/ 8 w 29"/>
                <a:gd name="T1" fmla="*/ 8 h 1356"/>
                <a:gd name="T2" fmla="*/ 29 w 29"/>
                <a:gd name="T3" fmla="*/ 0 h 1356"/>
                <a:gd name="T4" fmla="*/ 10 w 29"/>
                <a:gd name="T5" fmla="*/ 1356 h 1356"/>
                <a:gd name="T6" fmla="*/ 0 w 29"/>
                <a:gd name="T7" fmla="*/ 1354 h 1356"/>
                <a:gd name="T8" fmla="*/ 8 w 29"/>
                <a:gd name="T9" fmla="*/ 8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56">
                  <a:moveTo>
                    <a:pt x="8" y="8"/>
                  </a:moveTo>
                  <a:lnTo>
                    <a:pt x="29" y="0"/>
                  </a:lnTo>
                  <a:lnTo>
                    <a:pt x="10" y="1356"/>
                  </a:lnTo>
                  <a:lnTo>
                    <a:pt x="0" y="135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DD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Freeform 33"/>
            <p:cNvSpPr>
              <a:spLocks/>
            </p:cNvSpPr>
            <p:nvPr/>
          </p:nvSpPr>
          <p:spPr bwMode="auto">
            <a:xfrm>
              <a:off x="3732" y="944"/>
              <a:ext cx="676" cy="254"/>
            </a:xfrm>
            <a:custGeom>
              <a:avLst/>
              <a:gdLst>
                <a:gd name="T0" fmla="*/ 645 w 676"/>
                <a:gd name="T1" fmla="*/ 0 h 254"/>
                <a:gd name="T2" fmla="*/ 676 w 676"/>
                <a:gd name="T3" fmla="*/ 4 h 254"/>
                <a:gd name="T4" fmla="*/ 51 w 676"/>
                <a:gd name="T5" fmla="*/ 254 h 254"/>
                <a:gd name="T6" fmla="*/ 0 w 676"/>
                <a:gd name="T7" fmla="*/ 239 h 254"/>
                <a:gd name="T8" fmla="*/ 645 w 676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6" h="254">
                  <a:moveTo>
                    <a:pt x="645" y="0"/>
                  </a:moveTo>
                  <a:lnTo>
                    <a:pt x="676" y="4"/>
                  </a:lnTo>
                  <a:lnTo>
                    <a:pt x="51" y="254"/>
                  </a:lnTo>
                  <a:lnTo>
                    <a:pt x="0" y="239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FFF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0" name="Freeform 34"/>
            <p:cNvSpPr>
              <a:spLocks/>
            </p:cNvSpPr>
            <p:nvPr/>
          </p:nvSpPr>
          <p:spPr bwMode="auto">
            <a:xfrm>
              <a:off x="3705" y="1194"/>
              <a:ext cx="68" cy="1522"/>
            </a:xfrm>
            <a:custGeom>
              <a:avLst/>
              <a:gdLst>
                <a:gd name="T0" fmla="*/ 0 w 68"/>
                <a:gd name="T1" fmla="*/ 1486 h 1522"/>
                <a:gd name="T2" fmla="*/ 8 w 68"/>
                <a:gd name="T3" fmla="*/ 0 h 1522"/>
                <a:gd name="T4" fmla="*/ 68 w 68"/>
                <a:gd name="T5" fmla="*/ 18 h 1522"/>
                <a:gd name="T6" fmla="*/ 46 w 68"/>
                <a:gd name="T7" fmla="*/ 1522 h 1522"/>
                <a:gd name="T8" fmla="*/ 0 w 68"/>
                <a:gd name="T9" fmla="*/ 1486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522">
                  <a:moveTo>
                    <a:pt x="0" y="1486"/>
                  </a:moveTo>
                  <a:lnTo>
                    <a:pt x="8" y="0"/>
                  </a:lnTo>
                  <a:lnTo>
                    <a:pt x="68" y="18"/>
                  </a:lnTo>
                  <a:lnTo>
                    <a:pt x="46" y="1522"/>
                  </a:lnTo>
                  <a:lnTo>
                    <a:pt x="0" y="1486"/>
                  </a:lnTo>
                  <a:close/>
                </a:path>
              </a:pathLst>
            </a:custGeom>
            <a:solidFill>
              <a:srgbClr val="DDD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1" name="Freeform 35"/>
            <p:cNvSpPr>
              <a:spLocks/>
            </p:cNvSpPr>
            <p:nvPr/>
          </p:nvSpPr>
          <p:spPr bwMode="auto">
            <a:xfrm>
              <a:off x="3838" y="1045"/>
              <a:ext cx="512" cy="1607"/>
            </a:xfrm>
            <a:custGeom>
              <a:avLst/>
              <a:gdLst>
                <a:gd name="T0" fmla="*/ 2 w 512"/>
                <a:gd name="T1" fmla="*/ 1607 h 1607"/>
                <a:gd name="T2" fmla="*/ 0 w 512"/>
                <a:gd name="T3" fmla="*/ 1607 h 1607"/>
                <a:gd name="T4" fmla="*/ 24 w 512"/>
                <a:gd name="T5" fmla="*/ 211 h 1607"/>
                <a:gd name="T6" fmla="*/ 512 w 512"/>
                <a:gd name="T7" fmla="*/ 0 h 1607"/>
                <a:gd name="T8" fmla="*/ 503 w 512"/>
                <a:gd name="T9" fmla="*/ 1336 h 1607"/>
                <a:gd name="T10" fmla="*/ 498 w 512"/>
                <a:gd name="T11" fmla="*/ 1339 h 1607"/>
                <a:gd name="T12" fmla="*/ 2 w 512"/>
                <a:gd name="T13" fmla="*/ 1607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1607">
                  <a:moveTo>
                    <a:pt x="2" y="1607"/>
                  </a:moveTo>
                  <a:lnTo>
                    <a:pt x="0" y="1607"/>
                  </a:lnTo>
                  <a:lnTo>
                    <a:pt x="24" y="211"/>
                  </a:lnTo>
                  <a:lnTo>
                    <a:pt x="512" y="0"/>
                  </a:lnTo>
                  <a:lnTo>
                    <a:pt x="503" y="1336"/>
                  </a:lnTo>
                  <a:lnTo>
                    <a:pt x="498" y="1339"/>
                  </a:lnTo>
                  <a:lnTo>
                    <a:pt x="2" y="1607"/>
                  </a:lnTo>
                  <a:close/>
                </a:path>
              </a:pathLst>
            </a:custGeom>
            <a:solidFill>
              <a:srgbClr val="21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2" name="Freeform 36"/>
            <p:cNvSpPr>
              <a:spLocks/>
            </p:cNvSpPr>
            <p:nvPr/>
          </p:nvSpPr>
          <p:spPr bwMode="auto">
            <a:xfrm>
              <a:off x="4002" y="1577"/>
              <a:ext cx="204" cy="389"/>
            </a:xfrm>
            <a:custGeom>
              <a:avLst/>
              <a:gdLst>
                <a:gd name="T0" fmla="*/ 204 w 204"/>
                <a:gd name="T1" fmla="*/ 29 h 389"/>
                <a:gd name="T2" fmla="*/ 204 w 204"/>
                <a:gd name="T3" fmla="*/ 15 h 389"/>
                <a:gd name="T4" fmla="*/ 192 w 204"/>
                <a:gd name="T5" fmla="*/ 21 h 389"/>
                <a:gd name="T6" fmla="*/ 199 w 204"/>
                <a:gd name="T7" fmla="*/ 10 h 389"/>
                <a:gd name="T8" fmla="*/ 175 w 204"/>
                <a:gd name="T9" fmla="*/ 2 h 389"/>
                <a:gd name="T10" fmla="*/ 170 w 204"/>
                <a:gd name="T11" fmla="*/ 0 h 389"/>
                <a:gd name="T12" fmla="*/ 167 w 204"/>
                <a:gd name="T13" fmla="*/ 2 h 389"/>
                <a:gd name="T14" fmla="*/ 13 w 204"/>
                <a:gd name="T15" fmla="*/ 61 h 389"/>
                <a:gd name="T16" fmla="*/ 6 w 204"/>
                <a:gd name="T17" fmla="*/ 64 h 389"/>
                <a:gd name="T18" fmla="*/ 6 w 204"/>
                <a:gd name="T19" fmla="*/ 68 h 389"/>
                <a:gd name="T20" fmla="*/ 0 w 204"/>
                <a:gd name="T21" fmla="*/ 376 h 389"/>
                <a:gd name="T22" fmla="*/ 0 w 204"/>
                <a:gd name="T23" fmla="*/ 389 h 389"/>
                <a:gd name="T24" fmla="*/ 13 w 204"/>
                <a:gd name="T25" fmla="*/ 383 h 389"/>
                <a:gd name="T26" fmla="*/ 34 w 204"/>
                <a:gd name="T27" fmla="*/ 374 h 389"/>
                <a:gd name="T28" fmla="*/ 34 w 204"/>
                <a:gd name="T29" fmla="*/ 375 h 389"/>
                <a:gd name="T30" fmla="*/ 49 w 204"/>
                <a:gd name="T31" fmla="*/ 367 h 389"/>
                <a:gd name="T32" fmla="*/ 199 w 204"/>
                <a:gd name="T33" fmla="*/ 288 h 389"/>
                <a:gd name="T34" fmla="*/ 204 w 204"/>
                <a:gd name="T35" fmla="*/ 285 h 389"/>
                <a:gd name="T36" fmla="*/ 204 w 204"/>
                <a:gd name="T37" fmla="*/ 281 h 389"/>
                <a:gd name="T38" fmla="*/ 204 w 204"/>
                <a:gd name="T39" fmla="*/ 2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9">
                  <a:moveTo>
                    <a:pt x="204" y="29"/>
                  </a:moveTo>
                  <a:lnTo>
                    <a:pt x="204" y="15"/>
                  </a:lnTo>
                  <a:lnTo>
                    <a:pt x="192" y="21"/>
                  </a:lnTo>
                  <a:lnTo>
                    <a:pt x="199" y="10"/>
                  </a:lnTo>
                  <a:lnTo>
                    <a:pt x="175" y="2"/>
                  </a:lnTo>
                  <a:lnTo>
                    <a:pt x="170" y="0"/>
                  </a:lnTo>
                  <a:lnTo>
                    <a:pt x="167" y="2"/>
                  </a:lnTo>
                  <a:lnTo>
                    <a:pt x="13" y="61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376"/>
                  </a:lnTo>
                  <a:lnTo>
                    <a:pt x="0" y="389"/>
                  </a:lnTo>
                  <a:lnTo>
                    <a:pt x="13" y="383"/>
                  </a:lnTo>
                  <a:lnTo>
                    <a:pt x="34" y="374"/>
                  </a:lnTo>
                  <a:lnTo>
                    <a:pt x="34" y="375"/>
                  </a:lnTo>
                  <a:lnTo>
                    <a:pt x="49" y="367"/>
                  </a:lnTo>
                  <a:lnTo>
                    <a:pt x="199" y="288"/>
                  </a:lnTo>
                  <a:lnTo>
                    <a:pt x="204" y="285"/>
                  </a:lnTo>
                  <a:lnTo>
                    <a:pt x="204" y="281"/>
                  </a:lnTo>
                  <a:lnTo>
                    <a:pt x="20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3" name="Freeform 37"/>
            <p:cNvSpPr>
              <a:spLocks/>
            </p:cNvSpPr>
            <p:nvPr/>
          </p:nvSpPr>
          <p:spPr bwMode="auto">
            <a:xfrm>
              <a:off x="4020" y="1663"/>
              <a:ext cx="21" cy="277"/>
            </a:xfrm>
            <a:custGeom>
              <a:avLst/>
              <a:gdLst>
                <a:gd name="T0" fmla="*/ 21 w 21"/>
                <a:gd name="T1" fmla="*/ 10 h 277"/>
                <a:gd name="T2" fmla="*/ 16 w 21"/>
                <a:gd name="T3" fmla="*/ 270 h 277"/>
                <a:gd name="T4" fmla="*/ 0 w 21"/>
                <a:gd name="T5" fmla="*/ 277 h 277"/>
                <a:gd name="T6" fmla="*/ 7 w 21"/>
                <a:gd name="T7" fmla="*/ 0 h 277"/>
                <a:gd name="T8" fmla="*/ 21 w 21"/>
                <a:gd name="T9" fmla="*/ 1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7">
                  <a:moveTo>
                    <a:pt x="21" y="10"/>
                  </a:moveTo>
                  <a:lnTo>
                    <a:pt x="16" y="270"/>
                  </a:lnTo>
                  <a:lnTo>
                    <a:pt x="0" y="277"/>
                  </a:lnTo>
                  <a:lnTo>
                    <a:pt x="7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88" name="Freeform 38"/>
            <p:cNvSpPr>
              <a:spLocks/>
            </p:cNvSpPr>
            <p:nvPr/>
          </p:nvSpPr>
          <p:spPr bwMode="auto">
            <a:xfrm>
              <a:off x="4056" y="1619"/>
              <a:ext cx="130" cy="304"/>
            </a:xfrm>
            <a:custGeom>
              <a:avLst/>
              <a:gdLst>
                <a:gd name="T0" fmla="*/ 5 w 130"/>
                <a:gd name="T1" fmla="*/ 55 h 304"/>
                <a:gd name="T2" fmla="*/ 130 w 130"/>
                <a:gd name="T3" fmla="*/ 0 h 304"/>
                <a:gd name="T4" fmla="*/ 130 w 130"/>
                <a:gd name="T5" fmla="*/ 235 h 304"/>
                <a:gd name="T6" fmla="*/ 0 w 130"/>
                <a:gd name="T7" fmla="*/ 304 h 304"/>
                <a:gd name="T8" fmla="*/ 5 w 130"/>
                <a:gd name="T9" fmla="*/ 5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304">
                  <a:moveTo>
                    <a:pt x="5" y="55"/>
                  </a:moveTo>
                  <a:lnTo>
                    <a:pt x="130" y="0"/>
                  </a:lnTo>
                  <a:lnTo>
                    <a:pt x="130" y="235"/>
                  </a:lnTo>
                  <a:lnTo>
                    <a:pt x="0" y="304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91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89" name="Freeform 39"/>
            <p:cNvSpPr>
              <a:spLocks/>
            </p:cNvSpPr>
            <p:nvPr/>
          </p:nvSpPr>
          <p:spPr bwMode="auto">
            <a:xfrm>
              <a:off x="4036" y="1595"/>
              <a:ext cx="153" cy="65"/>
            </a:xfrm>
            <a:custGeom>
              <a:avLst/>
              <a:gdLst>
                <a:gd name="T0" fmla="*/ 136 w 153"/>
                <a:gd name="T1" fmla="*/ 0 h 65"/>
                <a:gd name="T2" fmla="*/ 153 w 153"/>
                <a:gd name="T3" fmla="*/ 6 h 65"/>
                <a:gd name="T4" fmla="*/ 17 w 153"/>
                <a:gd name="T5" fmla="*/ 65 h 65"/>
                <a:gd name="T6" fmla="*/ 0 w 153"/>
                <a:gd name="T7" fmla="*/ 53 h 65"/>
                <a:gd name="T8" fmla="*/ 136 w 15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65">
                  <a:moveTo>
                    <a:pt x="136" y="0"/>
                  </a:moveTo>
                  <a:lnTo>
                    <a:pt x="153" y="6"/>
                  </a:lnTo>
                  <a:lnTo>
                    <a:pt x="17" y="65"/>
                  </a:lnTo>
                  <a:lnTo>
                    <a:pt x="0" y="5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E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1" name="Freeform 40"/>
            <p:cNvSpPr>
              <a:spLocks/>
            </p:cNvSpPr>
            <p:nvPr/>
          </p:nvSpPr>
          <p:spPr bwMode="auto">
            <a:xfrm>
              <a:off x="4095" y="1700"/>
              <a:ext cx="65" cy="155"/>
            </a:xfrm>
            <a:custGeom>
              <a:avLst/>
              <a:gdLst>
                <a:gd name="T0" fmla="*/ 65 w 65"/>
                <a:gd name="T1" fmla="*/ 130 h 155"/>
                <a:gd name="T2" fmla="*/ 50 w 65"/>
                <a:gd name="T3" fmla="*/ 68 h 155"/>
                <a:gd name="T4" fmla="*/ 55 w 65"/>
                <a:gd name="T5" fmla="*/ 64 h 155"/>
                <a:gd name="T6" fmla="*/ 58 w 65"/>
                <a:gd name="T7" fmla="*/ 58 h 155"/>
                <a:gd name="T8" fmla="*/ 60 w 65"/>
                <a:gd name="T9" fmla="*/ 52 h 155"/>
                <a:gd name="T10" fmla="*/ 64 w 65"/>
                <a:gd name="T11" fmla="*/ 46 h 155"/>
                <a:gd name="T12" fmla="*/ 65 w 65"/>
                <a:gd name="T13" fmla="*/ 29 h 155"/>
                <a:gd name="T14" fmla="*/ 62 w 65"/>
                <a:gd name="T15" fmla="*/ 16 h 155"/>
                <a:gd name="T16" fmla="*/ 55 w 65"/>
                <a:gd name="T17" fmla="*/ 6 h 155"/>
                <a:gd name="T18" fmla="*/ 43 w 65"/>
                <a:gd name="T19" fmla="*/ 0 h 155"/>
                <a:gd name="T20" fmla="*/ 31 w 65"/>
                <a:gd name="T21" fmla="*/ 2 h 155"/>
                <a:gd name="T22" fmla="*/ 19 w 65"/>
                <a:gd name="T23" fmla="*/ 9 h 155"/>
                <a:gd name="T24" fmla="*/ 9 w 65"/>
                <a:gd name="T25" fmla="*/ 20 h 155"/>
                <a:gd name="T26" fmla="*/ 2 w 65"/>
                <a:gd name="T27" fmla="*/ 35 h 155"/>
                <a:gd name="T28" fmla="*/ 0 w 65"/>
                <a:gd name="T29" fmla="*/ 50 h 155"/>
                <a:gd name="T30" fmla="*/ 4 w 65"/>
                <a:gd name="T31" fmla="*/ 63 h 155"/>
                <a:gd name="T32" fmla="*/ 11 w 65"/>
                <a:gd name="T33" fmla="*/ 72 h 155"/>
                <a:gd name="T34" fmla="*/ 19 w 65"/>
                <a:gd name="T35" fmla="*/ 79 h 155"/>
                <a:gd name="T36" fmla="*/ 11 w 65"/>
                <a:gd name="T37" fmla="*/ 155 h 155"/>
                <a:gd name="T38" fmla="*/ 65 w 65"/>
                <a:gd name="T39" fmla="*/ 1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155">
                  <a:moveTo>
                    <a:pt x="65" y="130"/>
                  </a:moveTo>
                  <a:lnTo>
                    <a:pt x="50" y="68"/>
                  </a:lnTo>
                  <a:lnTo>
                    <a:pt x="55" y="64"/>
                  </a:lnTo>
                  <a:lnTo>
                    <a:pt x="58" y="58"/>
                  </a:lnTo>
                  <a:lnTo>
                    <a:pt x="60" y="52"/>
                  </a:lnTo>
                  <a:lnTo>
                    <a:pt x="64" y="46"/>
                  </a:lnTo>
                  <a:lnTo>
                    <a:pt x="65" y="29"/>
                  </a:lnTo>
                  <a:lnTo>
                    <a:pt x="62" y="16"/>
                  </a:lnTo>
                  <a:lnTo>
                    <a:pt x="55" y="6"/>
                  </a:lnTo>
                  <a:lnTo>
                    <a:pt x="43" y="0"/>
                  </a:lnTo>
                  <a:lnTo>
                    <a:pt x="31" y="2"/>
                  </a:lnTo>
                  <a:lnTo>
                    <a:pt x="19" y="9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4" y="63"/>
                  </a:lnTo>
                  <a:lnTo>
                    <a:pt x="11" y="72"/>
                  </a:lnTo>
                  <a:lnTo>
                    <a:pt x="19" y="79"/>
                  </a:lnTo>
                  <a:lnTo>
                    <a:pt x="11" y="155"/>
                  </a:lnTo>
                  <a:lnTo>
                    <a:pt x="65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2" name="Freeform 41"/>
            <p:cNvSpPr>
              <a:spLocks/>
            </p:cNvSpPr>
            <p:nvPr/>
          </p:nvSpPr>
          <p:spPr bwMode="auto">
            <a:xfrm>
              <a:off x="4650" y="2681"/>
              <a:ext cx="143" cy="178"/>
            </a:xfrm>
            <a:custGeom>
              <a:avLst/>
              <a:gdLst>
                <a:gd name="T0" fmla="*/ 41 w 143"/>
                <a:gd name="T1" fmla="*/ 15 h 178"/>
                <a:gd name="T2" fmla="*/ 43 w 143"/>
                <a:gd name="T3" fmla="*/ 11 h 178"/>
                <a:gd name="T4" fmla="*/ 44 w 143"/>
                <a:gd name="T5" fmla="*/ 8 h 178"/>
                <a:gd name="T6" fmla="*/ 46 w 143"/>
                <a:gd name="T7" fmla="*/ 7 h 178"/>
                <a:gd name="T8" fmla="*/ 46 w 143"/>
                <a:gd name="T9" fmla="*/ 6 h 178"/>
                <a:gd name="T10" fmla="*/ 51 w 143"/>
                <a:gd name="T11" fmla="*/ 4 h 178"/>
                <a:gd name="T12" fmla="*/ 56 w 143"/>
                <a:gd name="T13" fmla="*/ 3 h 178"/>
                <a:gd name="T14" fmla="*/ 65 w 143"/>
                <a:gd name="T15" fmla="*/ 1 h 178"/>
                <a:gd name="T16" fmla="*/ 73 w 143"/>
                <a:gd name="T17" fmla="*/ 0 h 178"/>
                <a:gd name="T18" fmla="*/ 84 w 143"/>
                <a:gd name="T19" fmla="*/ 0 h 178"/>
                <a:gd name="T20" fmla="*/ 94 w 143"/>
                <a:gd name="T21" fmla="*/ 0 h 178"/>
                <a:gd name="T22" fmla="*/ 104 w 143"/>
                <a:gd name="T23" fmla="*/ 0 h 178"/>
                <a:gd name="T24" fmla="*/ 114 w 143"/>
                <a:gd name="T25" fmla="*/ 1 h 178"/>
                <a:gd name="T26" fmla="*/ 119 w 143"/>
                <a:gd name="T27" fmla="*/ 3 h 178"/>
                <a:gd name="T28" fmla="*/ 125 w 143"/>
                <a:gd name="T29" fmla="*/ 4 h 178"/>
                <a:gd name="T30" fmla="*/ 130 w 143"/>
                <a:gd name="T31" fmla="*/ 7 h 178"/>
                <a:gd name="T32" fmla="*/ 133 w 143"/>
                <a:gd name="T33" fmla="*/ 11 h 178"/>
                <a:gd name="T34" fmla="*/ 142 w 143"/>
                <a:gd name="T35" fmla="*/ 32 h 178"/>
                <a:gd name="T36" fmla="*/ 143 w 143"/>
                <a:gd name="T37" fmla="*/ 54 h 178"/>
                <a:gd name="T38" fmla="*/ 142 w 143"/>
                <a:gd name="T39" fmla="*/ 75 h 178"/>
                <a:gd name="T40" fmla="*/ 138 w 143"/>
                <a:gd name="T41" fmla="*/ 90 h 178"/>
                <a:gd name="T42" fmla="*/ 133 w 143"/>
                <a:gd name="T43" fmla="*/ 108 h 178"/>
                <a:gd name="T44" fmla="*/ 126 w 143"/>
                <a:gd name="T45" fmla="*/ 133 h 178"/>
                <a:gd name="T46" fmla="*/ 121 w 143"/>
                <a:gd name="T47" fmla="*/ 158 h 178"/>
                <a:gd name="T48" fmla="*/ 118 w 143"/>
                <a:gd name="T49" fmla="*/ 178 h 178"/>
                <a:gd name="T50" fmla="*/ 72 w 143"/>
                <a:gd name="T51" fmla="*/ 167 h 178"/>
                <a:gd name="T52" fmla="*/ 72 w 143"/>
                <a:gd name="T53" fmla="*/ 167 h 178"/>
                <a:gd name="T54" fmla="*/ 72 w 143"/>
                <a:gd name="T55" fmla="*/ 167 h 178"/>
                <a:gd name="T56" fmla="*/ 68 w 143"/>
                <a:gd name="T57" fmla="*/ 166 h 178"/>
                <a:gd name="T58" fmla="*/ 63 w 143"/>
                <a:gd name="T59" fmla="*/ 166 h 178"/>
                <a:gd name="T60" fmla="*/ 55 w 143"/>
                <a:gd name="T61" fmla="*/ 165 h 178"/>
                <a:gd name="T62" fmla="*/ 46 w 143"/>
                <a:gd name="T63" fmla="*/ 162 h 178"/>
                <a:gd name="T64" fmla="*/ 36 w 143"/>
                <a:gd name="T65" fmla="*/ 160 h 178"/>
                <a:gd name="T66" fmla="*/ 24 w 143"/>
                <a:gd name="T67" fmla="*/ 159 h 178"/>
                <a:gd name="T68" fmla="*/ 12 w 143"/>
                <a:gd name="T69" fmla="*/ 159 h 178"/>
                <a:gd name="T70" fmla="*/ 0 w 143"/>
                <a:gd name="T71" fmla="*/ 158 h 178"/>
                <a:gd name="T72" fmla="*/ 3 w 143"/>
                <a:gd name="T73" fmla="*/ 147 h 178"/>
                <a:gd name="T74" fmla="*/ 9 w 143"/>
                <a:gd name="T75" fmla="*/ 136 h 178"/>
                <a:gd name="T76" fmla="*/ 12 w 143"/>
                <a:gd name="T77" fmla="*/ 127 h 178"/>
                <a:gd name="T78" fmla="*/ 14 w 143"/>
                <a:gd name="T79" fmla="*/ 122 h 178"/>
                <a:gd name="T80" fmla="*/ 15 w 143"/>
                <a:gd name="T81" fmla="*/ 115 h 178"/>
                <a:gd name="T82" fmla="*/ 15 w 143"/>
                <a:gd name="T83" fmla="*/ 109 h 178"/>
                <a:gd name="T84" fmla="*/ 14 w 143"/>
                <a:gd name="T85" fmla="*/ 104 h 178"/>
                <a:gd name="T86" fmla="*/ 10 w 143"/>
                <a:gd name="T87" fmla="*/ 100 h 178"/>
                <a:gd name="T88" fmla="*/ 9 w 143"/>
                <a:gd name="T89" fmla="*/ 97 h 178"/>
                <a:gd name="T90" fmla="*/ 7 w 143"/>
                <a:gd name="T91" fmla="*/ 95 h 178"/>
                <a:gd name="T92" fmla="*/ 5 w 143"/>
                <a:gd name="T93" fmla="*/ 93 h 178"/>
                <a:gd name="T94" fmla="*/ 3 w 143"/>
                <a:gd name="T95" fmla="*/ 89 h 178"/>
                <a:gd name="T96" fmla="*/ 5 w 143"/>
                <a:gd name="T97" fmla="*/ 80 h 178"/>
                <a:gd name="T98" fmla="*/ 12 w 143"/>
                <a:gd name="T99" fmla="*/ 65 h 178"/>
                <a:gd name="T100" fmla="*/ 24 w 143"/>
                <a:gd name="T101" fmla="*/ 43 h 178"/>
                <a:gd name="T102" fmla="*/ 41 w 143"/>
                <a:gd name="T103" fmla="*/ 1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178">
                  <a:moveTo>
                    <a:pt x="41" y="15"/>
                  </a:moveTo>
                  <a:lnTo>
                    <a:pt x="43" y="11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51" y="4"/>
                  </a:lnTo>
                  <a:lnTo>
                    <a:pt x="56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1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30" y="7"/>
                  </a:lnTo>
                  <a:lnTo>
                    <a:pt x="133" y="11"/>
                  </a:lnTo>
                  <a:lnTo>
                    <a:pt x="142" y="32"/>
                  </a:lnTo>
                  <a:lnTo>
                    <a:pt x="143" y="54"/>
                  </a:lnTo>
                  <a:lnTo>
                    <a:pt x="142" y="75"/>
                  </a:lnTo>
                  <a:lnTo>
                    <a:pt x="138" y="90"/>
                  </a:lnTo>
                  <a:lnTo>
                    <a:pt x="133" y="108"/>
                  </a:lnTo>
                  <a:lnTo>
                    <a:pt x="126" y="133"/>
                  </a:lnTo>
                  <a:lnTo>
                    <a:pt x="121" y="158"/>
                  </a:lnTo>
                  <a:lnTo>
                    <a:pt x="118" y="178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68" y="166"/>
                  </a:lnTo>
                  <a:lnTo>
                    <a:pt x="63" y="166"/>
                  </a:lnTo>
                  <a:lnTo>
                    <a:pt x="55" y="165"/>
                  </a:lnTo>
                  <a:lnTo>
                    <a:pt x="46" y="162"/>
                  </a:lnTo>
                  <a:lnTo>
                    <a:pt x="36" y="160"/>
                  </a:lnTo>
                  <a:lnTo>
                    <a:pt x="24" y="159"/>
                  </a:lnTo>
                  <a:lnTo>
                    <a:pt x="12" y="159"/>
                  </a:lnTo>
                  <a:lnTo>
                    <a:pt x="0" y="158"/>
                  </a:lnTo>
                  <a:lnTo>
                    <a:pt x="3" y="147"/>
                  </a:lnTo>
                  <a:lnTo>
                    <a:pt x="9" y="136"/>
                  </a:lnTo>
                  <a:lnTo>
                    <a:pt x="12" y="127"/>
                  </a:lnTo>
                  <a:lnTo>
                    <a:pt x="14" y="122"/>
                  </a:lnTo>
                  <a:lnTo>
                    <a:pt x="15" y="115"/>
                  </a:lnTo>
                  <a:lnTo>
                    <a:pt x="15" y="109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9" y="97"/>
                  </a:lnTo>
                  <a:lnTo>
                    <a:pt x="7" y="95"/>
                  </a:lnTo>
                  <a:lnTo>
                    <a:pt x="5" y="93"/>
                  </a:lnTo>
                  <a:lnTo>
                    <a:pt x="3" y="89"/>
                  </a:lnTo>
                  <a:lnTo>
                    <a:pt x="5" y="80"/>
                  </a:lnTo>
                  <a:lnTo>
                    <a:pt x="12" y="65"/>
                  </a:lnTo>
                  <a:lnTo>
                    <a:pt x="24" y="43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3" name="Freeform 42"/>
            <p:cNvSpPr>
              <a:spLocks/>
            </p:cNvSpPr>
            <p:nvPr/>
          </p:nvSpPr>
          <p:spPr bwMode="auto">
            <a:xfrm>
              <a:off x="4305" y="2994"/>
              <a:ext cx="38" cy="72"/>
            </a:xfrm>
            <a:custGeom>
              <a:avLst/>
              <a:gdLst>
                <a:gd name="T0" fmla="*/ 11 w 38"/>
                <a:gd name="T1" fmla="*/ 60 h 72"/>
                <a:gd name="T2" fmla="*/ 7 w 38"/>
                <a:gd name="T3" fmla="*/ 51 h 72"/>
                <a:gd name="T4" fmla="*/ 2 w 38"/>
                <a:gd name="T5" fmla="*/ 36 h 72"/>
                <a:gd name="T6" fmla="*/ 0 w 38"/>
                <a:gd name="T7" fmla="*/ 19 h 72"/>
                <a:gd name="T8" fmla="*/ 2 w 38"/>
                <a:gd name="T9" fmla="*/ 5 h 72"/>
                <a:gd name="T10" fmla="*/ 2 w 38"/>
                <a:gd name="T11" fmla="*/ 4 h 72"/>
                <a:gd name="T12" fmla="*/ 4 w 38"/>
                <a:gd name="T13" fmla="*/ 2 h 72"/>
                <a:gd name="T14" fmla="*/ 4 w 38"/>
                <a:gd name="T15" fmla="*/ 2 h 72"/>
                <a:gd name="T16" fmla="*/ 5 w 38"/>
                <a:gd name="T17" fmla="*/ 1 h 72"/>
                <a:gd name="T18" fmla="*/ 14 w 38"/>
                <a:gd name="T19" fmla="*/ 0 h 72"/>
                <a:gd name="T20" fmla="*/ 23 w 38"/>
                <a:gd name="T21" fmla="*/ 2 h 72"/>
                <a:gd name="T22" fmla="*/ 31 w 38"/>
                <a:gd name="T23" fmla="*/ 8 h 72"/>
                <a:gd name="T24" fmla="*/ 38 w 38"/>
                <a:gd name="T25" fmla="*/ 12 h 72"/>
                <a:gd name="T26" fmla="*/ 26 w 38"/>
                <a:gd name="T27" fmla="*/ 72 h 72"/>
                <a:gd name="T28" fmla="*/ 21 w 38"/>
                <a:gd name="T29" fmla="*/ 69 h 72"/>
                <a:gd name="T30" fmla="*/ 16 w 38"/>
                <a:gd name="T31" fmla="*/ 66 h 72"/>
                <a:gd name="T32" fmla="*/ 12 w 38"/>
                <a:gd name="T33" fmla="*/ 63 h 72"/>
                <a:gd name="T34" fmla="*/ 11 w 38"/>
                <a:gd name="T35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72">
                  <a:moveTo>
                    <a:pt x="11" y="60"/>
                  </a:moveTo>
                  <a:lnTo>
                    <a:pt x="7" y="51"/>
                  </a:lnTo>
                  <a:lnTo>
                    <a:pt x="2" y="36"/>
                  </a:lnTo>
                  <a:lnTo>
                    <a:pt x="0" y="19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14" y="0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38" y="12"/>
                  </a:lnTo>
                  <a:lnTo>
                    <a:pt x="26" y="72"/>
                  </a:lnTo>
                  <a:lnTo>
                    <a:pt x="21" y="69"/>
                  </a:lnTo>
                  <a:lnTo>
                    <a:pt x="16" y="66"/>
                  </a:lnTo>
                  <a:lnTo>
                    <a:pt x="12" y="63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4" name="Freeform 43"/>
            <p:cNvSpPr>
              <a:spLocks/>
            </p:cNvSpPr>
            <p:nvPr/>
          </p:nvSpPr>
          <p:spPr bwMode="auto">
            <a:xfrm>
              <a:off x="4353" y="2858"/>
              <a:ext cx="445" cy="415"/>
            </a:xfrm>
            <a:custGeom>
              <a:avLst/>
              <a:gdLst>
                <a:gd name="T0" fmla="*/ 166 w 445"/>
                <a:gd name="T1" fmla="*/ 237 h 415"/>
                <a:gd name="T2" fmla="*/ 169 w 445"/>
                <a:gd name="T3" fmla="*/ 237 h 415"/>
                <a:gd name="T4" fmla="*/ 172 w 445"/>
                <a:gd name="T5" fmla="*/ 235 h 415"/>
                <a:gd name="T6" fmla="*/ 307 w 445"/>
                <a:gd name="T7" fmla="*/ 156 h 415"/>
                <a:gd name="T8" fmla="*/ 294 w 445"/>
                <a:gd name="T9" fmla="*/ 141 h 415"/>
                <a:gd name="T10" fmla="*/ 162 w 445"/>
                <a:gd name="T11" fmla="*/ 217 h 415"/>
                <a:gd name="T12" fmla="*/ 0 w 445"/>
                <a:gd name="T13" fmla="*/ 213 h 415"/>
                <a:gd name="T14" fmla="*/ 12 w 445"/>
                <a:gd name="T15" fmla="*/ 154 h 415"/>
                <a:gd name="T16" fmla="*/ 133 w 445"/>
                <a:gd name="T17" fmla="*/ 129 h 415"/>
                <a:gd name="T18" fmla="*/ 138 w 445"/>
                <a:gd name="T19" fmla="*/ 129 h 415"/>
                <a:gd name="T20" fmla="*/ 140 w 445"/>
                <a:gd name="T21" fmla="*/ 125 h 415"/>
                <a:gd name="T22" fmla="*/ 149 w 445"/>
                <a:gd name="T23" fmla="*/ 112 h 415"/>
                <a:gd name="T24" fmla="*/ 160 w 445"/>
                <a:gd name="T25" fmla="*/ 97 h 415"/>
                <a:gd name="T26" fmla="*/ 174 w 445"/>
                <a:gd name="T27" fmla="*/ 79 h 415"/>
                <a:gd name="T28" fmla="*/ 189 w 445"/>
                <a:gd name="T29" fmla="*/ 61 h 415"/>
                <a:gd name="T30" fmla="*/ 205 w 445"/>
                <a:gd name="T31" fmla="*/ 44 h 415"/>
                <a:gd name="T32" fmla="*/ 218 w 445"/>
                <a:gd name="T33" fmla="*/ 29 h 415"/>
                <a:gd name="T34" fmla="*/ 232 w 445"/>
                <a:gd name="T35" fmla="*/ 15 h 415"/>
                <a:gd name="T36" fmla="*/ 242 w 445"/>
                <a:gd name="T37" fmla="*/ 7 h 415"/>
                <a:gd name="T38" fmla="*/ 253 w 445"/>
                <a:gd name="T39" fmla="*/ 3 h 415"/>
                <a:gd name="T40" fmla="*/ 265 w 445"/>
                <a:gd name="T41" fmla="*/ 1 h 415"/>
                <a:gd name="T42" fmla="*/ 280 w 445"/>
                <a:gd name="T43" fmla="*/ 0 h 415"/>
                <a:gd name="T44" fmla="*/ 297 w 445"/>
                <a:gd name="T45" fmla="*/ 0 h 415"/>
                <a:gd name="T46" fmla="*/ 314 w 445"/>
                <a:gd name="T47" fmla="*/ 1 h 415"/>
                <a:gd name="T48" fmla="*/ 331 w 445"/>
                <a:gd name="T49" fmla="*/ 4 h 415"/>
                <a:gd name="T50" fmla="*/ 348 w 445"/>
                <a:gd name="T51" fmla="*/ 7 h 415"/>
                <a:gd name="T52" fmla="*/ 362 w 445"/>
                <a:gd name="T53" fmla="*/ 10 h 415"/>
                <a:gd name="T54" fmla="*/ 445 w 445"/>
                <a:gd name="T55" fmla="*/ 29 h 415"/>
                <a:gd name="T56" fmla="*/ 440 w 445"/>
                <a:gd name="T57" fmla="*/ 351 h 415"/>
                <a:gd name="T58" fmla="*/ 440 w 445"/>
                <a:gd name="T59" fmla="*/ 358 h 415"/>
                <a:gd name="T60" fmla="*/ 440 w 445"/>
                <a:gd name="T61" fmla="*/ 375 h 415"/>
                <a:gd name="T62" fmla="*/ 439 w 445"/>
                <a:gd name="T63" fmla="*/ 396 h 415"/>
                <a:gd name="T64" fmla="*/ 439 w 445"/>
                <a:gd name="T65" fmla="*/ 415 h 415"/>
                <a:gd name="T66" fmla="*/ 159 w 445"/>
                <a:gd name="T67" fmla="*/ 412 h 415"/>
                <a:gd name="T68" fmla="*/ 166 w 445"/>
                <a:gd name="T69" fmla="*/ 237 h 415"/>
                <a:gd name="T70" fmla="*/ 166 w 445"/>
                <a:gd name="T71" fmla="*/ 23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5" h="415">
                  <a:moveTo>
                    <a:pt x="166" y="237"/>
                  </a:moveTo>
                  <a:lnTo>
                    <a:pt x="169" y="237"/>
                  </a:lnTo>
                  <a:lnTo>
                    <a:pt x="172" y="235"/>
                  </a:lnTo>
                  <a:lnTo>
                    <a:pt x="307" y="156"/>
                  </a:lnTo>
                  <a:lnTo>
                    <a:pt x="294" y="141"/>
                  </a:lnTo>
                  <a:lnTo>
                    <a:pt x="162" y="217"/>
                  </a:lnTo>
                  <a:lnTo>
                    <a:pt x="0" y="213"/>
                  </a:lnTo>
                  <a:lnTo>
                    <a:pt x="12" y="154"/>
                  </a:lnTo>
                  <a:lnTo>
                    <a:pt x="133" y="129"/>
                  </a:lnTo>
                  <a:lnTo>
                    <a:pt x="138" y="129"/>
                  </a:lnTo>
                  <a:lnTo>
                    <a:pt x="140" y="125"/>
                  </a:lnTo>
                  <a:lnTo>
                    <a:pt x="149" y="112"/>
                  </a:lnTo>
                  <a:lnTo>
                    <a:pt x="160" y="97"/>
                  </a:lnTo>
                  <a:lnTo>
                    <a:pt x="174" y="79"/>
                  </a:lnTo>
                  <a:lnTo>
                    <a:pt x="189" y="61"/>
                  </a:lnTo>
                  <a:lnTo>
                    <a:pt x="205" y="44"/>
                  </a:lnTo>
                  <a:lnTo>
                    <a:pt x="218" y="29"/>
                  </a:lnTo>
                  <a:lnTo>
                    <a:pt x="232" y="15"/>
                  </a:lnTo>
                  <a:lnTo>
                    <a:pt x="242" y="7"/>
                  </a:lnTo>
                  <a:lnTo>
                    <a:pt x="253" y="3"/>
                  </a:lnTo>
                  <a:lnTo>
                    <a:pt x="265" y="1"/>
                  </a:lnTo>
                  <a:lnTo>
                    <a:pt x="280" y="0"/>
                  </a:lnTo>
                  <a:lnTo>
                    <a:pt x="297" y="0"/>
                  </a:lnTo>
                  <a:lnTo>
                    <a:pt x="314" y="1"/>
                  </a:lnTo>
                  <a:lnTo>
                    <a:pt x="331" y="4"/>
                  </a:lnTo>
                  <a:lnTo>
                    <a:pt x="348" y="7"/>
                  </a:lnTo>
                  <a:lnTo>
                    <a:pt x="362" y="10"/>
                  </a:lnTo>
                  <a:lnTo>
                    <a:pt x="445" y="29"/>
                  </a:lnTo>
                  <a:lnTo>
                    <a:pt x="440" y="351"/>
                  </a:lnTo>
                  <a:lnTo>
                    <a:pt x="440" y="358"/>
                  </a:lnTo>
                  <a:lnTo>
                    <a:pt x="440" y="375"/>
                  </a:lnTo>
                  <a:lnTo>
                    <a:pt x="439" y="396"/>
                  </a:lnTo>
                  <a:lnTo>
                    <a:pt x="439" y="415"/>
                  </a:lnTo>
                  <a:lnTo>
                    <a:pt x="159" y="412"/>
                  </a:lnTo>
                  <a:lnTo>
                    <a:pt x="166" y="237"/>
                  </a:lnTo>
                  <a:lnTo>
                    <a:pt x="166" y="237"/>
                  </a:lnTo>
                  <a:close/>
                </a:path>
              </a:pathLst>
            </a:custGeom>
            <a:solidFill>
              <a:srgbClr val="A8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5" name="Freeform 44"/>
            <p:cNvSpPr>
              <a:spLocks/>
            </p:cNvSpPr>
            <p:nvPr/>
          </p:nvSpPr>
          <p:spPr bwMode="auto">
            <a:xfrm>
              <a:off x="4484" y="3597"/>
              <a:ext cx="171" cy="43"/>
            </a:xfrm>
            <a:custGeom>
              <a:avLst/>
              <a:gdLst>
                <a:gd name="T0" fmla="*/ 70 w 171"/>
                <a:gd name="T1" fmla="*/ 8 h 43"/>
                <a:gd name="T2" fmla="*/ 169 w 171"/>
                <a:gd name="T3" fmla="*/ 0 h 43"/>
                <a:gd name="T4" fmla="*/ 171 w 171"/>
                <a:gd name="T5" fmla="*/ 43 h 43"/>
                <a:gd name="T6" fmla="*/ 0 w 171"/>
                <a:gd name="T7" fmla="*/ 43 h 43"/>
                <a:gd name="T8" fmla="*/ 0 w 171"/>
                <a:gd name="T9" fmla="*/ 37 h 43"/>
                <a:gd name="T10" fmla="*/ 2 w 171"/>
                <a:gd name="T11" fmla="*/ 30 h 43"/>
                <a:gd name="T12" fmla="*/ 2 w 171"/>
                <a:gd name="T13" fmla="*/ 26 h 43"/>
                <a:gd name="T14" fmla="*/ 4 w 171"/>
                <a:gd name="T15" fmla="*/ 22 h 43"/>
                <a:gd name="T16" fmla="*/ 7 w 171"/>
                <a:gd name="T17" fmla="*/ 20 h 43"/>
                <a:gd name="T18" fmla="*/ 12 w 171"/>
                <a:gd name="T19" fmla="*/ 19 h 43"/>
                <a:gd name="T20" fmla="*/ 19 w 171"/>
                <a:gd name="T21" fmla="*/ 16 h 43"/>
                <a:gd name="T22" fmla="*/ 28 w 171"/>
                <a:gd name="T23" fmla="*/ 15 h 43"/>
                <a:gd name="T24" fmla="*/ 38 w 171"/>
                <a:gd name="T25" fmla="*/ 13 h 43"/>
                <a:gd name="T26" fmla="*/ 48 w 171"/>
                <a:gd name="T27" fmla="*/ 11 h 43"/>
                <a:gd name="T28" fmla="*/ 58 w 171"/>
                <a:gd name="T29" fmla="*/ 9 h 43"/>
                <a:gd name="T30" fmla="*/ 70 w 171"/>
                <a:gd name="T31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43">
                  <a:moveTo>
                    <a:pt x="70" y="8"/>
                  </a:moveTo>
                  <a:lnTo>
                    <a:pt x="169" y="0"/>
                  </a:lnTo>
                  <a:lnTo>
                    <a:pt x="171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7" y="20"/>
                  </a:lnTo>
                  <a:lnTo>
                    <a:pt x="12" y="19"/>
                  </a:lnTo>
                  <a:lnTo>
                    <a:pt x="19" y="16"/>
                  </a:lnTo>
                  <a:lnTo>
                    <a:pt x="28" y="15"/>
                  </a:lnTo>
                  <a:lnTo>
                    <a:pt x="38" y="13"/>
                  </a:lnTo>
                  <a:lnTo>
                    <a:pt x="48" y="11"/>
                  </a:lnTo>
                  <a:lnTo>
                    <a:pt x="58" y="9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0B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6" name="Freeform 45"/>
            <p:cNvSpPr>
              <a:spLocks/>
            </p:cNvSpPr>
            <p:nvPr/>
          </p:nvSpPr>
          <p:spPr bwMode="auto">
            <a:xfrm>
              <a:off x="4520" y="3290"/>
              <a:ext cx="139" cy="296"/>
            </a:xfrm>
            <a:custGeom>
              <a:avLst/>
              <a:gdLst>
                <a:gd name="T0" fmla="*/ 133 w 139"/>
                <a:gd name="T1" fmla="*/ 287 h 296"/>
                <a:gd name="T2" fmla="*/ 43 w 139"/>
                <a:gd name="T3" fmla="*/ 296 h 296"/>
                <a:gd name="T4" fmla="*/ 0 w 139"/>
                <a:gd name="T5" fmla="*/ 0 h 296"/>
                <a:gd name="T6" fmla="*/ 139 w 139"/>
                <a:gd name="T7" fmla="*/ 1 h 296"/>
                <a:gd name="T8" fmla="*/ 133 w 139"/>
                <a:gd name="T9" fmla="*/ 28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6">
                  <a:moveTo>
                    <a:pt x="133" y="287"/>
                  </a:moveTo>
                  <a:lnTo>
                    <a:pt x="43" y="296"/>
                  </a:lnTo>
                  <a:lnTo>
                    <a:pt x="0" y="0"/>
                  </a:lnTo>
                  <a:lnTo>
                    <a:pt x="139" y="1"/>
                  </a:lnTo>
                  <a:lnTo>
                    <a:pt x="133" y="287"/>
                  </a:lnTo>
                  <a:close/>
                </a:path>
              </a:pathLst>
            </a:custGeom>
            <a:solidFill>
              <a:srgbClr val="CE3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7" name="Freeform 46"/>
            <p:cNvSpPr>
              <a:spLocks/>
            </p:cNvSpPr>
            <p:nvPr/>
          </p:nvSpPr>
          <p:spPr bwMode="auto">
            <a:xfrm>
              <a:off x="4677" y="3508"/>
              <a:ext cx="94" cy="32"/>
            </a:xfrm>
            <a:custGeom>
              <a:avLst/>
              <a:gdLst>
                <a:gd name="T0" fmla="*/ 2 w 94"/>
                <a:gd name="T1" fmla="*/ 0 h 32"/>
                <a:gd name="T2" fmla="*/ 89 w 94"/>
                <a:gd name="T3" fmla="*/ 0 h 32"/>
                <a:gd name="T4" fmla="*/ 94 w 94"/>
                <a:gd name="T5" fmla="*/ 28 h 32"/>
                <a:gd name="T6" fmla="*/ 0 w 94"/>
                <a:gd name="T7" fmla="*/ 32 h 32"/>
                <a:gd name="T8" fmla="*/ 2 w 9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2">
                  <a:moveTo>
                    <a:pt x="2" y="0"/>
                  </a:moveTo>
                  <a:lnTo>
                    <a:pt x="89" y="0"/>
                  </a:lnTo>
                  <a:lnTo>
                    <a:pt x="94" y="28"/>
                  </a:lnTo>
                  <a:lnTo>
                    <a:pt x="0" y="3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B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Freeform 47"/>
            <p:cNvSpPr>
              <a:spLocks/>
            </p:cNvSpPr>
            <p:nvPr/>
          </p:nvSpPr>
          <p:spPr bwMode="auto">
            <a:xfrm>
              <a:off x="4679" y="3291"/>
              <a:ext cx="85" cy="198"/>
            </a:xfrm>
            <a:custGeom>
              <a:avLst/>
              <a:gdLst>
                <a:gd name="T0" fmla="*/ 85 w 85"/>
                <a:gd name="T1" fmla="*/ 198 h 198"/>
                <a:gd name="T2" fmla="*/ 0 w 85"/>
                <a:gd name="T3" fmla="*/ 198 h 198"/>
                <a:gd name="T4" fmla="*/ 3 w 85"/>
                <a:gd name="T5" fmla="*/ 0 h 198"/>
                <a:gd name="T6" fmla="*/ 78 w 85"/>
                <a:gd name="T7" fmla="*/ 0 h 198"/>
                <a:gd name="T8" fmla="*/ 85 w 85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98">
                  <a:moveTo>
                    <a:pt x="85" y="198"/>
                  </a:moveTo>
                  <a:lnTo>
                    <a:pt x="0" y="198"/>
                  </a:lnTo>
                  <a:lnTo>
                    <a:pt x="3" y="0"/>
                  </a:lnTo>
                  <a:lnTo>
                    <a:pt x="78" y="0"/>
                  </a:lnTo>
                  <a:lnTo>
                    <a:pt x="85" y="198"/>
                  </a:lnTo>
                  <a:close/>
                </a:path>
              </a:pathLst>
            </a:custGeom>
            <a:solidFill>
              <a:srgbClr val="CE3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022" y="228630"/>
            <a:ext cx="9361482" cy="903289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sz="3200" dirty="0" smtClean="0"/>
              <a:t>Target multiple pest complexes simultaneously</a:t>
            </a:r>
            <a:endParaRPr lang="en-US" sz="3200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54016" y="914400"/>
            <a:ext cx="93614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928903">
            <a:off x="2448533" y="2811529"/>
            <a:ext cx="120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nema</a:t>
            </a:r>
            <a:r>
              <a:rPr lang="en-US" sz="2400" dirty="0" err="1">
                <a:latin typeface="+mj-lt"/>
              </a:rPr>
              <a:t>-</a:t>
            </a:r>
            <a:r>
              <a:rPr lang="en-US" sz="2400" dirty="0" err="1" smtClean="0">
                <a:latin typeface="+mj-lt"/>
              </a:rPr>
              <a:t>todes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9928903">
            <a:off x="4424162" y="236982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weeds</a:t>
            </a:r>
            <a:endParaRPr lang="en-US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20219322">
            <a:off x="6236897" y="176223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insects</a:t>
            </a:r>
          </a:p>
        </p:txBody>
      </p:sp>
      <p:pic>
        <p:nvPicPr>
          <p:cNvPr id="64514" name="Picture 2" descr="C:\Users\Cerruti\AppData\Local\Microsoft\Windows\Temporary Internet Files\Content.IE5\EQKYH2U0\MC9001228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206" y="3888099"/>
            <a:ext cx="887009" cy="101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Cerruti\AppData\Local\Microsoft\Windows\Temporary Internet Files\Content.IE5\AP4PQF66\MC9004380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650" y="3294494"/>
            <a:ext cx="806030" cy="8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 rot="20578966">
            <a:off x="2608465" y="4779179"/>
            <a:ext cx="758561" cy="800652"/>
            <a:chOff x="6832841" y="2978985"/>
            <a:chExt cx="749311" cy="1073614"/>
          </a:xfrm>
          <a:solidFill>
            <a:srgbClr val="800000"/>
          </a:solidFill>
        </p:grpSpPr>
        <p:grpSp>
          <p:nvGrpSpPr>
            <p:cNvPr id="102" name="Group 101"/>
            <p:cNvGrpSpPr/>
            <p:nvPr/>
          </p:nvGrpSpPr>
          <p:grpSpPr>
            <a:xfrm rot="16200000">
              <a:off x="6749899" y="3160637"/>
              <a:ext cx="929430" cy="735077"/>
              <a:chOff x="6986217" y="2037372"/>
              <a:chExt cx="1558453" cy="1264022"/>
            </a:xfrm>
            <a:grpFill/>
          </p:grpSpPr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6217" y="2037372"/>
                <a:ext cx="1494291" cy="125918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Rectangle 104"/>
              <p:cNvSpPr/>
              <p:nvPr/>
            </p:nvSpPr>
            <p:spPr bwMode="auto">
              <a:xfrm flipV="1">
                <a:off x="6989944" y="2995189"/>
                <a:ext cx="1554726" cy="30620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b="1" smtClean="0">
                  <a:solidFill>
                    <a:srgbClr val="232323"/>
                  </a:solidFill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 bwMode="auto">
            <a:xfrm rot="16200000">
              <a:off x="6363715" y="3448111"/>
              <a:ext cx="1073614" cy="1353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2323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67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FFFFFF"/>
      </a:lt1>
      <a:dk2>
        <a:srgbClr val="232323"/>
      </a:dk2>
      <a:lt2>
        <a:srgbClr val="FAFD00"/>
      </a:lt2>
      <a:accent1>
        <a:srgbClr val="FFFFFF"/>
      </a:accent1>
      <a:accent2>
        <a:srgbClr val="00FF00"/>
      </a:accent2>
      <a:accent3>
        <a:srgbClr val="ACACAC"/>
      </a:accent3>
      <a:accent4>
        <a:srgbClr val="DADADA"/>
      </a:accent4>
      <a:accent5>
        <a:srgbClr val="FFFFFF"/>
      </a:accent5>
      <a:accent6>
        <a:srgbClr val="00E700"/>
      </a:accent6>
      <a:hlink>
        <a:srgbClr val="0000FF"/>
      </a:hlink>
      <a:folHlink>
        <a:srgbClr val="73BB73"/>
      </a:folHlink>
    </a:clrScheme>
    <a:fontScheme name="untitled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ntitled 2">
  <a:themeElements>
    <a:clrScheme name="">
      <a:dk1>
        <a:srgbClr val="000000"/>
      </a:dk1>
      <a:lt1>
        <a:srgbClr val="FFFFFF"/>
      </a:lt1>
      <a:dk2>
        <a:srgbClr val="232323"/>
      </a:dk2>
      <a:lt2>
        <a:srgbClr val="FAFD00"/>
      </a:lt2>
      <a:accent1>
        <a:srgbClr val="FFFFFF"/>
      </a:accent1>
      <a:accent2>
        <a:srgbClr val="00FF00"/>
      </a:accent2>
      <a:accent3>
        <a:srgbClr val="ACACAC"/>
      </a:accent3>
      <a:accent4>
        <a:srgbClr val="DADADA"/>
      </a:accent4>
      <a:accent5>
        <a:srgbClr val="FFFFFF"/>
      </a:accent5>
      <a:accent6>
        <a:srgbClr val="00E700"/>
      </a:accent6>
      <a:hlink>
        <a:srgbClr val="0000FF"/>
      </a:hlink>
      <a:folHlink>
        <a:srgbClr val="73BB73"/>
      </a:folHlink>
    </a:clrScheme>
    <a:fontScheme name="untitled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untitled 2">
  <a:themeElements>
    <a:clrScheme name="">
      <a:dk1>
        <a:srgbClr val="000000"/>
      </a:dk1>
      <a:lt1>
        <a:srgbClr val="FFFFFF"/>
      </a:lt1>
      <a:dk2>
        <a:srgbClr val="232323"/>
      </a:dk2>
      <a:lt2>
        <a:srgbClr val="FAFD00"/>
      </a:lt2>
      <a:accent1>
        <a:srgbClr val="FFFFFF"/>
      </a:accent1>
      <a:accent2>
        <a:srgbClr val="00FF00"/>
      </a:accent2>
      <a:accent3>
        <a:srgbClr val="ACACAC"/>
      </a:accent3>
      <a:accent4>
        <a:srgbClr val="DADADA"/>
      </a:accent4>
      <a:accent5>
        <a:srgbClr val="FFFFFF"/>
      </a:accent5>
      <a:accent6>
        <a:srgbClr val="00E700"/>
      </a:accent6>
      <a:hlink>
        <a:srgbClr val="0000FF"/>
      </a:hlink>
      <a:folHlink>
        <a:srgbClr val="73BB73"/>
      </a:folHlink>
    </a:clrScheme>
    <a:fontScheme name="untitled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Folder:CRRHs' folder:zymv</Template>
  <TotalTime>11840</TotalTime>
  <Pages>24</Pages>
  <Words>287</Words>
  <Application>Microsoft Office PowerPoint</Application>
  <PresentationFormat>35mm Slides</PresentationFormat>
  <Paragraphs>78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untitled 2</vt:lpstr>
      <vt:lpstr>Office Theme</vt:lpstr>
      <vt:lpstr>2_Office Theme</vt:lpstr>
      <vt:lpstr>1_untitled 2</vt:lpstr>
      <vt:lpstr>1_Office Theme</vt:lpstr>
      <vt:lpstr>2_untitled 2</vt:lpstr>
      <vt:lpstr>Slide 1</vt:lpstr>
      <vt:lpstr>Slide 2</vt:lpstr>
      <vt:lpstr>Slide 3</vt:lpstr>
      <vt:lpstr>Slide 4</vt:lpstr>
      <vt:lpstr>Slide 5</vt:lpstr>
      <vt:lpstr> Why cover crops</vt:lpstr>
      <vt:lpstr>Slide 7</vt:lpstr>
      <vt:lpstr>Slide 8</vt:lpstr>
      <vt:lpstr>Slide 9</vt:lpstr>
      <vt:lpstr>Slide 10</vt:lpstr>
      <vt:lpstr>Slide 11</vt:lpstr>
      <vt:lpstr>additional companion plants</vt:lpstr>
      <vt:lpstr>Slide 13</vt:lpstr>
      <vt:lpstr>Slide 14</vt:lpstr>
      <vt:lpstr>Organic IPM can be a useful tool in conventional system but more research is needed to determine the economical and environmental cost of adoption. 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Flora Diversification on Lepidopterous Pests in a Broccoli Ecosystem</dc:title>
  <dc:creator>Department of Entomology</dc:creator>
  <cp:lastModifiedBy>speaker</cp:lastModifiedBy>
  <cp:revision>523</cp:revision>
  <cp:lastPrinted>1998-06-02T17:48:05Z</cp:lastPrinted>
  <dcterms:created xsi:type="dcterms:W3CDTF">2000-03-11T17:22:35Z</dcterms:created>
  <dcterms:modified xsi:type="dcterms:W3CDTF">2014-11-14T21:32:34Z</dcterms:modified>
</cp:coreProperties>
</file>